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85" r:id="rId3"/>
    <p:sldId id="284" r:id="rId4"/>
    <p:sldId id="287" r:id="rId5"/>
    <p:sldId id="288" r:id="rId6"/>
    <p:sldId id="289" r:id="rId7"/>
    <p:sldId id="290" r:id="rId8"/>
    <p:sldId id="292" r:id="rId9"/>
    <p:sldId id="293" r:id="rId10"/>
    <p:sldId id="294" r:id="rId11"/>
    <p:sldId id="295" r:id="rId12"/>
    <p:sldId id="296" r:id="rId13"/>
    <p:sldId id="298" r:id="rId14"/>
    <p:sldId id="299" r:id="rId15"/>
    <p:sldId id="297" r:id="rId16"/>
  </p:sldIdLst>
  <p:sldSz cx="18288000" cy="10287000"/>
  <p:notesSz cx="6858000" cy="9144000"/>
  <p:embeddedFontLst>
    <p:embeddedFont>
      <p:font typeface="SimSun" panose="02010600030101010101" pitchFamily="2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99" autoAdjust="0"/>
    <p:restoredTop sz="94626" autoAdjust="0"/>
  </p:normalViewPr>
  <p:slideViewPr>
    <p:cSldViewPr>
      <p:cViewPr varScale="1">
        <p:scale>
          <a:sx n="56" d="100"/>
          <a:sy n="56" d="100"/>
        </p:scale>
        <p:origin x="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98260-D925-B34B-9079-14978EB2659E}" type="datetimeFigureOut">
              <a:rPr lang="en-VN" smtClean="0"/>
              <a:t>11/26/2025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6CD93-DC73-904C-970F-B022CF2AF6B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128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svg"/><Relationship Id="rId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>
            <a:off x="2996800" y="929874"/>
            <a:ext cx="12294401" cy="8427253"/>
          </a:xfrm>
          <a:custGeom>
            <a:avLst/>
            <a:gdLst/>
            <a:ahLst/>
            <a:cxnLst/>
            <a:rect l="l" t="t" r="r" b="b"/>
            <a:pathLst>
              <a:path w="12294401" h="8427253">
                <a:moveTo>
                  <a:pt x="0" y="0"/>
                </a:moveTo>
                <a:lnTo>
                  <a:pt x="12294400" y="0"/>
                </a:lnTo>
                <a:lnTo>
                  <a:pt x="12294400" y="8427252"/>
                </a:lnTo>
                <a:lnTo>
                  <a:pt x="0" y="8427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>
            <a:off x="1070302" y="1189272"/>
            <a:ext cx="16455698" cy="7908455"/>
          </a:xfrm>
          <a:custGeom>
            <a:avLst/>
            <a:gdLst/>
            <a:ahLst/>
            <a:cxnLst/>
            <a:rect l="l" t="t" r="r" b="b"/>
            <a:pathLst>
              <a:path w="11537534" h="7908455">
                <a:moveTo>
                  <a:pt x="0" y="0"/>
                </a:moveTo>
                <a:lnTo>
                  <a:pt x="11537534" y="0"/>
                </a:lnTo>
                <a:lnTo>
                  <a:pt x="11537534" y="7908456"/>
                </a:lnTo>
                <a:lnTo>
                  <a:pt x="0" y="7908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 flipH="1">
            <a:off x="12787754" y="6260840"/>
            <a:ext cx="3680350" cy="2850598"/>
          </a:xfrm>
          <a:custGeom>
            <a:avLst/>
            <a:gdLst/>
            <a:ahLst/>
            <a:cxnLst/>
            <a:rect l="l" t="t" r="r" b="b"/>
            <a:pathLst>
              <a:path w="3680350" h="2850598">
                <a:moveTo>
                  <a:pt x="3680350" y="0"/>
                </a:moveTo>
                <a:lnTo>
                  <a:pt x="0" y="0"/>
                </a:lnTo>
                <a:lnTo>
                  <a:pt x="0" y="2850598"/>
                </a:lnTo>
                <a:lnTo>
                  <a:pt x="3680350" y="2850598"/>
                </a:lnTo>
                <a:lnTo>
                  <a:pt x="368035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" name="Freeform 11"/>
          <p:cNvSpPr/>
          <p:nvPr/>
        </p:nvSpPr>
        <p:spPr>
          <a:xfrm rot="10414307" flipV="1">
            <a:off x="15958082" y="-188040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0" y="4166341"/>
                </a:moveTo>
                <a:lnTo>
                  <a:pt x="3113393" y="4166341"/>
                </a:lnTo>
                <a:lnTo>
                  <a:pt x="3113393" y="0"/>
                </a:lnTo>
                <a:lnTo>
                  <a:pt x="0" y="0"/>
                </a:lnTo>
                <a:lnTo>
                  <a:pt x="0" y="416634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2" name="Freeform 12"/>
          <p:cNvSpPr/>
          <p:nvPr/>
        </p:nvSpPr>
        <p:spPr>
          <a:xfrm rot="10414307" flipH="1" flipV="1">
            <a:off x="-783475" y="7028268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3113393" y="4166340"/>
                </a:moveTo>
                <a:lnTo>
                  <a:pt x="0" y="4166340"/>
                </a:lnTo>
                <a:lnTo>
                  <a:pt x="0" y="0"/>
                </a:lnTo>
                <a:lnTo>
                  <a:pt x="3113393" y="0"/>
                </a:lnTo>
                <a:lnTo>
                  <a:pt x="3113393" y="416634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3" name="TextBox 13"/>
          <p:cNvSpPr txBox="1"/>
          <p:nvPr/>
        </p:nvSpPr>
        <p:spPr>
          <a:xfrm>
            <a:off x="1070302" y="3403499"/>
            <a:ext cx="15404729" cy="3118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CHÀO MỪNG CÁC EM ĐẾN VỚI BÀI HỌC NGÀY HÔM NAY</a:t>
            </a:r>
          </a:p>
        </p:txBody>
      </p:sp>
      <p:sp>
        <p:nvSpPr>
          <p:cNvPr id="14" name="Freeform 14"/>
          <p:cNvSpPr/>
          <p:nvPr/>
        </p:nvSpPr>
        <p:spPr>
          <a:xfrm rot="-847289">
            <a:off x="113289" y="176952"/>
            <a:ext cx="2404542" cy="2595997"/>
          </a:xfrm>
          <a:custGeom>
            <a:avLst/>
            <a:gdLst/>
            <a:ahLst/>
            <a:cxnLst/>
            <a:rect l="l" t="t" r="r" b="b"/>
            <a:pathLst>
              <a:path w="2404542" h="2595997">
                <a:moveTo>
                  <a:pt x="0" y="0"/>
                </a:moveTo>
                <a:lnTo>
                  <a:pt x="2404541" y="0"/>
                </a:lnTo>
                <a:lnTo>
                  <a:pt x="2404541" y="2595997"/>
                </a:lnTo>
                <a:lnTo>
                  <a:pt x="0" y="25959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5" name="Freeform 15"/>
          <p:cNvSpPr/>
          <p:nvPr/>
        </p:nvSpPr>
        <p:spPr>
          <a:xfrm rot="-5400000">
            <a:off x="13412671" y="878427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7" name="Freeform 17"/>
          <p:cNvSpPr/>
          <p:nvPr/>
        </p:nvSpPr>
        <p:spPr>
          <a:xfrm rot="4981409">
            <a:off x="3949345" y="8159655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TextBox 10"/>
          <p:cNvSpPr txBox="1"/>
          <p:nvPr/>
        </p:nvSpPr>
        <p:spPr>
          <a:xfrm>
            <a:off x="807041" y="632172"/>
            <a:ext cx="17881696" cy="9865764"/>
          </a:xfrm>
          <a:prstGeom prst="rect">
            <a:avLst/>
          </a:prstGeom>
        </p:spPr>
        <p:txBody>
          <a:bodyPr lIns="82889" tIns="82889" rIns="82889" bIns="82889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-2994213" y="-2498695"/>
            <a:ext cx="25484203" cy="15284389"/>
            <a:chOff x="0" y="0"/>
            <a:chExt cx="812800" cy="533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82889" tIns="82889" rIns="82889" bIns="8288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flipH="1">
            <a:off x="-2525700" y="-601231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5EC7642B-043E-20C4-D918-901293A5F6AD}"/>
              </a:ext>
            </a:extLst>
          </p:cNvPr>
          <p:cNvSpPr/>
          <p:nvPr/>
        </p:nvSpPr>
        <p:spPr>
          <a:xfrm rot="10414307" flipV="1">
            <a:off x="17941101" y="-948266"/>
            <a:ext cx="3083346" cy="4126132"/>
          </a:xfrm>
          <a:custGeom>
            <a:avLst/>
            <a:gdLst/>
            <a:ahLst/>
            <a:cxnLst/>
            <a:rect l="l" t="t" r="r" b="b"/>
            <a:pathLst>
              <a:path w="3083346" h="4126132">
                <a:moveTo>
                  <a:pt x="0" y="4126132"/>
                </a:moveTo>
                <a:lnTo>
                  <a:pt x="3083347" y="4126132"/>
                </a:lnTo>
                <a:lnTo>
                  <a:pt x="3083347" y="0"/>
                </a:lnTo>
                <a:lnTo>
                  <a:pt x="0" y="0"/>
                </a:lnTo>
                <a:lnTo>
                  <a:pt x="0" y="412613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9D73F0-F611-B698-A19B-A459318D1D47}"/>
              </a:ext>
            </a:extLst>
          </p:cNvPr>
          <p:cNvSpPr txBox="1"/>
          <p:nvPr/>
        </p:nvSpPr>
        <p:spPr>
          <a:xfrm>
            <a:off x="1000020" y="1651151"/>
            <a:ext cx="1728798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nl-NL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nl-NL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2AAAFB-95BA-8D56-0424-D6BE63AA5E59}"/>
              </a:ext>
            </a:extLst>
          </p:cNvPr>
          <p:cNvSpPr/>
          <p:nvPr/>
        </p:nvSpPr>
        <p:spPr>
          <a:xfrm>
            <a:off x="761807" y="3383715"/>
            <a:ext cx="6905145" cy="26591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quá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lâu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BC7118E-B9C9-ABD9-BE07-890CA30C8981}"/>
              </a:ext>
            </a:extLst>
          </p:cNvPr>
          <p:cNvSpPr/>
          <p:nvPr/>
        </p:nvSpPr>
        <p:spPr>
          <a:xfrm>
            <a:off x="761807" y="6294463"/>
            <a:ext cx="6905146" cy="31837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ngăn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70426FB-6B46-4A3A-A941-F684F845649F}"/>
              </a:ext>
            </a:extLst>
          </p:cNvPr>
          <p:cNvSpPr/>
          <p:nvPr/>
        </p:nvSpPr>
        <p:spPr>
          <a:xfrm>
            <a:off x="9640248" y="3383715"/>
            <a:ext cx="7885945" cy="26591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đựng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5155D0B-B740-B4B9-47F0-39C40D1C325B}"/>
              </a:ext>
            </a:extLst>
          </p:cNvPr>
          <p:cNvSpPr/>
          <p:nvPr/>
        </p:nvSpPr>
        <p:spPr>
          <a:xfrm>
            <a:off x="9640249" y="6423857"/>
            <a:ext cx="8079568" cy="30543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quá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C718B2C-4E18-DAA1-CE14-6556429AFA5E}"/>
              </a:ext>
            </a:extLst>
          </p:cNvPr>
          <p:cNvSpPr/>
          <p:nvPr/>
        </p:nvSpPr>
        <p:spPr>
          <a:xfrm>
            <a:off x="9640247" y="3397315"/>
            <a:ext cx="7885945" cy="26591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đựng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44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7" grpId="0" animBg="1"/>
      <p:bldP spid="25" grpId="0" animBg="1"/>
      <p:bldP spid="19" grpId="0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TextBox 10"/>
          <p:cNvSpPr txBox="1"/>
          <p:nvPr/>
        </p:nvSpPr>
        <p:spPr>
          <a:xfrm>
            <a:off x="807041" y="632172"/>
            <a:ext cx="17881696" cy="9865764"/>
          </a:xfrm>
          <a:prstGeom prst="rect">
            <a:avLst/>
          </a:prstGeom>
        </p:spPr>
        <p:txBody>
          <a:bodyPr lIns="82889" tIns="82889" rIns="82889" bIns="82889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-2994213" y="-2498695"/>
            <a:ext cx="25484203" cy="15284389"/>
            <a:chOff x="0" y="0"/>
            <a:chExt cx="812800" cy="533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82889" tIns="82889" rIns="82889" bIns="8288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flipH="1">
            <a:off x="-2525700" y="-601231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5EC7642B-043E-20C4-D918-901293A5F6AD}"/>
              </a:ext>
            </a:extLst>
          </p:cNvPr>
          <p:cNvSpPr/>
          <p:nvPr/>
        </p:nvSpPr>
        <p:spPr>
          <a:xfrm rot="10414307" flipV="1">
            <a:off x="17941101" y="-948266"/>
            <a:ext cx="3083346" cy="4126132"/>
          </a:xfrm>
          <a:custGeom>
            <a:avLst/>
            <a:gdLst/>
            <a:ahLst/>
            <a:cxnLst/>
            <a:rect l="l" t="t" r="r" b="b"/>
            <a:pathLst>
              <a:path w="3083346" h="4126132">
                <a:moveTo>
                  <a:pt x="0" y="4126132"/>
                </a:moveTo>
                <a:lnTo>
                  <a:pt x="3083347" y="4126132"/>
                </a:lnTo>
                <a:lnTo>
                  <a:pt x="3083347" y="0"/>
                </a:lnTo>
                <a:lnTo>
                  <a:pt x="0" y="0"/>
                </a:lnTo>
                <a:lnTo>
                  <a:pt x="0" y="412613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9D73F0-F611-B698-A19B-A459318D1D47}"/>
              </a:ext>
            </a:extLst>
          </p:cNvPr>
          <p:cNvSpPr txBox="1"/>
          <p:nvPr/>
        </p:nvSpPr>
        <p:spPr>
          <a:xfrm>
            <a:off x="1000020" y="1651151"/>
            <a:ext cx="1728798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nl-NL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nl-NL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4: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2AAAFB-95BA-8D56-0424-D6BE63AA5E59}"/>
              </a:ext>
            </a:extLst>
          </p:cNvPr>
          <p:cNvSpPr/>
          <p:nvPr/>
        </p:nvSpPr>
        <p:spPr>
          <a:xfrm>
            <a:off x="761807" y="3103096"/>
            <a:ext cx="8077393" cy="26591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BC7118E-B9C9-ABD9-BE07-890CA30C8981}"/>
              </a:ext>
            </a:extLst>
          </p:cNvPr>
          <p:cNvSpPr/>
          <p:nvPr/>
        </p:nvSpPr>
        <p:spPr>
          <a:xfrm>
            <a:off x="761807" y="6294463"/>
            <a:ext cx="8077394" cy="31837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70426FB-6B46-4A3A-A941-F684F845649F}"/>
              </a:ext>
            </a:extLst>
          </p:cNvPr>
          <p:cNvSpPr/>
          <p:nvPr/>
        </p:nvSpPr>
        <p:spPr>
          <a:xfrm>
            <a:off x="9640249" y="3102533"/>
            <a:ext cx="8077393" cy="26591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thấp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5155D0B-B740-B4B9-47F0-39C40D1C325B}"/>
              </a:ext>
            </a:extLst>
          </p:cNvPr>
          <p:cNvSpPr/>
          <p:nvPr/>
        </p:nvSpPr>
        <p:spPr>
          <a:xfrm>
            <a:off x="9640249" y="6423857"/>
            <a:ext cx="8077394" cy="30543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xuyên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63A0F98-B6D6-0581-8438-9523BFBC0A7C}"/>
              </a:ext>
            </a:extLst>
          </p:cNvPr>
          <p:cNvSpPr/>
          <p:nvPr/>
        </p:nvSpPr>
        <p:spPr>
          <a:xfrm>
            <a:off x="761807" y="3102533"/>
            <a:ext cx="8077393" cy="26591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96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7" grpId="0" animBg="1"/>
      <p:bldP spid="25" grpId="0" animBg="1"/>
      <p:bldP spid="19" grpId="0"/>
      <p:bldP spid="20" grpId="0" animBg="1"/>
      <p:bldP spid="21" grpId="0" animBg="1"/>
      <p:bldP spid="22" grpId="0" animBg="1"/>
      <p:bldP spid="23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TextBox 10"/>
          <p:cNvSpPr txBox="1"/>
          <p:nvPr/>
        </p:nvSpPr>
        <p:spPr>
          <a:xfrm>
            <a:off x="807041" y="632172"/>
            <a:ext cx="17881696" cy="9865764"/>
          </a:xfrm>
          <a:prstGeom prst="rect">
            <a:avLst/>
          </a:prstGeom>
        </p:spPr>
        <p:txBody>
          <a:bodyPr lIns="82889" tIns="82889" rIns="82889" bIns="82889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-4800599" y="-2498695"/>
            <a:ext cx="27290590" cy="16786195"/>
            <a:chOff x="0" y="0"/>
            <a:chExt cx="812800" cy="533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82889" tIns="82889" rIns="82889" bIns="8288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flipH="1">
            <a:off x="-2525700" y="-601231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5EC7642B-043E-20C4-D918-901293A5F6AD}"/>
              </a:ext>
            </a:extLst>
          </p:cNvPr>
          <p:cNvSpPr/>
          <p:nvPr/>
        </p:nvSpPr>
        <p:spPr>
          <a:xfrm rot="10414307" flipV="1">
            <a:off x="17941101" y="-948266"/>
            <a:ext cx="3083346" cy="4126132"/>
          </a:xfrm>
          <a:custGeom>
            <a:avLst/>
            <a:gdLst/>
            <a:ahLst/>
            <a:cxnLst/>
            <a:rect l="l" t="t" r="r" b="b"/>
            <a:pathLst>
              <a:path w="3083346" h="4126132">
                <a:moveTo>
                  <a:pt x="0" y="4126132"/>
                </a:moveTo>
                <a:lnTo>
                  <a:pt x="3083347" y="4126132"/>
                </a:lnTo>
                <a:lnTo>
                  <a:pt x="3083347" y="0"/>
                </a:lnTo>
                <a:lnTo>
                  <a:pt x="0" y="0"/>
                </a:lnTo>
                <a:lnTo>
                  <a:pt x="0" y="412613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9D73F0-F611-B698-A19B-A459318D1D47}"/>
              </a:ext>
            </a:extLst>
          </p:cNvPr>
          <p:cNvSpPr txBox="1"/>
          <p:nvPr/>
        </p:nvSpPr>
        <p:spPr>
          <a:xfrm>
            <a:off x="1000020" y="966401"/>
            <a:ext cx="1728798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nl-NL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nl-NL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5: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2AAAFB-95BA-8D56-0424-D6BE63AA5E59}"/>
              </a:ext>
            </a:extLst>
          </p:cNvPr>
          <p:cNvSpPr/>
          <p:nvPr/>
        </p:nvSpPr>
        <p:spPr>
          <a:xfrm>
            <a:off x="274111" y="2054362"/>
            <a:ext cx="8077393" cy="38841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521335" algn="l"/>
              </a:tabLs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BC7118E-B9C9-ABD9-BE07-890CA30C8981}"/>
              </a:ext>
            </a:extLst>
          </p:cNvPr>
          <p:cNvSpPr/>
          <p:nvPr/>
        </p:nvSpPr>
        <p:spPr>
          <a:xfrm>
            <a:off x="214488" y="6383182"/>
            <a:ext cx="8077394" cy="32278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Tủ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70426FB-6B46-4A3A-A941-F684F845649F}"/>
              </a:ext>
            </a:extLst>
          </p:cNvPr>
          <p:cNvSpPr/>
          <p:nvPr/>
        </p:nvSpPr>
        <p:spPr>
          <a:xfrm>
            <a:off x="8819038" y="1993298"/>
            <a:ext cx="9091740" cy="39452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Tủ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kéo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5155D0B-B740-B4B9-47F0-39C40D1C325B}"/>
              </a:ext>
            </a:extLst>
          </p:cNvPr>
          <p:cNvSpPr/>
          <p:nvPr/>
        </p:nvSpPr>
        <p:spPr>
          <a:xfrm>
            <a:off x="8801550" y="6383182"/>
            <a:ext cx="9109228" cy="32278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quýt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tủ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266C8E7-1E7F-8E86-376F-005F8A134150}"/>
              </a:ext>
            </a:extLst>
          </p:cNvPr>
          <p:cNvSpPr/>
          <p:nvPr/>
        </p:nvSpPr>
        <p:spPr>
          <a:xfrm>
            <a:off x="286143" y="2056367"/>
            <a:ext cx="8077393" cy="38841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521335" algn="l"/>
              </a:tabLs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82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7" grpId="0" animBg="1"/>
      <p:bldP spid="25" grpId="0" animBg="1"/>
      <p:bldP spid="19" grpId="0"/>
      <p:bldP spid="20" grpId="0" animBg="1"/>
      <p:bldP spid="21" grpId="0" animBg="1"/>
      <p:bldP spid="22" grpId="0" animBg="1"/>
      <p:bldP spid="2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2">
            <a:extLst>
              <a:ext uri="{FF2B5EF4-FFF2-40B4-BE49-F238E27FC236}">
                <a16:creationId xmlns:a16="http://schemas.microsoft.com/office/drawing/2014/main" id="{A4725149-418B-143E-0B9F-C2A06CDB6270}"/>
              </a:ext>
            </a:extLst>
          </p:cNvPr>
          <p:cNvSpPr/>
          <p:nvPr/>
        </p:nvSpPr>
        <p:spPr>
          <a:xfrm>
            <a:off x="-3810000" y="-4302524"/>
            <a:ext cx="23812344" cy="17577980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rgbClr val="FFFFFF"/>
          </a:solidFill>
          <a:ln w="104775" cap="sq">
            <a:solidFill>
              <a:srgbClr val="F4AC78"/>
            </a:solidFill>
            <a:prstDash val="lgDash"/>
            <a:miter/>
          </a:ln>
        </p:spPr>
        <p:txBody>
          <a:bodyPr/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eform 51"/>
          <p:cNvSpPr/>
          <p:nvPr/>
        </p:nvSpPr>
        <p:spPr>
          <a:xfrm flipH="1">
            <a:off x="-2133600" y="-671899"/>
            <a:ext cx="3680350" cy="2850598"/>
          </a:xfrm>
          <a:custGeom>
            <a:avLst/>
            <a:gdLst/>
            <a:ahLst/>
            <a:cxnLst/>
            <a:rect l="l" t="t" r="r" b="b"/>
            <a:pathLst>
              <a:path w="3680350" h="2850598">
                <a:moveTo>
                  <a:pt x="3680350" y="0"/>
                </a:moveTo>
                <a:lnTo>
                  <a:pt x="0" y="0"/>
                </a:lnTo>
                <a:lnTo>
                  <a:pt x="0" y="2850599"/>
                </a:lnTo>
                <a:lnTo>
                  <a:pt x="3680350" y="2850599"/>
                </a:lnTo>
                <a:lnTo>
                  <a:pt x="36803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52" name="Freeform 52"/>
          <p:cNvSpPr/>
          <p:nvPr/>
        </p:nvSpPr>
        <p:spPr>
          <a:xfrm>
            <a:off x="16889394" y="-2729299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0" y="0"/>
                </a:moveTo>
                <a:lnTo>
                  <a:pt x="2229473" y="0"/>
                </a:lnTo>
                <a:lnTo>
                  <a:pt x="2229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F7974C5-34A4-9DD8-8916-DEE426DA8B22}"/>
              </a:ext>
            </a:extLst>
          </p:cNvPr>
          <p:cNvSpPr txBox="1"/>
          <p:nvPr/>
        </p:nvSpPr>
        <p:spPr>
          <a:xfrm>
            <a:off x="2732116" y="119371"/>
            <a:ext cx="12823768" cy="1213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VẬN DỤNG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CC2D478-3052-EA44-E948-4343CF42D911}"/>
              </a:ext>
            </a:extLst>
          </p:cNvPr>
          <p:cNvSpPr/>
          <p:nvPr/>
        </p:nvSpPr>
        <p:spPr>
          <a:xfrm>
            <a:off x="397818" y="3288729"/>
            <a:ext cx="8131695" cy="58097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dán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dán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97484A-E024-9770-7FA5-63E8796B2932}"/>
              </a:ext>
            </a:extLst>
          </p:cNvPr>
          <p:cNvSpPr/>
          <p:nvPr/>
        </p:nvSpPr>
        <p:spPr>
          <a:xfrm>
            <a:off x="8800132" y="3288729"/>
            <a:ext cx="9303483" cy="58097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642E737-9259-8818-7AE6-1A18527800C9}"/>
              </a:ext>
            </a:extLst>
          </p:cNvPr>
          <p:cNvSpPr/>
          <p:nvPr/>
        </p:nvSpPr>
        <p:spPr>
          <a:xfrm>
            <a:off x="1836288" y="2443677"/>
            <a:ext cx="5288758" cy="13353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VN" sz="4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Nội dung</a:t>
            </a:r>
            <a:endParaRPr lang="en-VN" sz="40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AAD4257-1819-5E34-369D-51D35EBD1898}"/>
              </a:ext>
            </a:extLst>
          </p:cNvPr>
          <p:cNvSpPr/>
          <p:nvPr/>
        </p:nvSpPr>
        <p:spPr>
          <a:xfrm>
            <a:off x="10807494" y="2443678"/>
            <a:ext cx="5288758" cy="13353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VN" sz="4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Gợi ý</a:t>
            </a:r>
            <a:endParaRPr lang="en-VN" sz="40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98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  <p:bldP spid="4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TextBox 8"/>
          <p:cNvSpPr txBox="1"/>
          <p:nvPr/>
        </p:nvSpPr>
        <p:spPr>
          <a:xfrm>
            <a:off x="4110579" y="335232"/>
            <a:ext cx="10200191" cy="1818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9"/>
              </a:lnSpc>
            </a:pPr>
            <a:r>
              <a:rPr lang="en-US" sz="60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DẶN DÒ VỀ NHÀ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38201" y="3229761"/>
            <a:ext cx="14950092" cy="4956917"/>
            <a:chOff x="-708478" y="-38100"/>
            <a:chExt cx="3937473" cy="1305525"/>
          </a:xfrm>
        </p:grpSpPr>
        <p:sp>
          <p:nvSpPr>
            <p:cNvPr id="13" name="Freeform 13"/>
            <p:cNvSpPr/>
            <p:nvPr/>
          </p:nvSpPr>
          <p:spPr>
            <a:xfrm>
              <a:off x="-708478" y="9492"/>
              <a:ext cx="1463830" cy="1257933"/>
            </a:xfrm>
            <a:custGeom>
              <a:avLst/>
              <a:gdLst/>
              <a:ahLst/>
              <a:cxnLst/>
              <a:rect l="l" t="t" r="r" b="b"/>
              <a:pathLst>
                <a:path w="3228995" h="563549">
                  <a:moveTo>
                    <a:pt x="32205" y="0"/>
                  </a:moveTo>
                  <a:lnTo>
                    <a:pt x="3196790" y="0"/>
                  </a:lnTo>
                  <a:cubicBezTo>
                    <a:pt x="3205331" y="0"/>
                    <a:pt x="3213522" y="3393"/>
                    <a:pt x="3219562" y="9433"/>
                  </a:cubicBezTo>
                  <a:cubicBezTo>
                    <a:pt x="3225602" y="15472"/>
                    <a:pt x="3228995" y="23664"/>
                    <a:pt x="3228995" y="32205"/>
                  </a:cubicBezTo>
                  <a:lnTo>
                    <a:pt x="3228995" y="531344"/>
                  </a:lnTo>
                  <a:cubicBezTo>
                    <a:pt x="3228995" y="549130"/>
                    <a:pt x="3214576" y="563549"/>
                    <a:pt x="3196790" y="563549"/>
                  </a:cubicBezTo>
                  <a:lnTo>
                    <a:pt x="32205" y="563549"/>
                  </a:lnTo>
                  <a:cubicBezTo>
                    <a:pt x="23664" y="563549"/>
                    <a:pt x="15472" y="560156"/>
                    <a:pt x="9433" y="554116"/>
                  </a:cubicBezTo>
                  <a:cubicBezTo>
                    <a:pt x="3393" y="548077"/>
                    <a:pt x="0" y="539885"/>
                    <a:pt x="0" y="531344"/>
                  </a:cubicBezTo>
                  <a:lnTo>
                    <a:pt x="0" y="32205"/>
                  </a:lnTo>
                  <a:cubicBezTo>
                    <a:pt x="0" y="23664"/>
                    <a:pt x="3393" y="15472"/>
                    <a:pt x="9433" y="9433"/>
                  </a:cubicBezTo>
                  <a:cubicBezTo>
                    <a:pt x="15472" y="3393"/>
                    <a:pt x="23664" y="0"/>
                    <a:pt x="322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4AC78"/>
              </a:solidFill>
              <a:prstDash val="lgDash"/>
              <a:round/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228995" cy="601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148094" y="3392214"/>
            <a:ext cx="10301705" cy="4794464"/>
            <a:chOff x="0" y="0"/>
            <a:chExt cx="3228995" cy="56354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228995" cy="563549"/>
            </a:xfrm>
            <a:custGeom>
              <a:avLst/>
              <a:gdLst/>
              <a:ahLst/>
              <a:cxnLst/>
              <a:rect l="l" t="t" r="r" b="b"/>
              <a:pathLst>
                <a:path w="3228995" h="563549">
                  <a:moveTo>
                    <a:pt x="32205" y="0"/>
                  </a:moveTo>
                  <a:lnTo>
                    <a:pt x="3196790" y="0"/>
                  </a:lnTo>
                  <a:cubicBezTo>
                    <a:pt x="3205331" y="0"/>
                    <a:pt x="3213522" y="3393"/>
                    <a:pt x="3219562" y="9433"/>
                  </a:cubicBezTo>
                  <a:cubicBezTo>
                    <a:pt x="3225602" y="15472"/>
                    <a:pt x="3228995" y="23664"/>
                    <a:pt x="3228995" y="32205"/>
                  </a:cubicBezTo>
                  <a:lnTo>
                    <a:pt x="3228995" y="531344"/>
                  </a:lnTo>
                  <a:cubicBezTo>
                    <a:pt x="3228995" y="549130"/>
                    <a:pt x="3214576" y="563549"/>
                    <a:pt x="3196790" y="563549"/>
                  </a:cubicBezTo>
                  <a:lnTo>
                    <a:pt x="32205" y="563549"/>
                  </a:lnTo>
                  <a:cubicBezTo>
                    <a:pt x="23664" y="563549"/>
                    <a:pt x="15472" y="560156"/>
                    <a:pt x="9433" y="554116"/>
                  </a:cubicBezTo>
                  <a:cubicBezTo>
                    <a:pt x="3393" y="548077"/>
                    <a:pt x="0" y="539885"/>
                    <a:pt x="0" y="531344"/>
                  </a:cubicBezTo>
                  <a:lnTo>
                    <a:pt x="0" y="32205"/>
                  </a:lnTo>
                  <a:cubicBezTo>
                    <a:pt x="0" y="23664"/>
                    <a:pt x="3393" y="15472"/>
                    <a:pt x="9433" y="9433"/>
                  </a:cubicBezTo>
                  <a:cubicBezTo>
                    <a:pt x="15472" y="3393"/>
                    <a:pt x="23664" y="0"/>
                    <a:pt x="322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4AC78"/>
              </a:solidFill>
              <a:prstDash val="lgDash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3228995" cy="601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 flipH="1">
            <a:off x="-490541" y="152400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8" name="Freeform 38"/>
          <p:cNvSpPr/>
          <p:nvPr/>
        </p:nvSpPr>
        <p:spPr>
          <a:xfrm>
            <a:off x="15597954" y="-1254706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0" y="0"/>
                </a:moveTo>
                <a:lnTo>
                  <a:pt x="2229473" y="0"/>
                </a:lnTo>
                <a:lnTo>
                  <a:pt x="2229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9" name="Freeform 39"/>
          <p:cNvSpPr/>
          <p:nvPr/>
        </p:nvSpPr>
        <p:spPr>
          <a:xfrm>
            <a:off x="1998158" y="8711825"/>
            <a:ext cx="5989588" cy="1165247"/>
          </a:xfrm>
          <a:custGeom>
            <a:avLst/>
            <a:gdLst/>
            <a:ahLst/>
            <a:cxnLst/>
            <a:rect l="l" t="t" r="r" b="b"/>
            <a:pathLst>
              <a:path w="5989588" h="1165247">
                <a:moveTo>
                  <a:pt x="0" y="0"/>
                </a:moveTo>
                <a:lnTo>
                  <a:pt x="5989588" y="0"/>
                </a:lnTo>
                <a:lnTo>
                  <a:pt x="5989588" y="1165247"/>
                </a:lnTo>
                <a:lnTo>
                  <a:pt x="0" y="11652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0" name="Freeform 40"/>
          <p:cNvSpPr/>
          <p:nvPr/>
        </p:nvSpPr>
        <p:spPr>
          <a:xfrm rot="3993417" flipH="1">
            <a:off x="14874673" y="7391683"/>
            <a:ext cx="3676036" cy="4919269"/>
          </a:xfrm>
          <a:custGeom>
            <a:avLst/>
            <a:gdLst/>
            <a:ahLst/>
            <a:cxnLst/>
            <a:rect l="l" t="t" r="r" b="b"/>
            <a:pathLst>
              <a:path w="3676036" h="4919269">
                <a:moveTo>
                  <a:pt x="3676036" y="0"/>
                </a:moveTo>
                <a:lnTo>
                  <a:pt x="0" y="0"/>
                </a:lnTo>
                <a:lnTo>
                  <a:pt x="0" y="4919270"/>
                </a:lnTo>
                <a:lnTo>
                  <a:pt x="3676036" y="4919270"/>
                </a:lnTo>
                <a:lnTo>
                  <a:pt x="367603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98D0F0-F337-E9BA-B1CF-7405D3A8841C}"/>
              </a:ext>
            </a:extLst>
          </p:cNvPr>
          <p:cNvSpPr txBox="1"/>
          <p:nvPr/>
        </p:nvSpPr>
        <p:spPr>
          <a:xfrm>
            <a:off x="1492518" y="4601686"/>
            <a:ext cx="407137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tập kiến thức đã học</a:t>
            </a:r>
            <a:r>
              <a:rPr lang="nl-NL" sz="4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VN" sz="4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0C27CA-3F42-15A9-6CAC-1719E75F2B37}"/>
              </a:ext>
            </a:extLst>
          </p:cNvPr>
          <p:cNvSpPr txBox="1"/>
          <p:nvPr/>
        </p:nvSpPr>
        <p:spPr>
          <a:xfrm>
            <a:off x="7050497" y="4608762"/>
            <a:ext cx="1030170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nl-N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nl-NL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nl-N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ráp </a:t>
            </a:r>
            <a:r>
              <a:rPr lang="nl-NL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nl-N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nl-N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nl-N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nl-N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nl-N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nl-N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pin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97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37" grpId="0" animBg="1"/>
      <p:bldP spid="38" grpId="0" animBg="1"/>
      <p:bldP spid="39" grpId="0" animBg="1"/>
      <p:bldP spid="40" grpId="0" animBg="1"/>
      <p:bldP spid="48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>
            <a:off x="2996800" y="929874"/>
            <a:ext cx="12294401" cy="8427253"/>
          </a:xfrm>
          <a:custGeom>
            <a:avLst/>
            <a:gdLst/>
            <a:ahLst/>
            <a:cxnLst/>
            <a:rect l="l" t="t" r="r" b="b"/>
            <a:pathLst>
              <a:path w="12294401" h="8427253">
                <a:moveTo>
                  <a:pt x="0" y="0"/>
                </a:moveTo>
                <a:lnTo>
                  <a:pt x="12294400" y="0"/>
                </a:lnTo>
                <a:lnTo>
                  <a:pt x="12294400" y="8427252"/>
                </a:lnTo>
                <a:lnTo>
                  <a:pt x="0" y="8427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>
            <a:off x="1070302" y="1189272"/>
            <a:ext cx="16455698" cy="7908455"/>
          </a:xfrm>
          <a:custGeom>
            <a:avLst/>
            <a:gdLst/>
            <a:ahLst/>
            <a:cxnLst/>
            <a:rect l="l" t="t" r="r" b="b"/>
            <a:pathLst>
              <a:path w="11537534" h="7908455">
                <a:moveTo>
                  <a:pt x="0" y="0"/>
                </a:moveTo>
                <a:lnTo>
                  <a:pt x="11537534" y="0"/>
                </a:lnTo>
                <a:lnTo>
                  <a:pt x="11537534" y="7908456"/>
                </a:lnTo>
                <a:lnTo>
                  <a:pt x="0" y="7908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 flipH="1">
            <a:off x="12787754" y="6260840"/>
            <a:ext cx="3680350" cy="2850598"/>
          </a:xfrm>
          <a:custGeom>
            <a:avLst/>
            <a:gdLst/>
            <a:ahLst/>
            <a:cxnLst/>
            <a:rect l="l" t="t" r="r" b="b"/>
            <a:pathLst>
              <a:path w="3680350" h="2850598">
                <a:moveTo>
                  <a:pt x="3680350" y="0"/>
                </a:moveTo>
                <a:lnTo>
                  <a:pt x="0" y="0"/>
                </a:lnTo>
                <a:lnTo>
                  <a:pt x="0" y="2850598"/>
                </a:lnTo>
                <a:lnTo>
                  <a:pt x="3680350" y="2850598"/>
                </a:lnTo>
                <a:lnTo>
                  <a:pt x="368035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" name="Freeform 11"/>
          <p:cNvSpPr/>
          <p:nvPr/>
        </p:nvSpPr>
        <p:spPr>
          <a:xfrm rot="10414307" flipV="1">
            <a:off x="15958082" y="-188040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0" y="4166341"/>
                </a:moveTo>
                <a:lnTo>
                  <a:pt x="3113393" y="4166341"/>
                </a:lnTo>
                <a:lnTo>
                  <a:pt x="3113393" y="0"/>
                </a:lnTo>
                <a:lnTo>
                  <a:pt x="0" y="0"/>
                </a:lnTo>
                <a:lnTo>
                  <a:pt x="0" y="416634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2" name="Freeform 12"/>
          <p:cNvSpPr/>
          <p:nvPr/>
        </p:nvSpPr>
        <p:spPr>
          <a:xfrm rot="10414307" flipH="1" flipV="1">
            <a:off x="-783475" y="7028268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3113393" y="4166340"/>
                </a:moveTo>
                <a:lnTo>
                  <a:pt x="0" y="4166340"/>
                </a:lnTo>
                <a:lnTo>
                  <a:pt x="0" y="0"/>
                </a:lnTo>
                <a:lnTo>
                  <a:pt x="3113393" y="0"/>
                </a:lnTo>
                <a:lnTo>
                  <a:pt x="3113393" y="416634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3" name="TextBox 13"/>
          <p:cNvSpPr txBox="1"/>
          <p:nvPr/>
        </p:nvSpPr>
        <p:spPr>
          <a:xfrm>
            <a:off x="1441635" y="3403499"/>
            <a:ext cx="15404729" cy="3118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CẢM ƠN CÁC EM ĐÃ THAM GIA BUỔI HỌC NGÀY HÔM NAY!</a:t>
            </a:r>
          </a:p>
        </p:txBody>
      </p:sp>
      <p:sp>
        <p:nvSpPr>
          <p:cNvPr id="14" name="Freeform 14"/>
          <p:cNvSpPr/>
          <p:nvPr/>
        </p:nvSpPr>
        <p:spPr>
          <a:xfrm rot="-847289">
            <a:off x="113289" y="176952"/>
            <a:ext cx="2404542" cy="2595997"/>
          </a:xfrm>
          <a:custGeom>
            <a:avLst/>
            <a:gdLst/>
            <a:ahLst/>
            <a:cxnLst/>
            <a:rect l="l" t="t" r="r" b="b"/>
            <a:pathLst>
              <a:path w="2404542" h="2595997">
                <a:moveTo>
                  <a:pt x="0" y="0"/>
                </a:moveTo>
                <a:lnTo>
                  <a:pt x="2404541" y="0"/>
                </a:lnTo>
                <a:lnTo>
                  <a:pt x="2404541" y="2595997"/>
                </a:lnTo>
                <a:lnTo>
                  <a:pt x="0" y="25959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5" name="Freeform 15"/>
          <p:cNvSpPr/>
          <p:nvPr/>
        </p:nvSpPr>
        <p:spPr>
          <a:xfrm rot="-5400000">
            <a:off x="13412671" y="878427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7" name="Freeform 17"/>
          <p:cNvSpPr/>
          <p:nvPr/>
        </p:nvSpPr>
        <p:spPr>
          <a:xfrm rot="4981409">
            <a:off x="3949345" y="8159655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063786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TextBox 10"/>
          <p:cNvSpPr txBox="1"/>
          <p:nvPr/>
        </p:nvSpPr>
        <p:spPr>
          <a:xfrm>
            <a:off x="807041" y="632172"/>
            <a:ext cx="17881696" cy="9865764"/>
          </a:xfrm>
          <a:prstGeom prst="rect">
            <a:avLst/>
          </a:prstGeom>
        </p:spPr>
        <p:txBody>
          <a:bodyPr lIns="82889" tIns="82889" rIns="82889" bIns="82889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-2514600" y="-960170"/>
            <a:ext cx="23545800" cy="12656870"/>
            <a:chOff x="0" y="0"/>
            <a:chExt cx="812800" cy="533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82889" tIns="82889" rIns="82889" bIns="8288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flipH="1">
            <a:off x="-642941" y="0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6B1A1395-D49E-0D89-27CE-E4796B176893}"/>
              </a:ext>
            </a:extLst>
          </p:cNvPr>
          <p:cNvSpPr txBox="1"/>
          <p:nvPr/>
        </p:nvSpPr>
        <p:spPr>
          <a:xfrm>
            <a:off x="2235095" y="1554812"/>
            <a:ext cx="15404729" cy="1213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KHỞI ĐỘNG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8C55A4-0BBD-34E4-073D-969F137587DA}"/>
              </a:ext>
            </a:extLst>
          </p:cNvPr>
          <p:cNvSpPr txBox="1"/>
          <p:nvPr/>
        </p:nvSpPr>
        <p:spPr>
          <a:xfrm>
            <a:off x="4887876" y="3477267"/>
            <a:ext cx="1041163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 </a:t>
            </a:r>
            <a:r>
              <a:rPr lang="nl-NL" sz="45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hãy</a:t>
            </a: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5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nêu</a:t>
            </a: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5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những</a:t>
            </a: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5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lưu</a:t>
            </a: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5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ý</a:t>
            </a: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5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</a:t>
            </a: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5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sắp</a:t>
            </a: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5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xếp</a:t>
            </a: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45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bảo</a:t>
            </a: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5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quản</a:t>
            </a: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5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thực</a:t>
            </a: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5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5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5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tủ</a:t>
            </a: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5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lạnh</a:t>
            </a:r>
            <a:r>
              <a:rPr lang="nl-NL" sz="45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5EC7642B-043E-20C4-D918-901293A5F6AD}"/>
              </a:ext>
            </a:extLst>
          </p:cNvPr>
          <p:cNvSpPr/>
          <p:nvPr/>
        </p:nvSpPr>
        <p:spPr>
          <a:xfrm rot="10414307" flipV="1">
            <a:off x="16245783" y="-181091"/>
            <a:ext cx="3083346" cy="4126132"/>
          </a:xfrm>
          <a:custGeom>
            <a:avLst/>
            <a:gdLst/>
            <a:ahLst/>
            <a:cxnLst/>
            <a:rect l="l" t="t" r="r" b="b"/>
            <a:pathLst>
              <a:path w="3083346" h="4126132">
                <a:moveTo>
                  <a:pt x="0" y="4126132"/>
                </a:moveTo>
                <a:lnTo>
                  <a:pt x="3083347" y="4126132"/>
                </a:lnTo>
                <a:lnTo>
                  <a:pt x="3083347" y="0"/>
                </a:lnTo>
                <a:lnTo>
                  <a:pt x="0" y="0"/>
                </a:lnTo>
                <a:lnTo>
                  <a:pt x="0" y="412613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71571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>
            <a:off x="2996800" y="929874"/>
            <a:ext cx="12294401" cy="8427253"/>
          </a:xfrm>
          <a:custGeom>
            <a:avLst/>
            <a:gdLst/>
            <a:ahLst/>
            <a:cxnLst/>
            <a:rect l="l" t="t" r="r" b="b"/>
            <a:pathLst>
              <a:path w="12294401" h="8427253">
                <a:moveTo>
                  <a:pt x="0" y="0"/>
                </a:moveTo>
                <a:lnTo>
                  <a:pt x="12294400" y="0"/>
                </a:lnTo>
                <a:lnTo>
                  <a:pt x="12294400" y="8427252"/>
                </a:lnTo>
                <a:lnTo>
                  <a:pt x="0" y="8427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>
            <a:off x="1070302" y="1189272"/>
            <a:ext cx="16455698" cy="7908455"/>
          </a:xfrm>
          <a:custGeom>
            <a:avLst/>
            <a:gdLst/>
            <a:ahLst/>
            <a:cxnLst/>
            <a:rect l="l" t="t" r="r" b="b"/>
            <a:pathLst>
              <a:path w="11537534" h="7908455">
                <a:moveTo>
                  <a:pt x="0" y="0"/>
                </a:moveTo>
                <a:lnTo>
                  <a:pt x="11537534" y="0"/>
                </a:lnTo>
                <a:lnTo>
                  <a:pt x="11537534" y="7908456"/>
                </a:lnTo>
                <a:lnTo>
                  <a:pt x="0" y="7908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 flipH="1">
            <a:off x="12787754" y="6260840"/>
            <a:ext cx="3680350" cy="2850598"/>
          </a:xfrm>
          <a:custGeom>
            <a:avLst/>
            <a:gdLst/>
            <a:ahLst/>
            <a:cxnLst/>
            <a:rect l="l" t="t" r="r" b="b"/>
            <a:pathLst>
              <a:path w="3680350" h="2850598">
                <a:moveTo>
                  <a:pt x="3680350" y="0"/>
                </a:moveTo>
                <a:lnTo>
                  <a:pt x="0" y="0"/>
                </a:lnTo>
                <a:lnTo>
                  <a:pt x="0" y="2850598"/>
                </a:lnTo>
                <a:lnTo>
                  <a:pt x="3680350" y="2850598"/>
                </a:lnTo>
                <a:lnTo>
                  <a:pt x="368035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" name="Freeform 11"/>
          <p:cNvSpPr/>
          <p:nvPr/>
        </p:nvSpPr>
        <p:spPr>
          <a:xfrm rot="10414307" flipV="1">
            <a:off x="15958082" y="-188040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0" y="4166341"/>
                </a:moveTo>
                <a:lnTo>
                  <a:pt x="3113393" y="4166341"/>
                </a:lnTo>
                <a:lnTo>
                  <a:pt x="3113393" y="0"/>
                </a:lnTo>
                <a:lnTo>
                  <a:pt x="0" y="0"/>
                </a:lnTo>
                <a:lnTo>
                  <a:pt x="0" y="416634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2" name="Freeform 12"/>
          <p:cNvSpPr/>
          <p:nvPr/>
        </p:nvSpPr>
        <p:spPr>
          <a:xfrm rot="10414307" flipH="1" flipV="1">
            <a:off x="-783475" y="7028268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3113393" y="4166340"/>
                </a:moveTo>
                <a:lnTo>
                  <a:pt x="0" y="4166340"/>
                </a:lnTo>
                <a:lnTo>
                  <a:pt x="0" y="0"/>
                </a:lnTo>
                <a:lnTo>
                  <a:pt x="3113393" y="0"/>
                </a:lnTo>
                <a:lnTo>
                  <a:pt x="3113393" y="416634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3" name="TextBox 13"/>
          <p:cNvSpPr txBox="1"/>
          <p:nvPr/>
        </p:nvSpPr>
        <p:spPr>
          <a:xfrm>
            <a:off x="1096806" y="4034972"/>
            <a:ext cx="16149543" cy="14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BÀI 6: SỬ DỤNG TỦ LẠNH (TIẾT 3)</a:t>
            </a:r>
          </a:p>
        </p:txBody>
      </p:sp>
      <p:sp>
        <p:nvSpPr>
          <p:cNvPr id="14" name="Freeform 14"/>
          <p:cNvSpPr/>
          <p:nvPr/>
        </p:nvSpPr>
        <p:spPr>
          <a:xfrm rot="-847289">
            <a:off x="113289" y="176952"/>
            <a:ext cx="2404542" cy="2595997"/>
          </a:xfrm>
          <a:custGeom>
            <a:avLst/>
            <a:gdLst/>
            <a:ahLst/>
            <a:cxnLst/>
            <a:rect l="l" t="t" r="r" b="b"/>
            <a:pathLst>
              <a:path w="2404542" h="2595997">
                <a:moveTo>
                  <a:pt x="0" y="0"/>
                </a:moveTo>
                <a:lnTo>
                  <a:pt x="2404541" y="0"/>
                </a:lnTo>
                <a:lnTo>
                  <a:pt x="2404541" y="2595997"/>
                </a:lnTo>
                <a:lnTo>
                  <a:pt x="0" y="25959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5" name="Freeform 15"/>
          <p:cNvSpPr/>
          <p:nvPr/>
        </p:nvSpPr>
        <p:spPr>
          <a:xfrm rot="-5400000">
            <a:off x="13412671" y="878427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7" name="Freeform 17"/>
          <p:cNvSpPr/>
          <p:nvPr/>
        </p:nvSpPr>
        <p:spPr>
          <a:xfrm rot="4981409">
            <a:off x="3949345" y="8159655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52788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108" name="Group 11">
            <a:extLst>
              <a:ext uri="{FF2B5EF4-FFF2-40B4-BE49-F238E27FC236}">
                <a16:creationId xmlns:a16="http://schemas.microsoft.com/office/drawing/2014/main" id="{67946BDB-4A0B-CB2C-56FC-39E02C1A428B}"/>
              </a:ext>
            </a:extLst>
          </p:cNvPr>
          <p:cNvGrpSpPr/>
          <p:nvPr/>
        </p:nvGrpSpPr>
        <p:grpSpPr>
          <a:xfrm>
            <a:off x="-1323140" y="-4128680"/>
            <a:ext cx="20934280" cy="16382999"/>
            <a:chOff x="0" y="0"/>
            <a:chExt cx="812800" cy="533400"/>
          </a:xfrm>
        </p:grpSpPr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2A30DBC7-72C5-8E8D-0946-113C3BC66DE9}"/>
                </a:ext>
              </a:extLst>
            </p:cNvPr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10" name="TextBox 13">
              <a:extLst>
                <a:ext uri="{FF2B5EF4-FFF2-40B4-BE49-F238E27FC236}">
                  <a16:creationId xmlns:a16="http://schemas.microsoft.com/office/drawing/2014/main" id="{AD6C391F-17C6-AD81-A7F3-B12692E199C2}"/>
                </a:ext>
              </a:extLst>
            </p:cNvPr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78350" tIns="78350" rIns="78350" bIns="7835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165931" y="3161110"/>
            <a:ext cx="14826669" cy="2598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4. MỘT SỐ BIỂU HIỆN BẤT THƯỜNG CỦA TỦ LẠNH KHI SỬ DỤNG</a:t>
            </a:r>
          </a:p>
        </p:txBody>
      </p:sp>
      <p:sp>
        <p:nvSpPr>
          <p:cNvPr id="51" name="Freeform 51"/>
          <p:cNvSpPr/>
          <p:nvPr/>
        </p:nvSpPr>
        <p:spPr>
          <a:xfrm flipH="1">
            <a:off x="-52960" y="30816"/>
            <a:ext cx="3680350" cy="2850598"/>
          </a:xfrm>
          <a:custGeom>
            <a:avLst/>
            <a:gdLst/>
            <a:ahLst/>
            <a:cxnLst/>
            <a:rect l="l" t="t" r="r" b="b"/>
            <a:pathLst>
              <a:path w="3680350" h="2850598">
                <a:moveTo>
                  <a:pt x="3680350" y="0"/>
                </a:moveTo>
                <a:lnTo>
                  <a:pt x="0" y="0"/>
                </a:lnTo>
                <a:lnTo>
                  <a:pt x="0" y="2850599"/>
                </a:lnTo>
                <a:lnTo>
                  <a:pt x="3680350" y="2850599"/>
                </a:lnTo>
                <a:lnTo>
                  <a:pt x="368035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52" name="Freeform 52"/>
          <p:cNvSpPr/>
          <p:nvPr/>
        </p:nvSpPr>
        <p:spPr>
          <a:xfrm>
            <a:off x="16376205" y="-1304000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0" y="0"/>
                </a:moveTo>
                <a:lnTo>
                  <a:pt x="2229473" y="0"/>
                </a:lnTo>
                <a:lnTo>
                  <a:pt x="2229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08D742F-B4BA-4B52-F210-1AA9F28EC8CA}"/>
              </a:ext>
            </a:extLst>
          </p:cNvPr>
          <p:cNvSpPr txBox="1"/>
          <p:nvPr/>
        </p:nvSpPr>
        <p:spPr>
          <a:xfrm>
            <a:off x="9144000" y="1333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92082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4" grpId="0"/>
      <p:bldP spid="51" grpId="0" animBg="1"/>
      <p:bldP spid="52" grpId="0" animBg="1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TextBox 10"/>
          <p:cNvSpPr txBox="1"/>
          <p:nvPr/>
        </p:nvSpPr>
        <p:spPr>
          <a:xfrm>
            <a:off x="807041" y="632172"/>
            <a:ext cx="17881696" cy="9865764"/>
          </a:xfrm>
          <a:prstGeom prst="rect">
            <a:avLst/>
          </a:prstGeom>
        </p:spPr>
        <p:txBody>
          <a:bodyPr lIns="82889" tIns="82889" rIns="82889" bIns="82889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-1557404" y="-3390900"/>
            <a:ext cx="25484203" cy="15284389"/>
            <a:chOff x="0" y="0"/>
            <a:chExt cx="812800" cy="533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82889" tIns="82889" rIns="82889" bIns="8288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flipH="1">
            <a:off x="-642941" y="0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8C55A4-0BBD-34E4-073D-969F137587DA}"/>
              </a:ext>
            </a:extLst>
          </p:cNvPr>
          <p:cNvSpPr txBox="1"/>
          <p:nvPr/>
        </p:nvSpPr>
        <p:spPr>
          <a:xfrm>
            <a:off x="1358319" y="2616795"/>
            <a:ext cx="6073832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hãy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uan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sát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chỉ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ra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biểu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hiện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bất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thường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tủ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lạnh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tình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huống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ở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4. 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5EC7642B-043E-20C4-D918-901293A5F6AD}"/>
              </a:ext>
            </a:extLst>
          </p:cNvPr>
          <p:cNvSpPr/>
          <p:nvPr/>
        </p:nvSpPr>
        <p:spPr>
          <a:xfrm rot="10414307" flipV="1">
            <a:off x="17941101" y="-948266"/>
            <a:ext cx="3083346" cy="4126132"/>
          </a:xfrm>
          <a:custGeom>
            <a:avLst/>
            <a:gdLst/>
            <a:ahLst/>
            <a:cxnLst/>
            <a:rect l="l" t="t" r="r" b="b"/>
            <a:pathLst>
              <a:path w="3083346" h="4126132">
                <a:moveTo>
                  <a:pt x="0" y="4126132"/>
                </a:moveTo>
                <a:lnTo>
                  <a:pt x="3083347" y="4126132"/>
                </a:lnTo>
                <a:lnTo>
                  <a:pt x="3083347" y="0"/>
                </a:lnTo>
                <a:lnTo>
                  <a:pt x="0" y="0"/>
                </a:lnTo>
                <a:lnTo>
                  <a:pt x="0" y="412613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14" name="Picture 13" descr="A cartoon of a child and a refrigerator&#10;&#10;Description automatically generated">
            <a:extLst>
              <a:ext uri="{FF2B5EF4-FFF2-40B4-BE49-F238E27FC236}">
                <a16:creationId xmlns:a16="http://schemas.microsoft.com/office/drawing/2014/main" id="{8C902FD5-A4F4-D059-A1E3-7FDFE4E6C1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98" y="825035"/>
            <a:ext cx="7772400" cy="805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57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7" grpId="0" animBg="1"/>
      <p:bldP spid="15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TextBox 10"/>
          <p:cNvSpPr txBox="1"/>
          <p:nvPr/>
        </p:nvSpPr>
        <p:spPr>
          <a:xfrm>
            <a:off x="807041" y="632172"/>
            <a:ext cx="17881696" cy="9865764"/>
          </a:xfrm>
          <a:prstGeom prst="rect">
            <a:avLst/>
          </a:prstGeom>
        </p:spPr>
        <p:txBody>
          <a:bodyPr lIns="82889" tIns="82889" rIns="82889" bIns="82889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5EC7642B-043E-20C4-D918-901293A5F6AD}"/>
              </a:ext>
            </a:extLst>
          </p:cNvPr>
          <p:cNvSpPr/>
          <p:nvPr/>
        </p:nvSpPr>
        <p:spPr>
          <a:xfrm rot="10414307" flipV="1">
            <a:off x="17941101" y="-948266"/>
            <a:ext cx="3083346" cy="4126132"/>
          </a:xfrm>
          <a:custGeom>
            <a:avLst/>
            <a:gdLst/>
            <a:ahLst/>
            <a:cxnLst/>
            <a:rect l="l" t="t" r="r" b="b"/>
            <a:pathLst>
              <a:path w="3083346" h="4126132">
                <a:moveTo>
                  <a:pt x="0" y="4126132"/>
                </a:moveTo>
                <a:lnTo>
                  <a:pt x="3083347" y="4126132"/>
                </a:lnTo>
                <a:lnTo>
                  <a:pt x="3083347" y="0"/>
                </a:lnTo>
                <a:lnTo>
                  <a:pt x="0" y="0"/>
                </a:lnTo>
                <a:lnTo>
                  <a:pt x="0" y="412613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91974-8D17-C339-237D-FB5D2566A5DF}"/>
              </a:ext>
            </a:extLst>
          </p:cNvPr>
          <p:cNvSpPr txBox="1"/>
          <p:nvPr/>
        </p:nvSpPr>
        <p:spPr>
          <a:xfrm>
            <a:off x="5236657" y="2435906"/>
            <a:ext cx="492072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cs typeface="Arial" panose="020B0604020202020204" pitchFamily="34" charset="0"/>
              </a:rPr>
              <a:t>Kêu to bất thường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6CE0A8-ADFA-D2E3-67A7-1C5F55098269}"/>
              </a:ext>
            </a:extLst>
          </p:cNvPr>
          <p:cNvSpPr txBox="1"/>
          <p:nvPr/>
        </p:nvSpPr>
        <p:spPr>
          <a:xfrm>
            <a:off x="14484032" y="2494599"/>
            <a:ext cx="492072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cs typeface="Arial" panose="020B0604020202020204" pitchFamily="34" charset="0"/>
              </a:rPr>
              <a:t>Bốc mùi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AF151E-F869-61CF-6784-01F267CC03E0}"/>
              </a:ext>
            </a:extLst>
          </p:cNvPr>
          <p:cNvSpPr txBox="1"/>
          <p:nvPr/>
        </p:nvSpPr>
        <p:spPr>
          <a:xfrm>
            <a:off x="5191258" y="6945979"/>
            <a:ext cx="554319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cs typeface="Arial" panose="020B0604020202020204" pitchFamily="34" charset="0"/>
              </a:rPr>
              <a:t>Không đông đá được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CCB1C7-C5D0-05E3-0A6A-F3E33F79AA6C}"/>
              </a:ext>
            </a:extLst>
          </p:cNvPr>
          <p:cNvSpPr txBox="1"/>
          <p:nvPr/>
        </p:nvSpPr>
        <p:spPr>
          <a:xfrm>
            <a:off x="14562050" y="6797669"/>
            <a:ext cx="492072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cs typeface="Arial" panose="020B0604020202020204" pitchFamily="34" charset="0"/>
              </a:rPr>
              <a:t>Bị chảy nước</a:t>
            </a:r>
          </a:p>
        </p:txBody>
      </p:sp>
      <p:pic>
        <p:nvPicPr>
          <p:cNvPr id="23" name="Picture 22" descr="A cartoon of a child and a refrigerator&#10;&#10;Description automatically generated">
            <a:extLst>
              <a:ext uri="{FF2B5EF4-FFF2-40B4-BE49-F238E27FC236}">
                <a16:creationId xmlns:a16="http://schemas.microsoft.com/office/drawing/2014/main" id="{D1E09131-5A1B-BF95-8119-F993FA69DF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1583" r="50600" b="52606"/>
          <a:stretch/>
        </p:blipFill>
        <p:spPr>
          <a:xfrm>
            <a:off x="875187" y="872608"/>
            <a:ext cx="4079452" cy="411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 descr="A cartoon of a child and a refrigerator&#10;&#10;Description automatically generated">
            <a:extLst>
              <a:ext uri="{FF2B5EF4-FFF2-40B4-BE49-F238E27FC236}">
                <a16:creationId xmlns:a16="http://schemas.microsoft.com/office/drawing/2014/main" id="{6DC46614-7FCF-51AE-03F7-39E1A390DD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50256" r="51184" b="7553"/>
          <a:stretch/>
        </p:blipFill>
        <p:spPr>
          <a:xfrm>
            <a:off x="875187" y="5600700"/>
            <a:ext cx="4023618" cy="389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 descr="A cartoon of a child and a refrigerator&#10;&#10;Description automatically generated">
            <a:extLst>
              <a:ext uri="{FF2B5EF4-FFF2-40B4-BE49-F238E27FC236}">
                <a16:creationId xmlns:a16="http://schemas.microsoft.com/office/drawing/2014/main" id="{B22D74C7-ADAD-B1C0-7AD1-A65FA7ABD9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3134" r="4213" b="52059"/>
          <a:stretch/>
        </p:blipFill>
        <p:spPr>
          <a:xfrm>
            <a:off x="10439399" y="801889"/>
            <a:ext cx="3887868" cy="411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A cartoon of a child and a refrigerator&#10;&#10;Description automatically generated">
            <a:extLst>
              <a:ext uri="{FF2B5EF4-FFF2-40B4-BE49-F238E27FC236}">
                <a16:creationId xmlns:a16="http://schemas.microsoft.com/office/drawing/2014/main" id="{814B0E1D-77DC-AB7E-7E20-EF3B5FF76F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6" t="48910" r="1866" b="6422"/>
          <a:stretch/>
        </p:blipFill>
        <p:spPr>
          <a:xfrm>
            <a:off x="10450631" y="5598187"/>
            <a:ext cx="3887868" cy="3886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8472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2">
            <a:extLst>
              <a:ext uri="{FF2B5EF4-FFF2-40B4-BE49-F238E27FC236}">
                <a16:creationId xmlns:a16="http://schemas.microsoft.com/office/drawing/2014/main" id="{A4725149-418B-143E-0B9F-C2A06CDB6270}"/>
              </a:ext>
            </a:extLst>
          </p:cNvPr>
          <p:cNvSpPr/>
          <p:nvPr/>
        </p:nvSpPr>
        <p:spPr>
          <a:xfrm>
            <a:off x="-3810000" y="-4302524"/>
            <a:ext cx="23812344" cy="17577980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rgbClr val="FFFFFF"/>
          </a:solidFill>
          <a:ln w="104775" cap="sq">
            <a:solidFill>
              <a:srgbClr val="F4AC78"/>
            </a:solidFill>
            <a:prstDash val="lgDash"/>
            <a:miter/>
          </a:ln>
        </p:spPr>
        <p:txBody>
          <a:bodyPr/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eform 51"/>
          <p:cNvSpPr/>
          <p:nvPr/>
        </p:nvSpPr>
        <p:spPr>
          <a:xfrm flipH="1">
            <a:off x="-2133600" y="-671899"/>
            <a:ext cx="3680350" cy="2850598"/>
          </a:xfrm>
          <a:custGeom>
            <a:avLst/>
            <a:gdLst/>
            <a:ahLst/>
            <a:cxnLst/>
            <a:rect l="l" t="t" r="r" b="b"/>
            <a:pathLst>
              <a:path w="3680350" h="2850598">
                <a:moveTo>
                  <a:pt x="3680350" y="0"/>
                </a:moveTo>
                <a:lnTo>
                  <a:pt x="0" y="0"/>
                </a:lnTo>
                <a:lnTo>
                  <a:pt x="0" y="2850599"/>
                </a:lnTo>
                <a:lnTo>
                  <a:pt x="3680350" y="2850599"/>
                </a:lnTo>
                <a:lnTo>
                  <a:pt x="36803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52" name="Freeform 52"/>
          <p:cNvSpPr/>
          <p:nvPr/>
        </p:nvSpPr>
        <p:spPr>
          <a:xfrm>
            <a:off x="16889394" y="-2729299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0" y="0"/>
                </a:moveTo>
                <a:lnTo>
                  <a:pt x="2229473" y="0"/>
                </a:lnTo>
                <a:lnTo>
                  <a:pt x="2229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F7974C5-34A4-9DD8-8916-DEE426DA8B22}"/>
              </a:ext>
            </a:extLst>
          </p:cNvPr>
          <p:cNvSpPr txBox="1"/>
          <p:nvPr/>
        </p:nvSpPr>
        <p:spPr>
          <a:xfrm>
            <a:off x="2732116" y="119371"/>
            <a:ext cx="12823768" cy="1213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LUYỆN TẬP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DDEAA4C-4933-41B8-E127-3CEACE03DB4E}"/>
              </a:ext>
            </a:extLst>
          </p:cNvPr>
          <p:cNvSpPr/>
          <p:nvPr/>
        </p:nvSpPr>
        <p:spPr>
          <a:xfrm>
            <a:off x="531272" y="1635868"/>
            <a:ext cx="17373600" cy="28505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cs typeface="Arial" panose="020B0604020202020204" pitchFamily="34" charset="0"/>
              </a:rPr>
              <a:t>Nhiệm vụ: Các tổ sẽ bốc thăm vào 1 trong 4 tình huống sau. Sau đó có thời gian là 7 phút thảo luận và phân công vai diễn để xử lí tình huống. </a:t>
            </a:r>
            <a:br>
              <a:rPr lang="en-V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VN" sz="4000" dirty="0">
                <a:latin typeface="Arial" panose="020B0604020202020204" pitchFamily="34" charset="0"/>
                <a:cs typeface="Arial" panose="020B0604020202020204" pitchFamily="34" charset="0"/>
              </a:rPr>
              <a:t>- Thời gian trình bày: 2 phút</a:t>
            </a:r>
          </a:p>
        </p:txBody>
      </p:sp>
      <p:pic>
        <p:nvPicPr>
          <p:cNvPr id="5" name="Picture 4" descr="A cartoon of a child and a refrigerator&#10;&#10;Description automatically generated">
            <a:extLst>
              <a:ext uri="{FF2B5EF4-FFF2-40B4-BE49-F238E27FC236}">
                <a16:creationId xmlns:a16="http://schemas.microsoft.com/office/drawing/2014/main" id="{9D6B1045-E702-1AF7-C1D0-0C07CECE11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1583" r="50600" b="52606"/>
          <a:stretch/>
        </p:blipFill>
        <p:spPr>
          <a:xfrm>
            <a:off x="1107694" y="4766090"/>
            <a:ext cx="2858613" cy="2883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cartoon of a child and a refrigerator&#10;&#10;Description automatically generated">
            <a:extLst>
              <a:ext uri="{FF2B5EF4-FFF2-40B4-BE49-F238E27FC236}">
                <a16:creationId xmlns:a16="http://schemas.microsoft.com/office/drawing/2014/main" id="{37B1EBDC-05CB-5183-A2E2-492420D891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50256" r="51184" b="7553"/>
          <a:stretch/>
        </p:blipFill>
        <p:spPr>
          <a:xfrm>
            <a:off x="10163392" y="4856160"/>
            <a:ext cx="2819488" cy="2729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artoon of a child and a refrigerator&#10;&#10;Description automatically generated">
            <a:extLst>
              <a:ext uri="{FF2B5EF4-FFF2-40B4-BE49-F238E27FC236}">
                <a16:creationId xmlns:a16="http://schemas.microsoft.com/office/drawing/2014/main" id="{95D08A21-D50C-63C4-D812-2AF7721619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3134" r="4213" b="52059"/>
          <a:stretch/>
        </p:blipFill>
        <p:spPr>
          <a:xfrm>
            <a:off x="5702668" y="4779260"/>
            <a:ext cx="2724363" cy="2883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cartoon of a child and a refrigerator&#10;&#10;Description automatically generated">
            <a:extLst>
              <a:ext uri="{FF2B5EF4-FFF2-40B4-BE49-F238E27FC236}">
                <a16:creationId xmlns:a16="http://schemas.microsoft.com/office/drawing/2014/main" id="{85A77AF4-F2FB-010E-55AA-CC2DCE4139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6" t="48910" r="1866" b="6422"/>
          <a:stretch/>
        </p:blipFill>
        <p:spPr>
          <a:xfrm>
            <a:off x="14719241" y="4925787"/>
            <a:ext cx="2724363" cy="2723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C2AA446-57D7-8F90-07AC-101F5F6A8732}"/>
              </a:ext>
            </a:extLst>
          </p:cNvPr>
          <p:cNvSpPr/>
          <p:nvPr/>
        </p:nvSpPr>
        <p:spPr>
          <a:xfrm>
            <a:off x="531272" y="7929113"/>
            <a:ext cx="17373600" cy="18625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VN" sz="4000" dirty="0">
                <a:latin typeface="Arial" panose="020B0604020202020204" pitchFamily="34" charset="0"/>
                <a:cs typeface="Arial" panose="020B0604020202020204" pitchFamily="34" charset="0"/>
              </a:rPr>
              <a:t>Gợi ý: 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hiện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bằng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cách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nào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r>
              <a:rPr lang="en-VN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 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sẽ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làm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gì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r>
              <a:rPr lang="en-VN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 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tìm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tới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sự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giúp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đỡ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ai?</a:t>
            </a:r>
            <a:r>
              <a:rPr lang="en-VN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Gợi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ý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nhân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vật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đóng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kịch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tủ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lạnh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nhỏ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bố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mẹ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,...</a:t>
            </a:r>
            <a:r>
              <a:rPr lang="en-VN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9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TextBox 10"/>
          <p:cNvSpPr txBox="1"/>
          <p:nvPr/>
        </p:nvSpPr>
        <p:spPr>
          <a:xfrm>
            <a:off x="807041" y="632172"/>
            <a:ext cx="17881696" cy="9865764"/>
          </a:xfrm>
          <a:prstGeom prst="rect">
            <a:avLst/>
          </a:prstGeom>
        </p:spPr>
        <p:txBody>
          <a:bodyPr lIns="82889" tIns="82889" rIns="82889" bIns="82889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-2994213" y="-2498695"/>
            <a:ext cx="25484203" cy="15284389"/>
            <a:chOff x="0" y="0"/>
            <a:chExt cx="812800" cy="533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82889" tIns="82889" rIns="82889" bIns="8288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flipH="1">
            <a:off x="-2525700" y="-601231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5EC7642B-043E-20C4-D918-901293A5F6AD}"/>
              </a:ext>
            </a:extLst>
          </p:cNvPr>
          <p:cNvSpPr/>
          <p:nvPr/>
        </p:nvSpPr>
        <p:spPr>
          <a:xfrm rot="10414307" flipV="1">
            <a:off x="17941101" y="-948266"/>
            <a:ext cx="3083346" cy="4126132"/>
          </a:xfrm>
          <a:custGeom>
            <a:avLst/>
            <a:gdLst/>
            <a:ahLst/>
            <a:cxnLst/>
            <a:rect l="l" t="t" r="r" b="b"/>
            <a:pathLst>
              <a:path w="3083346" h="4126132">
                <a:moveTo>
                  <a:pt x="0" y="4126132"/>
                </a:moveTo>
                <a:lnTo>
                  <a:pt x="3083347" y="4126132"/>
                </a:lnTo>
                <a:lnTo>
                  <a:pt x="3083347" y="0"/>
                </a:lnTo>
                <a:lnTo>
                  <a:pt x="0" y="0"/>
                </a:lnTo>
                <a:lnTo>
                  <a:pt x="0" y="412613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4BA86-E4D2-70B3-FAAD-CAB440168736}"/>
              </a:ext>
            </a:extLst>
          </p:cNvPr>
          <p:cNvSpPr txBox="1"/>
          <p:nvPr/>
        </p:nvSpPr>
        <p:spPr>
          <a:xfrm>
            <a:off x="807041" y="1519241"/>
            <a:ext cx="1667391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nl-NL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1: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dưới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đây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phù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hợp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quản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khoang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cấp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đông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 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1" name="Picture 20" descr="A screenshot of a game&#10;&#10;Description automatically generated">
            <a:extLst>
              <a:ext uri="{FF2B5EF4-FFF2-40B4-BE49-F238E27FC236}">
                <a16:creationId xmlns:a16="http://schemas.microsoft.com/office/drawing/2014/main" id="{FAA2A544-6EB0-A1BC-15A5-40CD94B3F9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42484" r="63127" b="39193"/>
          <a:stretch/>
        </p:blipFill>
        <p:spPr>
          <a:xfrm>
            <a:off x="381524" y="4021117"/>
            <a:ext cx="4230340" cy="2895600"/>
          </a:xfrm>
          <a:prstGeom prst="rect">
            <a:avLst/>
          </a:prstGeom>
        </p:spPr>
      </p:pic>
      <p:pic>
        <p:nvPicPr>
          <p:cNvPr id="23" name="Picture 22" descr="A screenshot of a game&#10;&#10;Description automatically generated">
            <a:extLst>
              <a:ext uri="{FF2B5EF4-FFF2-40B4-BE49-F238E27FC236}">
                <a16:creationId xmlns:a16="http://schemas.microsoft.com/office/drawing/2014/main" id="{33BE09DC-BFD2-7E93-F76C-480B63298B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19498" r="62705" b="62638"/>
          <a:stretch/>
        </p:blipFill>
        <p:spPr>
          <a:xfrm>
            <a:off x="13858557" y="4364530"/>
            <a:ext cx="4127644" cy="2737663"/>
          </a:xfrm>
          <a:prstGeom prst="rect">
            <a:avLst/>
          </a:prstGeom>
        </p:spPr>
      </p:pic>
      <p:pic>
        <p:nvPicPr>
          <p:cNvPr id="24" name="Picture 23" descr="A screenshot of a game&#10;&#10;Description automatically generated">
            <a:extLst>
              <a:ext uri="{FF2B5EF4-FFF2-40B4-BE49-F238E27FC236}">
                <a16:creationId xmlns:a16="http://schemas.microsoft.com/office/drawing/2014/main" id="{E3619D9C-C70C-8553-2896-61BC7CF044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8" t="19553" r="12823" b="62675"/>
          <a:stretch/>
        </p:blipFill>
        <p:spPr>
          <a:xfrm>
            <a:off x="9865675" y="4275076"/>
            <a:ext cx="3470084" cy="2688947"/>
          </a:xfrm>
          <a:prstGeom prst="rect">
            <a:avLst/>
          </a:prstGeom>
        </p:spPr>
      </p:pic>
      <p:pic>
        <p:nvPicPr>
          <p:cNvPr id="27" name="Picture 26" descr="A screenshot of a game&#10;&#10;Description automatically generated">
            <a:extLst>
              <a:ext uri="{FF2B5EF4-FFF2-40B4-BE49-F238E27FC236}">
                <a16:creationId xmlns:a16="http://schemas.microsoft.com/office/drawing/2014/main" id="{BE57DBF7-0974-884B-1C67-ECCD18A73F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0" t="47927" r="36176" b="38652"/>
          <a:stretch/>
        </p:blipFill>
        <p:spPr>
          <a:xfrm>
            <a:off x="4544919" y="4262089"/>
            <a:ext cx="5317275" cy="2571938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504E8116-C3AD-746E-0BB9-FA64C0ACE203}"/>
              </a:ext>
            </a:extLst>
          </p:cNvPr>
          <p:cNvSpPr/>
          <p:nvPr/>
        </p:nvSpPr>
        <p:spPr>
          <a:xfrm>
            <a:off x="1761555" y="7241662"/>
            <a:ext cx="1472070" cy="141717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7E40702-ECF4-E4B0-77D0-28EFA29A6B68}"/>
              </a:ext>
            </a:extLst>
          </p:cNvPr>
          <p:cNvSpPr/>
          <p:nvPr/>
        </p:nvSpPr>
        <p:spPr>
          <a:xfrm>
            <a:off x="6278807" y="7313806"/>
            <a:ext cx="1472070" cy="141717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A65CE3-779D-DE21-2F53-07F33011BB8D}"/>
              </a:ext>
            </a:extLst>
          </p:cNvPr>
          <p:cNvSpPr/>
          <p:nvPr/>
        </p:nvSpPr>
        <p:spPr>
          <a:xfrm>
            <a:off x="11004422" y="7313808"/>
            <a:ext cx="1472070" cy="1417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87E130-628E-41E0-0DCF-246B5BD81C49}"/>
              </a:ext>
            </a:extLst>
          </p:cNvPr>
          <p:cNvSpPr/>
          <p:nvPr/>
        </p:nvSpPr>
        <p:spPr>
          <a:xfrm>
            <a:off x="15186344" y="7313807"/>
            <a:ext cx="1472070" cy="141717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741242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7" grpId="0" animBg="1"/>
      <p:bldP spid="25" grpId="0" animBg="1"/>
      <p:bldP spid="9" grpId="0"/>
      <p:bldP spid="28" grpId="0" animBg="1"/>
      <p:bldP spid="30" grpId="0" animBg="1"/>
      <p:bldP spid="31" grpId="0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TextBox 10"/>
          <p:cNvSpPr txBox="1"/>
          <p:nvPr/>
        </p:nvSpPr>
        <p:spPr>
          <a:xfrm>
            <a:off x="807041" y="632172"/>
            <a:ext cx="17881696" cy="9865764"/>
          </a:xfrm>
          <a:prstGeom prst="rect">
            <a:avLst/>
          </a:prstGeom>
        </p:spPr>
        <p:txBody>
          <a:bodyPr lIns="82889" tIns="82889" rIns="82889" bIns="82889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-2994213" y="-2498695"/>
            <a:ext cx="25484203" cy="15284389"/>
            <a:chOff x="0" y="0"/>
            <a:chExt cx="812800" cy="533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82889" tIns="82889" rIns="82889" bIns="8288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flipH="1">
            <a:off x="-2525700" y="-601231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5EC7642B-043E-20C4-D918-901293A5F6AD}"/>
              </a:ext>
            </a:extLst>
          </p:cNvPr>
          <p:cNvSpPr/>
          <p:nvPr/>
        </p:nvSpPr>
        <p:spPr>
          <a:xfrm rot="10414307" flipV="1">
            <a:off x="17941101" y="-948266"/>
            <a:ext cx="3083346" cy="4126132"/>
          </a:xfrm>
          <a:custGeom>
            <a:avLst/>
            <a:gdLst/>
            <a:ahLst/>
            <a:cxnLst/>
            <a:rect l="l" t="t" r="r" b="b"/>
            <a:pathLst>
              <a:path w="3083346" h="4126132">
                <a:moveTo>
                  <a:pt x="0" y="4126132"/>
                </a:moveTo>
                <a:lnTo>
                  <a:pt x="3083347" y="4126132"/>
                </a:lnTo>
                <a:lnTo>
                  <a:pt x="3083347" y="0"/>
                </a:lnTo>
                <a:lnTo>
                  <a:pt x="0" y="0"/>
                </a:lnTo>
                <a:lnTo>
                  <a:pt x="0" y="412613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4BA86-E4D2-70B3-FAAD-CAB440168736}"/>
              </a:ext>
            </a:extLst>
          </p:cNvPr>
          <p:cNvSpPr txBox="1"/>
          <p:nvPr/>
        </p:nvSpPr>
        <p:spPr>
          <a:xfrm>
            <a:off x="807041" y="1519241"/>
            <a:ext cx="1667391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lang="nl-NL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2: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dưới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đây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phù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hợp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quản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khoang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cấp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đông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 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04E8116-C3AD-746E-0BB9-FA64C0ACE203}"/>
              </a:ext>
            </a:extLst>
          </p:cNvPr>
          <p:cNvSpPr/>
          <p:nvPr/>
        </p:nvSpPr>
        <p:spPr>
          <a:xfrm>
            <a:off x="1761555" y="7241662"/>
            <a:ext cx="1472070" cy="141717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7E40702-ECF4-E4B0-77D0-28EFA29A6B68}"/>
              </a:ext>
            </a:extLst>
          </p:cNvPr>
          <p:cNvSpPr/>
          <p:nvPr/>
        </p:nvSpPr>
        <p:spPr>
          <a:xfrm>
            <a:off x="6278807" y="7313806"/>
            <a:ext cx="1472070" cy="141717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A65CE3-779D-DE21-2F53-07F33011BB8D}"/>
              </a:ext>
            </a:extLst>
          </p:cNvPr>
          <p:cNvSpPr/>
          <p:nvPr/>
        </p:nvSpPr>
        <p:spPr>
          <a:xfrm>
            <a:off x="11004422" y="7313808"/>
            <a:ext cx="1472070" cy="14171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87E130-628E-41E0-0DCF-246B5BD81C49}"/>
              </a:ext>
            </a:extLst>
          </p:cNvPr>
          <p:cNvSpPr/>
          <p:nvPr/>
        </p:nvSpPr>
        <p:spPr>
          <a:xfrm>
            <a:off x="15186344" y="7313807"/>
            <a:ext cx="1472070" cy="141717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4" name="Picture 13" descr="A screenshot of a game&#10;&#10;Description automatically generated">
            <a:extLst>
              <a:ext uri="{FF2B5EF4-FFF2-40B4-BE49-F238E27FC236}">
                <a16:creationId xmlns:a16="http://schemas.microsoft.com/office/drawing/2014/main" id="{CE7CCDD4-F266-102F-AD3F-9C4A168E3D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6" t="20067" r="38286" b="62732"/>
          <a:stretch/>
        </p:blipFill>
        <p:spPr>
          <a:xfrm>
            <a:off x="641428" y="4244175"/>
            <a:ext cx="3831631" cy="26607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97A11B-DFC1-1BC1-88F6-0AAA832B7C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9" t="66804" r="40954" b="7166"/>
          <a:stretch/>
        </p:blipFill>
        <p:spPr>
          <a:xfrm>
            <a:off x="5754577" y="4001823"/>
            <a:ext cx="2209451" cy="29502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051439-6470-7AA4-9680-2C350490EC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6" t="50870" r="8964" b="39807"/>
          <a:stretch/>
        </p:blipFill>
        <p:spPr>
          <a:xfrm>
            <a:off x="9172492" y="5360147"/>
            <a:ext cx="5048391" cy="15762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77B614-E08B-7009-B967-5FFC8A5862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4" t="78062" r="15489" b="5581"/>
          <a:stretch/>
        </p:blipFill>
        <p:spPr>
          <a:xfrm>
            <a:off x="14471447" y="4346063"/>
            <a:ext cx="2901864" cy="25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44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7" grpId="0" animBg="1"/>
      <p:bldP spid="25" grpId="0" animBg="1"/>
      <p:bldP spid="9" grpId="0"/>
      <p:bldP spid="28" grpId="0" animBg="1"/>
      <p:bldP spid="30" grpId="0" animBg="1"/>
      <p:bldP spid="30" grpId="1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634</Words>
  <Application>Microsoft Office PowerPoint</Application>
  <PresentationFormat>Custom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Times New Roman</vt:lpstr>
      <vt:lpstr>Stella</vt:lpstr>
      <vt:lpstr>SimSun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8</cp:revision>
  <dcterms:created xsi:type="dcterms:W3CDTF">2006-08-16T00:00:00Z</dcterms:created>
  <dcterms:modified xsi:type="dcterms:W3CDTF">2025-11-26T09:29:30Z</dcterms:modified>
  <dc:identifier>DAGVrzJGdfg</dc:identifier>
</cp:coreProperties>
</file>