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31"/>
  </p:notesMasterIdLst>
  <p:sldIdLst>
    <p:sldId id="256" r:id="rId2"/>
    <p:sldId id="257" r:id="rId3"/>
    <p:sldId id="307" r:id="rId4"/>
    <p:sldId id="308" r:id="rId5"/>
    <p:sldId id="309" r:id="rId6"/>
    <p:sldId id="310" r:id="rId7"/>
    <p:sldId id="311" r:id="rId8"/>
    <p:sldId id="258" r:id="rId9"/>
    <p:sldId id="306" r:id="rId10"/>
    <p:sldId id="318" r:id="rId11"/>
    <p:sldId id="319" r:id="rId12"/>
    <p:sldId id="320" r:id="rId13"/>
    <p:sldId id="321" r:id="rId14"/>
    <p:sldId id="313" r:id="rId15"/>
    <p:sldId id="312" r:id="rId16"/>
    <p:sldId id="314" r:id="rId17"/>
    <p:sldId id="315" r:id="rId18"/>
    <p:sldId id="316" r:id="rId19"/>
    <p:sldId id="317" r:id="rId20"/>
    <p:sldId id="259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271" r:id="rId29"/>
    <p:sldId id="322" r:id="rId30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2"/>
    </p:embeddedFont>
    <p:embeddedFont>
      <p:font typeface="Catamaran" pitchFamily="2" charset="77"/>
      <p:regular r:id="rId33"/>
      <p:bold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Sora" pitchFamily="2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ED3176-0279-430D-81EB-B857BDB384D3}">
  <a:tblStyle styleId="{D5ED3176-0279-430D-81EB-B857BDB384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4"/>
    <p:restoredTop sz="94629"/>
  </p:normalViewPr>
  <p:slideViewPr>
    <p:cSldViewPr snapToGrid="0">
      <p:cViewPr>
        <p:scale>
          <a:sx n="61" d="100"/>
          <a:sy n="61" d="100"/>
        </p:scale>
        <p:origin x="904" y="14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DB10A7-0277-AB4C-B20D-A6BA158271D3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CB1F0B-B9F4-E644-AF47-858BC7F2A700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1: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Lắp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khung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xe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200" i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0E8C52-39B9-4B4C-930A-EF59E61E0CE6}" type="parTrans" cxnId="{BBFC839F-C489-D644-9291-FAF4EA3B04F2}">
      <dgm:prSet/>
      <dgm:spPr/>
      <dgm:t>
        <a:bodyPr/>
        <a:lstStyle/>
        <a:p>
          <a:endParaRPr lang="en-US"/>
        </a:p>
      </dgm:t>
    </dgm:pt>
    <dgm:pt modelId="{2497EF30-43DB-444C-B683-D3ACFA224A20}" type="sibTrans" cxnId="{BBFC839F-C489-D644-9291-FAF4EA3B04F2}">
      <dgm:prSet/>
      <dgm:spPr/>
      <dgm:t>
        <a:bodyPr/>
        <a:lstStyle/>
        <a:p>
          <a:endParaRPr lang="en-US"/>
        </a:p>
      </dgm:t>
    </dgm:pt>
    <dgm:pt modelId="{04C2A4A3-A693-DE4F-AB5B-52C78F5D7A18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2: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Lắp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giá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pin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vào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khung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xe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200" i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EA7255-662B-7C41-8E34-319894CAB5F1}" type="parTrans" cxnId="{C9C95179-86B0-A246-B35B-25AC6C1FEA78}">
      <dgm:prSet/>
      <dgm:spPr/>
      <dgm:t>
        <a:bodyPr/>
        <a:lstStyle/>
        <a:p>
          <a:endParaRPr lang="en-US"/>
        </a:p>
      </dgm:t>
    </dgm:pt>
    <dgm:pt modelId="{2A5B812A-F5D3-3049-8CFA-9C91755BB8F0}" type="sibTrans" cxnId="{C9C95179-86B0-A246-B35B-25AC6C1FEA78}">
      <dgm:prSet/>
      <dgm:spPr/>
      <dgm:t>
        <a:bodyPr/>
        <a:lstStyle/>
        <a:p>
          <a:endParaRPr lang="en-US"/>
        </a:p>
      </dgm:t>
    </dgm:pt>
    <dgm:pt modelId="{13824593-53EA-8249-8A51-4864A1183D09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3: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Lắp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hệ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truyền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vào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trục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bánh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xe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200" i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EA0821-B5A7-B140-A78A-0C0979CBB581}" type="parTrans" cxnId="{9A1FBF3E-6B3B-5546-AEA1-E9427DB5BF2B}">
      <dgm:prSet/>
      <dgm:spPr/>
      <dgm:t>
        <a:bodyPr/>
        <a:lstStyle/>
        <a:p>
          <a:endParaRPr lang="en-US"/>
        </a:p>
      </dgm:t>
    </dgm:pt>
    <dgm:pt modelId="{1A746740-8B20-4A4F-996B-0537745B9BB0}" type="sibTrans" cxnId="{9A1FBF3E-6B3B-5546-AEA1-E9427DB5BF2B}">
      <dgm:prSet/>
      <dgm:spPr/>
      <dgm:t>
        <a:bodyPr/>
        <a:lstStyle/>
        <a:p>
          <a:endParaRPr lang="en-US"/>
        </a:p>
      </dgm:t>
    </dgm:pt>
    <dgm:pt modelId="{53A6F13D-043F-834E-9D6D-7177F431E9DF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4: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Kiểm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tra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mô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nl-NL" sz="22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200" i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A8E6C2-CFDF-9447-8023-3DE8AF210287}" type="parTrans" cxnId="{587EAC41-8E5B-4A4C-A17C-570E97645218}">
      <dgm:prSet/>
      <dgm:spPr/>
      <dgm:t>
        <a:bodyPr/>
        <a:lstStyle/>
        <a:p>
          <a:endParaRPr lang="en-US"/>
        </a:p>
      </dgm:t>
    </dgm:pt>
    <dgm:pt modelId="{2871FFCC-4C3C-594A-A72B-0B3D0301BA6F}" type="sibTrans" cxnId="{587EAC41-8E5B-4A4C-A17C-570E97645218}">
      <dgm:prSet/>
      <dgm:spPr/>
      <dgm:t>
        <a:bodyPr/>
        <a:lstStyle/>
        <a:p>
          <a:endParaRPr lang="en-US"/>
        </a:p>
      </dgm:t>
    </dgm:pt>
    <dgm:pt modelId="{6B1C0369-314C-474A-B8B7-7DDEDFC31EA7}" type="pres">
      <dgm:prSet presAssocID="{F7DB10A7-0277-AB4C-B20D-A6BA158271D3}" presName="linear" presStyleCnt="0">
        <dgm:presLayoutVars>
          <dgm:dir/>
          <dgm:animLvl val="lvl"/>
          <dgm:resizeHandles val="exact"/>
        </dgm:presLayoutVars>
      </dgm:prSet>
      <dgm:spPr/>
    </dgm:pt>
    <dgm:pt modelId="{CA0C5EC3-7374-DB4E-ADF6-09A500B4D6F9}" type="pres">
      <dgm:prSet presAssocID="{9BCB1F0B-B9F4-E644-AF47-858BC7F2A700}" presName="parentLin" presStyleCnt="0"/>
      <dgm:spPr/>
    </dgm:pt>
    <dgm:pt modelId="{12335C31-3777-7241-90D3-E563125BAEDE}" type="pres">
      <dgm:prSet presAssocID="{9BCB1F0B-B9F4-E644-AF47-858BC7F2A700}" presName="parentLeftMargin" presStyleLbl="node1" presStyleIdx="0" presStyleCnt="4"/>
      <dgm:spPr/>
    </dgm:pt>
    <dgm:pt modelId="{E65E7F81-5D0D-E84C-8C21-13351DED4EC4}" type="pres">
      <dgm:prSet presAssocID="{9BCB1F0B-B9F4-E644-AF47-858BC7F2A700}" presName="parentText" presStyleLbl="node1" presStyleIdx="0" presStyleCnt="4" custScaleX="122831">
        <dgm:presLayoutVars>
          <dgm:chMax val="0"/>
          <dgm:bulletEnabled val="1"/>
        </dgm:presLayoutVars>
      </dgm:prSet>
      <dgm:spPr/>
    </dgm:pt>
    <dgm:pt modelId="{BD3CDEAE-7765-114B-B44F-347801AA4BE2}" type="pres">
      <dgm:prSet presAssocID="{9BCB1F0B-B9F4-E644-AF47-858BC7F2A700}" presName="negativeSpace" presStyleCnt="0"/>
      <dgm:spPr/>
    </dgm:pt>
    <dgm:pt modelId="{F427E03D-480C-5E4E-A9B4-A0D34EC67B76}" type="pres">
      <dgm:prSet presAssocID="{9BCB1F0B-B9F4-E644-AF47-858BC7F2A700}" presName="childText" presStyleLbl="conFgAcc1" presStyleIdx="0" presStyleCnt="4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</dgm:spPr>
    </dgm:pt>
    <dgm:pt modelId="{598B5B2C-665A-A64A-AEC1-95D6C0182788}" type="pres">
      <dgm:prSet presAssocID="{2497EF30-43DB-444C-B683-D3ACFA224A20}" presName="spaceBetweenRectangles" presStyleCnt="0"/>
      <dgm:spPr/>
    </dgm:pt>
    <dgm:pt modelId="{BF35B646-C726-0649-B565-B598FFD65E48}" type="pres">
      <dgm:prSet presAssocID="{04C2A4A3-A693-DE4F-AB5B-52C78F5D7A18}" presName="parentLin" presStyleCnt="0"/>
      <dgm:spPr/>
    </dgm:pt>
    <dgm:pt modelId="{0472F945-9EC3-144A-8915-3C64102E4A35}" type="pres">
      <dgm:prSet presAssocID="{04C2A4A3-A693-DE4F-AB5B-52C78F5D7A18}" presName="parentLeftMargin" presStyleLbl="node1" presStyleIdx="0" presStyleCnt="4"/>
      <dgm:spPr/>
    </dgm:pt>
    <dgm:pt modelId="{4458327A-D366-3649-978E-8C8CE37953E9}" type="pres">
      <dgm:prSet presAssocID="{04C2A4A3-A693-DE4F-AB5B-52C78F5D7A18}" presName="parentText" presStyleLbl="node1" presStyleIdx="1" presStyleCnt="4" custScaleX="122831">
        <dgm:presLayoutVars>
          <dgm:chMax val="0"/>
          <dgm:bulletEnabled val="1"/>
        </dgm:presLayoutVars>
      </dgm:prSet>
      <dgm:spPr/>
    </dgm:pt>
    <dgm:pt modelId="{E1105A58-AB67-A34F-B6F3-AD222BB99FAB}" type="pres">
      <dgm:prSet presAssocID="{04C2A4A3-A693-DE4F-AB5B-52C78F5D7A18}" presName="negativeSpace" presStyleCnt="0"/>
      <dgm:spPr/>
    </dgm:pt>
    <dgm:pt modelId="{56B4EBF7-02BD-4F43-8856-B3698E3CDC01}" type="pres">
      <dgm:prSet presAssocID="{04C2A4A3-A693-DE4F-AB5B-52C78F5D7A18}" presName="childText" presStyleLbl="conFgAcc1" presStyleIdx="1" presStyleCnt="4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</dgm:spPr>
    </dgm:pt>
    <dgm:pt modelId="{A2EC9A1E-1EC5-4946-AD2A-EA249FDEB7C7}" type="pres">
      <dgm:prSet presAssocID="{2A5B812A-F5D3-3049-8CFA-9C91755BB8F0}" presName="spaceBetweenRectangles" presStyleCnt="0"/>
      <dgm:spPr/>
    </dgm:pt>
    <dgm:pt modelId="{F70CD334-CC8D-6340-930A-AAE6A4923CE1}" type="pres">
      <dgm:prSet presAssocID="{13824593-53EA-8249-8A51-4864A1183D09}" presName="parentLin" presStyleCnt="0"/>
      <dgm:spPr/>
    </dgm:pt>
    <dgm:pt modelId="{7C93F99B-2C60-8447-ABE7-4EFE8E812FBE}" type="pres">
      <dgm:prSet presAssocID="{13824593-53EA-8249-8A51-4864A1183D09}" presName="parentLeftMargin" presStyleLbl="node1" presStyleIdx="1" presStyleCnt="4"/>
      <dgm:spPr/>
    </dgm:pt>
    <dgm:pt modelId="{F01ACBC9-9412-F24C-9DA9-0663503163DD}" type="pres">
      <dgm:prSet presAssocID="{13824593-53EA-8249-8A51-4864A1183D09}" presName="parentText" presStyleLbl="node1" presStyleIdx="2" presStyleCnt="4" custScaleX="122831">
        <dgm:presLayoutVars>
          <dgm:chMax val="0"/>
          <dgm:bulletEnabled val="1"/>
        </dgm:presLayoutVars>
      </dgm:prSet>
      <dgm:spPr/>
    </dgm:pt>
    <dgm:pt modelId="{001B3204-33F8-684C-AFB7-199396348360}" type="pres">
      <dgm:prSet presAssocID="{13824593-53EA-8249-8A51-4864A1183D09}" presName="negativeSpace" presStyleCnt="0"/>
      <dgm:spPr/>
    </dgm:pt>
    <dgm:pt modelId="{2FCC868C-EB07-3A43-A3D9-55CD13564D0C}" type="pres">
      <dgm:prSet presAssocID="{13824593-53EA-8249-8A51-4864A1183D09}" presName="childText" presStyleLbl="conFgAcc1" presStyleIdx="2" presStyleCnt="4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</dgm:spPr>
    </dgm:pt>
    <dgm:pt modelId="{F00BDD1C-C74E-1C40-BA11-F2183DA50D80}" type="pres">
      <dgm:prSet presAssocID="{1A746740-8B20-4A4F-996B-0537745B9BB0}" presName="spaceBetweenRectangles" presStyleCnt="0"/>
      <dgm:spPr/>
    </dgm:pt>
    <dgm:pt modelId="{2AC5EA7A-634B-BA48-937F-481CF87C8DEA}" type="pres">
      <dgm:prSet presAssocID="{53A6F13D-043F-834E-9D6D-7177F431E9DF}" presName="parentLin" presStyleCnt="0"/>
      <dgm:spPr/>
    </dgm:pt>
    <dgm:pt modelId="{53DA567E-C55A-E841-9DD2-3EF5B0B0B25F}" type="pres">
      <dgm:prSet presAssocID="{53A6F13D-043F-834E-9D6D-7177F431E9DF}" presName="parentLeftMargin" presStyleLbl="node1" presStyleIdx="2" presStyleCnt="4"/>
      <dgm:spPr/>
    </dgm:pt>
    <dgm:pt modelId="{2DC542FB-F289-6841-9D24-C5634F6D483C}" type="pres">
      <dgm:prSet presAssocID="{53A6F13D-043F-834E-9D6D-7177F431E9DF}" presName="parentText" presStyleLbl="node1" presStyleIdx="3" presStyleCnt="4" custScaleX="122831">
        <dgm:presLayoutVars>
          <dgm:chMax val="0"/>
          <dgm:bulletEnabled val="1"/>
        </dgm:presLayoutVars>
      </dgm:prSet>
      <dgm:spPr/>
    </dgm:pt>
    <dgm:pt modelId="{C7B529C9-754A-484B-A879-F8C76DC87F73}" type="pres">
      <dgm:prSet presAssocID="{53A6F13D-043F-834E-9D6D-7177F431E9DF}" presName="negativeSpace" presStyleCnt="0"/>
      <dgm:spPr/>
    </dgm:pt>
    <dgm:pt modelId="{8EB9D645-04F0-B14E-AA27-768C56057A03}" type="pres">
      <dgm:prSet presAssocID="{53A6F13D-043F-834E-9D6D-7177F431E9DF}" presName="childText" presStyleLbl="conFgAcc1" presStyleIdx="3" presStyleCnt="4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</dgm:spPr>
    </dgm:pt>
  </dgm:ptLst>
  <dgm:cxnLst>
    <dgm:cxn modelId="{071FD810-7CCB-E542-91E7-6F1D8A06326B}" type="presOf" srcId="{13824593-53EA-8249-8A51-4864A1183D09}" destId="{7C93F99B-2C60-8447-ABE7-4EFE8E812FBE}" srcOrd="0" destOrd="0" presId="urn:microsoft.com/office/officeart/2005/8/layout/list1"/>
    <dgm:cxn modelId="{0E13C41D-A5CB-D04B-91BB-2218731F3915}" type="presOf" srcId="{9BCB1F0B-B9F4-E644-AF47-858BC7F2A700}" destId="{12335C31-3777-7241-90D3-E563125BAEDE}" srcOrd="0" destOrd="0" presId="urn:microsoft.com/office/officeart/2005/8/layout/list1"/>
    <dgm:cxn modelId="{28D89A2E-4401-4247-8E24-D17B766FAAF0}" type="presOf" srcId="{13824593-53EA-8249-8A51-4864A1183D09}" destId="{F01ACBC9-9412-F24C-9DA9-0663503163DD}" srcOrd="1" destOrd="0" presId="urn:microsoft.com/office/officeart/2005/8/layout/list1"/>
    <dgm:cxn modelId="{9A1FBF3E-6B3B-5546-AEA1-E9427DB5BF2B}" srcId="{F7DB10A7-0277-AB4C-B20D-A6BA158271D3}" destId="{13824593-53EA-8249-8A51-4864A1183D09}" srcOrd="2" destOrd="0" parTransId="{3BEA0821-B5A7-B140-A78A-0C0979CBB581}" sibTransId="{1A746740-8B20-4A4F-996B-0537745B9BB0}"/>
    <dgm:cxn modelId="{587EAC41-8E5B-4A4C-A17C-570E97645218}" srcId="{F7DB10A7-0277-AB4C-B20D-A6BA158271D3}" destId="{53A6F13D-043F-834E-9D6D-7177F431E9DF}" srcOrd="3" destOrd="0" parTransId="{72A8E6C2-CFDF-9447-8023-3DE8AF210287}" sibTransId="{2871FFCC-4C3C-594A-A72B-0B3D0301BA6F}"/>
    <dgm:cxn modelId="{C9C95179-86B0-A246-B35B-25AC6C1FEA78}" srcId="{F7DB10A7-0277-AB4C-B20D-A6BA158271D3}" destId="{04C2A4A3-A693-DE4F-AB5B-52C78F5D7A18}" srcOrd="1" destOrd="0" parTransId="{31EA7255-662B-7C41-8E34-319894CAB5F1}" sibTransId="{2A5B812A-F5D3-3049-8CFA-9C91755BB8F0}"/>
    <dgm:cxn modelId="{BBFC839F-C489-D644-9291-FAF4EA3B04F2}" srcId="{F7DB10A7-0277-AB4C-B20D-A6BA158271D3}" destId="{9BCB1F0B-B9F4-E644-AF47-858BC7F2A700}" srcOrd="0" destOrd="0" parTransId="{5D0E8C52-39B9-4B4C-930A-EF59E61E0CE6}" sibTransId="{2497EF30-43DB-444C-B683-D3ACFA224A20}"/>
    <dgm:cxn modelId="{AE76ECA2-48E1-8B46-A4BD-1D4416DF8010}" type="presOf" srcId="{04C2A4A3-A693-DE4F-AB5B-52C78F5D7A18}" destId="{0472F945-9EC3-144A-8915-3C64102E4A35}" srcOrd="0" destOrd="0" presId="urn:microsoft.com/office/officeart/2005/8/layout/list1"/>
    <dgm:cxn modelId="{C2044ECB-9B59-3D4A-A103-F2A7B5624CEB}" type="presOf" srcId="{04C2A4A3-A693-DE4F-AB5B-52C78F5D7A18}" destId="{4458327A-D366-3649-978E-8C8CE37953E9}" srcOrd="1" destOrd="0" presId="urn:microsoft.com/office/officeart/2005/8/layout/list1"/>
    <dgm:cxn modelId="{BF3307D2-7D93-904C-9288-5C295C00CD9B}" type="presOf" srcId="{53A6F13D-043F-834E-9D6D-7177F431E9DF}" destId="{2DC542FB-F289-6841-9D24-C5634F6D483C}" srcOrd="1" destOrd="0" presId="urn:microsoft.com/office/officeart/2005/8/layout/list1"/>
    <dgm:cxn modelId="{61BCF4F1-2A38-5D4A-96C7-7B3DBEF0BD78}" type="presOf" srcId="{53A6F13D-043F-834E-9D6D-7177F431E9DF}" destId="{53DA567E-C55A-E841-9DD2-3EF5B0B0B25F}" srcOrd="0" destOrd="0" presId="urn:microsoft.com/office/officeart/2005/8/layout/list1"/>
    <dgm:cxn modelId="{19E177F6-0F0D-E448-91AD-09C2475C8C51}" type="presOf" srcId="{F7DB10A7-0277-AB4C-B20D-A6BA158271D3}" destId="{6B1C0369-314C-474A-B8B7-7DDEDFC31EA7}" srcOrd="0" destOrd="0" presId="urn:microsoft.com/office/officeart/2005/8/layout/list1"/>
    <dgm:cxn modelId="{83FBF5F6-CD1C-D64F-8EDA-0479697B8EBC}" type="presOf" srcId="{9BCB1F0B-B9F4-E644-AF47-858BC7F2A700}" destId="{E65E7F81-5D0D-E84C-8C21-13351DED4EC4}" srcOrd="1" destOrd="0" presId="urn:microsoft.com/office/officeart/2005/8/layout/list1"/>
    <dgm:cxn modelId="{36A2D856-1D18-444A-9F4E-7D01366D3050}" type="presParOf" srcId="{6B1C0369-314C-474A-B8B7-7DDEDFC31EA7}" destId="{CA0C5EC3-7374-DB4E-ADF6-09A500B4D6F9}" srcOrd="0" destOrd="0" presId="urn:microsoft.com/office/officeart/2005/8/layout/list1"/>
    <dgm:cxn modelId="{65F4FD60-114A-794F-925D-51CDD70531E2}" type="presParOf" srcId="{CA0C5EC3-7374-DB4E-ADF6-09A500B4D6F9}" destId="{12335C31-3777-7241-90D3-E563125BAEDE}" srcOrd="0" destOrd="0" presId="urn:microsoft.com/office/officeart/2005/8/layout/list1"/>
    <dgm:cxn modelId="{FA525D33-2D82-064F-9ECA-4F4FAA62913C}" type="presParOf" srcId="{CA0C5EC3-7374-DB4E-ADF6-09A500B4D6F9}" destId="{E65E7F81-5D0D-E84C-8C21-13351DED4EC4}" srcOrd="1" destOrd="0" presId="urn:microsoft.com/office/officeart/2005/8/layout/list1"/>
    <dgm:cxn modelId="{0A185822-806E-B644-A570-6DE235F656C2}" type="presParOf" srcId="{6B1C0369-314C-474A-B8B7-7DDEDFC31EA7}" destId="{BD3CDEAE-7765-114B-B44F-347801AA4BE2}" srcOrd="1" destOrd="0" presId="urn:microsoft.com/office/officeart/2005/8/layout/list1"/>
    <dgm:cxn modelId="{A64215E8-1301-154B-A867-DCDEC2C32A99}" type="presParOf" srcId="{6B1C0369-314C-474A-B8B7-7DDEDFC31EA7}" destId="{F427E03D-480C-5E4E-A9B4-A0D34EC67B76}" srcOrd="2" destOrd="0" presId="urn:microsoft.com/office/officeart/2005/8/layout/list1"/>
    <dgm:cxn modelId="{98823F43-DF43-6940-8773-1F89B47D591D}" type="presParOf" srcId="{6B1C0369-314C-474A-B8B7-7DDEDFC31EA7}" destId="{598B5B2C-665A-A64A-AEC1-95D6C0182788}" srcOrd="3" destOrd="0" presId="urn:microsoft.com/office/officeart/2005/8/layout/list1"/>
    <dgm:cxn modelId="{7C2440DF-8050-E645-81B7-23D6F2B24C6A}" type="presParOf" srcId="{6B1C0369-314C-474A-B8B7-7DDEDFC31EA7}" destId="{BF35B646-C726-0649-B565-B598FFD65E48}" srcOrd="4" destOrd="0" presId="urn:microsoft.com/office/officeart/2005/8/layout/list1"/>
    <dgm:cxn modelId="{989D43B0-AE28-1C4A-B732-E09007217CA0}" type="presParOf" srcId="{BF35B646-C726-0649-B565-B598FFD65E48}" destId="{0472F945-9EC3-144A-8915-3C64102E4A35}" srcOrd="0" destOrd="0" presId="urn:microsoft.com/office/officeart/2005/8/layout/list1"/>
    <dgm:cxn modelId="{D4074A79-74C9-4846-8D46-E46D0A9A7EFB}" type="presParOf" srcId="{BF35B646-C726-0649-B565-B598FFD65E48}" destId="{4458327A-D366-3649-978E-8C8CE37953E9}" srcOrd="1" destOrd="0" presId="urn:microsoft.com/office/officeart/2005/8/layout/list1"/>
    <dgm:cxn modelId="{97108C31-39A6-3B43-9F4A-3F75E2CF62E0}" type="presParOf" srcId="{6B1C0369-314C-474A-B8B7-7DDEDFC31EA7}" destId="{E1105A58-AB67-A34F-B6F3-AD222BB99FAB}" srcOrd="5" destOrd="0" presId="urn:microsoft.com/office/officeart/2005/8/layout/list1"/>
    <dgm:cxn modelId="{1A0CB84E-9A5A-CE49-87BF-1733306CC88C}" type="presParOf" srcId="{6B1C0369-314C-474A-B8B7-7DDEDFC31EA7}" destId="{56B4EBF7-02BD-4F43-8856-B3698E3CDC01}" srcOrd="6" destOrd="0" presId="urn:microsoft.com/office/officeart/2005/8/layout/list1"/>
    <dgm:cxn modelId="{17B257DE-DD6D-114F-B1E0-27D58D141E81}" type="presParOf" srcId="{6B1C0369-314C-474A-B8B7-7DDEDFC31EA7}" destId="{A2EC9A1E-1EC5-4946-AD2A-EA249FDEB7C7}" srcOrd="7" destOrd="0" presId="urn:microsoft.com/office/officeart/2005/8/layout/list1"/>
    <dgm:cxn modelId="{AFCA172E-4DD6-1745-BD74-95DEC25AF906}" type="presParOf" srcId="{6B1C0369-314C-474A-B8B7-7DDEDFC31EA7}" destId="{F70CD334-CC8D-6340-930A-AAE6A4923CE1}" srcOrd="8" destOrd="0" presId="urn:microsoft.com/office/officeart/2005/8/layout/list1"/>
    <dgm:cxn modelId="{E55B5107-4CE0-944A-B666-DB6D96C2E05D}" type="presParOf" srcId="{F70CD334-CC8D-6340-930A-AAE6A4923CE1}" destId="{7C93F99B-2C60-8447-ABE7-4EFE8E812FBE}" srcOrd="0" destOrd="0" presId="urn:microsoft.com/office/officeart/2005/8/layout/list1"/>
    <dgm:cxn modelId="{A19FE052-E942-8C4B-8F70-E904F8608E8C}" type="presParOf" srcId="{F70CD334-CC8D-6340-930A-AAE6A4923CE1}" destId="{F01ACBC9-9412-F24C-9DA9-0663503163DD}" srcOrd="1" destOrd="0" presId="urn:microsoft.com/office/officeart/2005/8/layout/list1"/>
    <dgm:cxn modelId="{9533D9DB-8E97-964A-A7A3-9C8DD8F935DF}" type="presParOf" srcId="{6B1C0369-314C-474A-B8B7-7DDEDFC31EA7}" destId="{001B3204-33F8-684C-AFB7-199396348360}" srcOrd="9" destOrd="0" presId="urn:microsoft.com/office/officeart/2005/8/layout/list1"/>
    <dgm:cxn modelId="{2D1032F0-5C47-1343-8CC8-0CDAF75BD4A0}" type="presParOf" srcId="{6B1C0369-314C-474A-B8B7-7DDEDFC31EA7}" destId="{2FCC868C-EB07-3A43-A3D9-55CD13564D0C}" srcOrd="10" destOrd="0" presId="urn:microsoft.com/office/officeart/2005/8/layout/list1"/>
    <dgm:cxn modelId="{5393ADE0-0A5E-3241-A45F-89D94083DA9E}" type="presParOf" srcId="{6B1C0369-314C-474A-B8B7-7DDEDFC31EA7}" destId="{F00BDD1C-C74E-1C40-BA11-F2183DA50D80}" srcOrd="11" destOrd="0" presId="urn:microsoft.com/office/officeart/2005/8/layout/list1"/>
    <dgm:cxn modelId="{FE057408-639E-B24B-A961-0428759C9997}" type="presParOf" srcId="{6B1C0369-314C-474A-B8B7-7DDEDFC31EA7}" destId="{2AC5EA7A-634B-BA48-937F-481CF87C8DEA}" srcOrd="12" destOrd="0" presId="urn:microsoft.com/office/officeart/2005/8/layout/list1"/>
    <dgm:cxn modelId="{ADFFCD28-A106-9E42-BF1F-7DB5428672CA}" type="presParOf" srcId="{2AC5EA7A-634B-BA48-937F-481CF87C8DEA}" destId="{53DA567E-C55A-E841-9DD2-3EF5B0B0B25F}" srcOrd="0" destOrd="0" presId="urn:microsoft.com/office/officeart/2005/8/layout/list1"/>
    <dgm:cxn modelId="{788E3352-310E-D043-A9F4-8B9AAF7845F2}" type="presParOf" srcId="{2AC5EA7A-634B-BA48-937F-481CF87C8DEA}" destId="{2DC542FB-F289-6841-9D24-C5634F6D483C}" srcOrd="1" destOrd="0" presId="urn:microsoft.com/office/officeart/2005/8/layout/list1"/>
    <dgm:cxn modelId="{76C8A1F7-CB29-4F4D-A944-D128B63505F3}" type="presParOf" srcId="{6B1C0369-314C-474A-B8B7-7DDEDFC31EA7}" destId="{C7B529C9-754A-484B-A879-F8C76DC87F73}" srcOrd="13" destOrd="0" presId="urn:microsoft.com/office/officeart/2005/8/layout/list1"/>
    <dgm:cxn modelId="{88E556F8-DB87-AB4D-8E9D-805B119CF0B8}" type="presParOf" srcId="{6B1C0369-314C-474A-B8B7-7DDEDFC31EA7}" destId="{8EB9D645-04F0-B14E-AA27-768C56057A03}" srcOrd="14" destOrd="0" presId="urn:microsoft.com/office/officeart/2005/8/layout/list1"/>
  </dgm:cxnLst>
  <dgm:bg>
    <a:solidFill>
      <a:schemeClr val="accent5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7E03D-480C-5E4E-A9B4-A0D34EC67B76}">
      <dsp:nvSpPr>
        <dsp:cNvPr id="0" name=""/>
        <dsp:cNvSpPr/>
      </dsp:nvSpPr>
      <dsp:spPr>
        <a:xfrm>
          <a:off x="0" y="312838"/>
          <a:ext cx="8276851" cy="504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E7F81-5D0D-E84C-8C21-13351DED4EC4}">
      <dsp:nvSpPr>
        <dsp:cNvPr id="0" name=""/>
        <dsp:cNvSpPr/>
      </dsp:nvSpPr>
      <dsp:spPr>
        <a:xfrm>
          <a:off x="413842" y="17638"/>
          <a:ext cx="7116577" cy="590399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992" tIns="0" rIns="218992" bIns="0" numCol="1" spcCol="1270" anchor="ctr" anchorCtr="0">
          <a:noAutofit/>
        </a:bodyPr>
        <a:lstStyle/>
        <a:p>
          <a:pPr marL="0" lvl="0" indent="0" algn="l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1: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Lắp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khung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xe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200" i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2663" y="46459"/>
        <a:ext cx="7058935" cy="532757"/>
      </dsp:txXfrm>
    </dsp:sp>
    <dsp:sp modelId="{56B4EBF7-02BD-4F43-8856-B3698E3CDC01}">
      <dsp:nvSpPr>
        <dsp:cNvPr id="0" name=""/>
        <dsp:cNvSpPr/>
      </dsp:nvSpPr>
      <dsp:spPr>
        <a:xfrm>
          <a:off x="0" y="1220038"/>
          <a:ext cx="8276851" cy="504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8327A-D366-3649-978E-8C8CE37953E9}">
      <dsp:nvSpPr>
        <dsp:cNvPr id="0" name=""/>
        <dsp:cNvSpPr/>
      </dsp:nvSpPr>
      <dsp:spPr>
        <a:xfrm>
          <a:off x="413842" y="924838"/>
          <a:ext cx="7116577" cy="590399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992" tIns="0" rIns="218992" bIns="0" numCol="1" spcCol="1270" anchor="ctr" anchorCtr="0">
          <a:noAutofit/>
        </a:bodyPr>
        <a:lstStyle/>
        <a:p>
          <a:pPr marL="0" lvl="0" indent="0" algn="l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2: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Lắp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giá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pin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vào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khung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xe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200" i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2663" y="953659"/>
        <a:ext cx="7058935" cy="532757"/>
      </dsp:txXfrm>
    </dsp:sp>
    <dsp:sp modelId="{2FCC868C-EB07-3A43-A3D9-55CD13564D0C}">
      <dsp:nvSpPr>
        <dsp:cNvPr id="0" name=""/>
        <dsp:cNvSpPr/>
      </dsp:nvSpPr>
      <dsp:spPr>
        <a:xfrm>
          <a:off x="0" y="2127238"/>
          <a:ext cx="8276851" cy="504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ACBC9-9412-F24C-9DA9-0663503163DD}">
      <dsp:nvSpPr>
        <dsp:cNvPr id="0" name=""/>
        <dsp:cNvSpPr/>
      </dsp:nvSpPr>
      <dsp:spPr>
        <a:xfrm>
          <a:off x="413842" y="1832038"/>
          <a:ext cx="7116577" cy="590399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992" tIns="0" rIns="218992" bIns="0" numCol="1" spcCol="1270" anchor="ctr" anchorCtr="0">
          <a:noAutofit/>
        </a:bodyPr>
        <a:lstStyle/>
        <a:p>
          <a:pPr marL="0" lvl="0" indent="0" algn="l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3: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Lắp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hệ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truyền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vào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trục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bánh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xe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200" i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2663" y="1860859"/>
        <a:ext cx="7058935" cy="532757"/>
      </dsp:txXfrm>
    </dsp:sp>
    <dsp:sp modelId="{8EB9D645-04F0-B14E-AA27-768C56057A03}">
      <dsp:nvSpPr>
        <dsp:cNvPr id="0" name=""/>
        <dsp:cNvSpPr/>
      </dsp:nvSpPr>
      <dsp:spPr>
        <a:xfrm>
          <a:off x="0" y="3034438"/>
          <a:ext cx="8276851" cy="504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C542FB-F289-6841-9D24-C5634F6D483C}">
      <dsp:nvSpPr>
        <dsp:cNvPr id="0" name=""/>
        <dsp:cNvSpPr/>
      </dsp:nvSpPr>
      <dsp:spPr>
        <a:xfrm>
          <a:off x="413842" y="2739238"/>
          <a:ext cx="7116577" cy="590399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992" tIns="0" rIns="218992" bIns="0" numCol="1" spcCol="1270" anchor="ctr" anchorCtr="0">
          <a:noAutofit/>
        </a:bodyPr>
        <a:lstStyle/>
        <a:p>
          <a:pPr marL="0" lvl="0" indent="0" algn="l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4: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Kiểm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tra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mô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2200" i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nl-NL" sz="2200" i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200" i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2663" y="2768059"/>
        <a:ext cx="7058935" cy="532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d0c7d16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d0c7d16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290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d0c7d16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d0c7d16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025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d0c7d16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d0c7d16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513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dd0c7d16c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dd0c7d16c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084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db0f9523dd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db0f9523dd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71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dd0c7d16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dd0c7d16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021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d0c7d16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d0c7d16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308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d0c7d16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d0c7d16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941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d0c7d16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d0c7d16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158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d0c7d16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d0c7d16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293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d0c7d16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d0c7d16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dd0c7d16c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dd0c7d16c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dd0c7d16c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dd0c7d16c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691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dd0c7d16c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dd0c7d16c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464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dd0c7d16c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dd0c7d16c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56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dd0c7d16c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dd0c7d16c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26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dd0c7d16c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dd0c7d16c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258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dd0c7d16c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dd0c7d16c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5333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dd0c7d16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dd0c7d16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8474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db0f9523dd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db0f9523dd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431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d0c7d16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d0c7d16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37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dd0c7d16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dd0c7d16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324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dd0c7d16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dd0c7d16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172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dd0c7d16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dd0c7d16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746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dd0c7d16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dd0c7d16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428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dd0c7d16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dd0c7d16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dd0c7d16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dd0c7d16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50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150" y="534125"/>
            <a:ext cx="7020000" cy="16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00" y="2195225"/>
            <a:ext cx="7020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3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207" name="Google Shape;207;p23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3"/>
          <p:cNvGrpSpPr/>
          <p:nvPr/>
        </p:nvGrpSpPr>
        <p:grpSpPr>
          <a:xfrm>
            <a:off x="62501" y="534120"/>
            <a:ext cx="1494596" cy="1525401"/>
            <a:chOff x="462126" y="401726"/>
            <a:chExt cx="3091203" cy="3154261"/>
          </a:xfrm>
        </p:grpSpPr>
        <p:sp>
          <p:nvSpPr>
            <p:cNvPr id="210" name="Google Shape;210;p23"/>
            <p:cNvSpPr/>
            <p:nvPr/>
          </p:nvSpPr>
          <p:spPr>
            <a:xfrm>
              <a:off x="2036378" y="1215416"/>
              <a:ext cx="219323" cy="449897"/>
            </a:xfrm>
            <a:custGeom>
              <a:avLst/>
              <a:gdLst/>
              <a:ahLst/>
              <a:cxnLst/>
              <a:rect l="l" t="t" r="r" b="b"/>
              <a:pathLst>
                <a:path w="838" h="1719" extrusionOk="0">
                  <a:moveTo>
                    <a:pt x="387" y="0"/>
                  </a:moveTo>
                  <a:cubicBezTo>
                    <a:pt x="339" y="0"/>
                    <a:pt x="294" y="45"/>
                    <a:pt x="294" y="93"/>
                  </a:cubicBezTo>
                  <a:lnTo>
                    <a:pt x="309" y="960"/>
                  </a:lnTo>
                  <a:cubicBezTo>
                    <a:pt x="309" y="1008"/>
                    <a:pt x="339" y="1053"/>
                    <a:pt x="387" y="1053"/>
                  </a:cubicBezTo>
                  <a:cubicBezTo>
                    <a:pt x="466" y="1068"/>
                    <a:pt x="525" y="1101"/>
                    <a:pt x="573" y="1146"/>
                  </a:cubicBezTo>
                  <a:cubicBezTo>
                    <a:pt x="618" y="1194"/>
                    <a:pt x="637" y="1254"/>
                    <a:pt x="637" y="1317"/>
                  </a:cubicBezTo>
                  <a:cubicBezTo>
                    <a:pt x="637" y="1380"/>
                    <a:pt x="618" y="1440"/>
                    <a:pt x="559" y="1488"/>
                  </a:cubicBezTo>
                  <a:cubicBezTo>
                    <a:pt x="510" y="1518"/>
                    <a:pt x="451" y="1533"/>
                    <a:pt x="402" y="1533"/>
                  </a:cubicBezTo>
                  <a:cubicBezTo>
                    <a:pt x="358" y="1533"/>
                    <a:pt x="309" y="1518"/>
                    <a:pt x="280" y="1503"/>
                  </a:cubicBezTo>
                  <a:cubicBezTo>
                    <a:pt x="246" y="1488"/>
                    <a:pt x="231" y="1455"/>
                    <a:pt x="216" y="1425"/>
                  </a:cubicBezTo>
                  <a:cubicBezTo>
                    <a:pt x="202" y="1395"/>
                    <a:pt x="187" y="1362"/>
                    <a:pt x="187" y="1332"/>
                  </a:cubicBezTo>
                  <a:cubicBezTo>
                    <a:pt x="187" y="1317"/>
                    <a:pt x="202" y="1302"/>
                    <a:pt x="202" y="1287"/>
                  </a:cubicBezTo>
                  <a:cubicBezTo>
                    <a:pt x="216" y="1224"/>
                    <a:pt x="187" y="1176"/>
                    <a:pt x="138" y="1161"/>
                  </a:cubicBezTo>
                  <a:cubicBezTo>
                    <a:pt x="130" y="1158"/>
                    <a:pt x="122" y="1157"/>
                    <a:pt x="113" y="1157"/>
                  </a:cubicBezTo>
                  <a:cubicBezTo>
                    <a:pt x="73" y="1157"/>
                    <a:pt x="28" y="1184"/>
                    <a:pt x="16" y="1224"/>
                  </a:cubicBezTo>
                  <a:cubicBezTo>
                    <a:pt x="16" y="1269"/>
                    <a:pt x="1" y="1302"/>
                    <a:pt x="1" y="1332"/>
                  </a:cubicBezTo>
                  <a:cubicBezTo>
                    <a:pt x="1" y="1395"/>
                    <a:pt x="16" y="1455"/>
                    <a:pt x="45" y="1503"/>
                  </a:cubicBezTo>
                  <a:cubicBezTo>
                    <a:pt x="79" y="1566"/>
                    <a:pt x="109" y="1611"/>
                    <a:pt x="172" y="1659"/>
                  </a:cubicBezTo>
                  <a:cubicBezTo>
                    <a:pt x="231" y="1704"/>
                    <a:pt x="324" y="1719"/>
                    <a:pt x="402" y="1719"/>
                  </a:cubicBezTo>
                  <a:cubicBezTo>
                    <a:pt x="495" y="1719"/>
                    <a:pt x="588" y="1689"/>
                    <a:pt x="666" y="1641"/>
                  </a:cubicBezTo>
                  <a:cubicBezTo>
                    <a:pt x="774" y="1548"/>
                    <a:pt x="838" y="1425"/>
                    <a:pt x="823" y="1317"/>
                  </a:cubicBezTo>
                  <a:cubicBezTo>
                    <a:pt x="823" y="1209"/>
                    <a:pt x="789" y="1101"/>
                    <a:pt x="711" y="1023"/>
                  </a:cubicBezTo>
                  <a:cubicBezTo>
                    <a:pt x="656" y="965"/>
                    <a:pt x="580" y="915"/>
                    <a:pt x="494" y="887"/>
                  </a:cubicBezTo>
                  <a:lnTo>
                    <a:pt x="494" y="887"/>
                  </a:lnTo>
                  <a:lnTo>
                    <a:pt x="480" y="93"/>
                  </a:lnTo>
                  <a:cubicBezTo>
                    <a:pt x="480" y="45"/>
                    <a:pt x="451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113324" y="700349"/>
              <a:ext cx="48942" cy="551182"/>
            </a:xfrm>
            <a:custGeom>
              <a:avLst/>
              <a:gdLst/>
              <a:ahLst/>
              <a:cxnLst/>
              <a:rect l="l" t="t" r="r" b="b"/>
              <a:pathLst>
                <a:path w="187" h="2106" extrusionOk="0">
                  <a:moveTo>
                    <a:pt x="93" y="1"/>
                  </a:moveTo>
                  <a:cubicBezTo>
                    <a:pt x="30" y="1"/>
                    <a:pt x="0" y="45"/>
                    <a:pt x="0" y="94"/>
                  </a:cubicBezTo>
                  <a:lnTo>
                    <a:pt x="0" y="2013"/>
                  </a:lnTo>
                  <a:cubicBezTo>
                    <a:pt x="0" y="2076"/>
                    <a:pt x="30" y="2106"/>
                    <a:pt x="93" y="2106"/>
                  </a:cubicBezTo>
                  <a:cubicBezTo>
                    <a:pt x="138" y="2106"/>
                    <a:pt x="186" y="2076"/>
                    <a:pt x="186" y="2013"/>
                  </a:cubicBezTo>
                  <a:lnTo>
                    <a:pt x="186" y="94"/>
                  </a:lnTo>
                  <a:cubicBezTo>
                    <a:pt x="186" y="45"/>
                    <a:pt x="138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060718" y="1129834"/>
              <a:ext cx="150229" cy="260150"/>
            </a:xfrm>
            <a:custGeom>
              <a:avLst/>
              <a:gdLst/>
              <a:ahLst/>
              <a:cxnLst/>
              <a:rect l="l" t="t" r="r" b="b"/>
              <a:pathLst>
                <a:path w="574" h="994" extrusionOk="0">
                  <a:moveTo>
                    <a:pt x="201" y="0"/>
                  </a:moveTo>
                  <a:cubicBezTo>
                    <a:pt x="94" y="0"/>
                    <a:pt x="1" y="93"/>
                    <a:pt x="1" y="219"/>
                  </a:cubicBezTo>
                  <a:lnTo>
                    <a:pt x="1" y="792"/>
                  </a:lnTo>
                  <a:cubicBezTo>
                    <a:pt x="1" y="900"/>
                    <a:pt x="94" y="993"/>
                    <a:pt x="201" y="993"/>
                  </a:cubicBezTo>
                  <a:lnTo>
                    <a:pt x="373" y="993"/>
                  </a:lnTo>
                  <a:cubicBezTo>
                    <a:pt x="480" y="993"/>
                    <a:pt x="573" y="900"/>
                    <a:pt x="573" y="792"/>
                  </a:cubicBezTo>
                  <a:lnTo>
                    <a:pt x="573" y="219"/>
                  </a:lnTo>
                  <a:cubicBezTo>
                    <a:pt x="573" y="93"/>
                    <a:pt x="480" y="0"/>
                    <a:pt x="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786398" y="1720538"/>
              <a:ext cx="1379801" cy="620015"/>
            </a:xfrm>
            <a:custGeom>
              <a:avLst/>
              <a:gdLst/>
              <a:ahLst/>
              <a:cxnLst/>
              <a:rect l="l" t="t" r="r" b="b"/>
              <a:pathLst>
                <a:path w="5272" h="2369" extrusionOk="0">
                  <a:moveTo>
                    <a:pt x="5203" y="1"/>
                  </a:moveTo>
                  <a:cubicBezTo>
                    <a:pt x="5195" y="1"/>
                    <a:pt x="5187" y="3"/>
                    <a:pt x="5178" y="8"/>
                  </a:cubicBezTo>
                  <a:lnTo>
                    <a:pt x="49" y="2240"/>
                  </a:lnTo>
                  <a:cubicBezTo>
                    <a:pt x="19" y="2255"/>
                    <a:pt x="0" y="2300"/>
                    <a:pt x="19" y="2333"/>
                  </a:cubicBezTo>
                  <a:cubicBezTo>
                    <a:pt x="30" y="2355"/>
                    <a:pt x="49" y="2369"/>
                    <a:pt x="70" y="2369"/>
                  </a:cubicBezTo>
                  <a:cubicBezTo>
                    <a:pt x="78" y="2369"/>
                    <a:pt x="86" y="2367"/>
                    <a:pt x="93" y="2363"/>
                  </a:cubicBezTo>
                  <a:lnTo>
                    <a:pt x="4170" y="581"/>
                  </a:lnTo>
                  <a:lnTo>
                    <a:pt x="4170" y="581"/>
                  </a:lnTo>
                  <a:lnTo>
                    <a:pt x="1953" y="1850"/>
                  </a:lnTo>
                  <a:cubicBezTo>
                    <a:pt x="1924" y="1868"/>
                    <a:pt x="1924" y="1898"/>
                    <a:pt x="1938" y="1928"/>
                  </a:cubicBezTo>
                  <a:cubicBezTo>
                    <a:pt x="1949" y="1952"/>
                    <a:pt x="1971" y="1967"/>
                    <a:pt x="1993" y="1967"/>
                  </a:cubicBezTo>
                  <a:cubicBezTo>
                    <a:pt x="2001" y="1967"/>
                    <a:pt x="2009" y="1965"/>
                    <a:pt x="2017" y="1961"/>
                  </a:cubicBezTo>
                  <a:lnTo>
                    <a:pt x="5242" y="116"/>
                  </a:lnTo>
                  <a:cubicBezTo>
                    <a:pt x="5256" y="101"/>
                    <a:pt x="5271" y="68"/>
                    <a:pt x="5256" y="38"/>
                  </a:cubicBezTo>
                  <a:cubicBezTo>
                    <a:pt x="5246" y="17"/>
                    <a:pt x="5225" y="1"/>
                    <a:pt x="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129812" y="1720538"/>
              <a:ext cx="1411993" cy="491510"/>
            </a:xfrm>
            <a:custGeom>
              <a:avLst/>
              <a:gdLst/>
              <a:ahLst/>
              <a:cxnLst/>
              <a:rect l="l" t="t" r="r" b="b"/>
              <a:pathLst>
                <a:path w="5395" h="1878" extrusionOk="0">
                  <a:moveTo>
                    <a:pt x="67" y="1"/>
                  </a:moveTo>
                  <a:cubicBezTo>
                    <a:pt x="45" y="1"/>
                    <a:pt x="26" y="17"/>
                    <a:pt x="16" y="38"/>
                  </a:cubicBezTo>
                  <a:cubicBezTo>
                    <a:pt x="1" y="68"/>
                    <a:pt x="16" y="101"/>
                    <a:pt x="45" y="116"/>
                  </a:cubicBezTo>
                  <a:lnTo>
                    <a:pt x="3021" y="1868"/>
                  </a:lnTo>
                  <a:cubicBezTo>
                    <a:pt x="3033" y="1874"/>
                    <a:pt x="3048" y="1878"/>
                    <a:pt x="3062" y="1878"/>
                  </a:cubicBezTo>
                  <a:cubicBezTo>
                    <a:pt x="3084" y="1878"/>
                    <a:pt x="3105" y="1870"/>
                    <a:pt x="3114" y="1850"/>
                  </a:cubicBezTo>
                  <a:cubicBezTo>
                    <a:pt x="3129" y="1820"/>
                    <a:pt x="3114" y="1775"/>
                    <a:pt x="3084" y="1757"/>
                  </a:cubicBezTo>
                  <a:lnTo>
                    <a:pt x="559" y="269"/>
                  </a:lnTo>
                  <a:lnTo>
                    <a:pt x="5301" y="1742"/>
                  </a:lnTo>
                  <a:cubicBezTo>
                    <a:pt x="5331" y="1742"/>
                    <a:pt x="5376" y="1727"/>
                    <a:pt x="5376" y="1697"/>
                  </a:cubicBezTo>
                  <a:cubicBezTo>
                    <a:pt x="5394" y="1664"/>
                    <a:pt x="5376" y="1634"/>
                    <a:pt x="5346" y="1619"/>
                  </a:cubicBezTo>
                  <a:lnTo>
                    <a:pt x="94" y="8"/>
                  </a:lnTo>
                  <a:cubicBezTo>
                    <a:pt x="84" y="3"/>
                    <a:pt x="75" y="1"/>
                    <a:pt x="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125101" y="1594388"/>
              <a:ext cx="41090" cy="166192"/>
            </a:xfrm>
            <a:custGeom>
              <a:avLst/>
              <a:gdLst/>
              <a:ahLst/>
              <a:cxnLst/>
              <a:rect l="l" t="t" r="r" b="b"/>
              <a:pathLst>
                <a:path w="157" h="635" extrusionOk="0">
                  <a:moveTo>
                    <a:pt x="78" y="0"/>
                  </a:moveTo>
                  <a:cubicBezTo>
                    <a:pt x="39" y="0"/>
                    <a:pt x="0" y="24"/>
                    <a:pt x="0" y="70"/>
                  </a:cubicBezTo>
                  <a:lnTo>
                    <a:pt x="0" y="565"/>
                  </a:lnTo>
                  <a:cubicBezTo>
                    <a:pt x="0" y="611"/>
                    <a:pt x="39" y="634"/>
                    <a:pt x="78" y="634"/>
                  </a:cubicBezTo>
                  <a:cubicBezTo>
                    <a:pt x="117" y="634"/>
                    <a:pt x="156" y="611"/>
                    <a:pt x="156" y="565"/>
                  </a:cubicBezTo>
                  <a:lnTo>
                    <a:pt x="156" y="70"/>
                  </a:lnTo>
                  <a:cubicBezTo>
                    <a:pt x="156" y="24"/>
                    <a:pt x="117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092910" y="1698292"/>
              <a:ext cx="105474" cy="81133"/>
            </a:xfrm>
            <a:custGeom>
              <a:avLst/>
              <a:gdLst/>
              <a:ahLst/>
              <a:cxnLst/>
              <a:rect l="l" t="t" r="r" b="b"/>
              <a:pathLst>
                <a:path w="403" h="310" extrusionOk="0">
                  <a:moveTo>
                    <a:pt x="201" y="0"/>
                  </a:moveTo>
                  <a:cubicBezTo>
                    <a:pt x="0" y="0"/>
                    <a:pt x="0" y="309"/>
                    <a:pt x="201" y="309"/>
                  </a:cubicBezTo>
                  <a:cubicBezTo>
                    <a:pt x="402" y="309"/>
                    <a:pt x="402" y="0"/>
                    <a:pt x="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791371" y="2140338"/>
              <a:ext cx="2761958" cy="1415643"/>
            </a:xfrm>
            <a:custGeom>
              <a:avLst/>
              <a:gdLst/>
              <a:ahLst/>
              <a:cxnLst/>
              <a:rect l="l" t="t" r="r" b="b"/>
              <a:pathLst>
                <a:path w="10553" h="5409" extrusionOk="0">
                  <a:moveTo>
                    <a:pt x="2418" y="0"/>
                  </a:moveTo>
                  <a:lnTo>
                    <a:pt x="0" y="651"/>
                  </a:lnTo>
                  <a:lnTo>
                    <a:pt x="0" y="5409"/>
                  </a:lnTo>
                  <a:lnTo>
                    <a:pt x="2418" y="4988"/>
                  </a:lnTo>
                  <a:lnTo>
                    <a:pt x="10553" y="4988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791371" y="3445803"/>
              <a:ext cx="2761958" cy="110184"/>
            </a:xfrm>
            <a:custGeom>
              <a:avLst/>
              <a:gdLst/>
              <a:ahLst/>
              <a:cxnLst/>
              <a:rect l="l" t="t" r="r" b="b"/>
              <a:pathLst>
                <a:path w="10553" h="421" extrusionOk="0">
                  <a:moveTo>
                    <a:pt x="2418" y="0"/>
                  </a:moveTo>
                  <a:lnTo>
                    <a:pt x="0" y="421"/>
                  </a:lnTo>
                  <a:lnTo>
                    <a:pt x="9578" y="421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1577843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1" y="0"/>
                  </a:moveTo>
                  <a:lnTo>
                    <a:pt x="1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1679129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1776489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1873849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1979061" y="2237699"/>
              <a:ext cx="33239" cy="1111001"/>
            </a:xfrm>
            <a:custGeom>
              <a:avLst/>
              <a:gdLst/>
              <a:ahLst/>
              <a:cxnLst/>
              <a:rect l="l" t="t" r="r" b="b"/>
              <a:pathLst>
                <a:path w="127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7" y="424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081132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1" y="0"/>
                  </a:moveTo>
                  <a:lnTo>
                    <a:pt x="1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173781" y="2237699"/>
              <a:ext cx="33239" cy="1111001"/>
            </a:xfrm>
            <a:custGeom>
              <a:avLst/>
              <a:gdLst/>
              <a:ahLst/>
              <a:cxnLst/>
              <a:rect l="l" t="t" r="r" b="b"/>
              <a:pathLst>
                <a:path w="127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7" y="424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271142" y="2237699"/>
              <a:ext cx="33239" cy="1111001"/>
            </a:xfrm>
            <a:custGeom>
              <a:avLst/>
              <a:gdLst/>
              <a:ahLst/>
              <a:cxnLst/>
              <a:rect l="l" t="t" r="r" b="b"/>
              <a:pathLst>
                <a:path w="127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7" y="424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368502" y="2237699"/>
              <a:ext cx="33239" cy="1111001"/>
            </a:xfrm>
            <a:custGeom>
              <a:avLst/>
              <a:gdLst/>
              <a:ahLst/>
              <a:cxnLst/>
              <a:rect l="l" t="t" r="r" b="b"/>
              <a:pathLst>
                <a:path w="127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7" y="424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470573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1" y="0"/>
                  </a:moveTo>
                  <a:lnTo>
                    <a:pt x="1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567933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1" y="0"/>
                  </a:moveTo>
                  <a:lnTo>
                    <a:pt x="1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660321" y="2237699"/>
              <a:ext cx="33500" cy="1111001"/>
            </a:xfrm>
            <a:custGeom>
              <a:avLst/>
              <a:gdLst/>
              <a:ahLst/>
              <a:cxnLst/>
              <a:rect l="l" t="t" r="r" b="b"/>
              <a:pathLst>
                <a:path w="128" h="4245" extrusionOk="0">
                  <a:moveTo>
                    <a:pt x="1" y="0"/>
                  </a:moveTo>
                  <a:lnTo>
                    <a:pt x="1" y="4244"/>
                  </a:lnTo>
                  <a:lnTo>
                    <a:pt x="127" y="424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766580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2867866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965226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3062586" y="2237699"/>
              <a:ext cx="32192" cy="1111001"/>
            </a:xfrm>
            <a:custGeom>
              <a:avLst/>
              <a:gdLst/>
              <a:ahLst/>
              <a:cxnLst/>
              <a:rect l="l" t="t" r="r" b="b"/>
              <a:pathLst>
                <a:path w="123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3156020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3"/>
            <p:cNvSpPr/>
            <p:nvPr/>
          </p:nvSpPr>
          <p:spPr>
            <a:xfrm>
              <a:off x="3253381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3346815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3439203" y="2237699"/>
              <a:ext cx="33500" cy="1111001"/>
            </a:xfrm>
            <a:custGeom>
              <a:avLst/>
              <a:gdLst/>
              <a:ahLst/>
              <a:cxnLst/>
              <a:rect l="l" t="t" r="r" b="b"/>
              <a:pathLst>
                <a:path w="128" h="4245" extrusionOk="0">
                  <a:moveTo>
                    <a:pt x="1" y="0"/>
                  </a:moveTo>
                  <a:lnTo>
                    <a:pt x="1" y="4244"/>
                  </a:lnTo>
                  <a:lnTo>
                    <a:pt x="127" y="424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1054139" y="2237699"/>
              <a:ext cx="8899" cy="3926"/>
            </a:xfrm>
            <a:custGeom>
              <a:avLst/>
              <a:gdLst/>
              <a:ahLst/>
              <a:cxnLst/>
              <a:rect l="l" t="t" r="r" b="b"/>
              <a:pathLst>
                <a:path w="34" h="15" extrusionOk="0">
                  <a:moveTo>
                    <a:pt x="0" y="0"/>
                  </a:moveTo>
                  <a:lnTo>
                    <a:pt x="0" y="1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791371" y="2140338"/>
              <a:ext cx="2761958" cy="243661"/>
            </a:xfrm>
            <a:custGeom>
              <a:avLst/>
              <a:gdLst/>
              <a:ahLst/>
              <a:cxnLst/>
              <a:rect l="l" t="t" r="r" b="b"/>
              <a:pathLst>
                <a:path w="10553" h="931" extrusionOk="0">
                  <a:moveTo>
                    <a:pt x="2418" y="0"/>
                  </a:moveTo>
                  <a:lnTo>
                    <a:pt x="0" y="651"/>
                  </a:lnTo>
                  <a:lnTo>
                    <a:pt x="0" y="930"/>
                  </a:lnTo>
                  <a:lnTo>
                    <a:pt x="2418" y="372"/>
                  </a:lnTo>
                  <a:lnTo>
                    <a:pt x="10553" y="372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791371" y="3348443"/>
              <a:ext cx="2761958" cy="207544"/>
            </a:xfrm>
            <a:custGeom>
              <a:avLst/>
              <a:gdLst/>
              <a:ahLst/>
              <a:cxnLst/>
              <a:rect l="l" t="t" r="r" b="b"/>
              <a:pathLst>
                <a:path w="10553" h="793" extrusionOk="0">
                  <a:moveTo>
                    <a:pt x="2418" y="0"/>
                  </a:moveTo>
                  <a:lnTo>
                    <a:pt x="0" y="465"/>
                  </a:lnTo>
                  <a:lnTo>
                    <a:pt x="0" y="793"/>
                  </a:lnTo>
                  <a:lnTo>
                    <a:pt x="2418" y="372"/>
                  </a:lnTo>
                  <a:lnTo>
                    <a:pt x="10553" y="372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3"/>
            <p:cNvSpPr/>
            <p:nvPr/>
          </p:nvSpPr>
          <p:spPr>
            <a:xfrm>
              <a:off x="1423951" y="2140338"/>
              <a:ext cx="52868" cy="1305721"/>
            </a:xfrm>
            <a:custGeom>
              <a:avLst/>
              <a:gdLst/>
              <a:ahLst/>
              <a:cxnLst/>
              <a:rect l="l" t="t" r="r" b="b"/>
              <a:pathLst>
                <a:path w="202" h="4989" extrusionOk="0">
                  <a:moveTo>
                    <a:pt x="1" y="0"/>
                  </a:moveTo>
                  <a:lnTo>
                    <a:pt x="1" y="4988"/>
                  </a:lnTo>
                  <a:lnTo>
                    <a:pt x="202" y="498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070627" y="2237699"/>
              <a:ext cx="353587" cy="1180095"/>
            </a:xfrm>
            <a:custGeom>
              <a:avLst/>
              <a:gdLst/>
              <a:ahLst/>
              <a:cxnLst/>
              <a:rect l="l" t="t" r="r" b="b"/>
              <a:pathLst>
                <a:path w="1351" h="4509" extrusionOk="0">
                  <a:moveTo>
                    <a:pt x="1351" y="0"/>
                  </a:moveTo>
                  <a:lnTo>
                    <a:pt x="1087" y="60"/>
                  </a:lnTo>
                  <a:lnTo>
                    <a:pt x="1087" y="4293"/>
                  </a:lnTo>
                  <a:lnTo>
                    <a:pt x="1351" y="4244"/>
                  </a:lnTo>
                  <a:lnTo>
                    <a:pt x="1351" y="0"/>
                  </a:lnTo>
                  <a:close/>
                  <a:moveTo>
                    <a:pt x="960" y="93"/>
                  </a:moveTo>
                  <a:lnTo>
                    <a:pt x="793" y="138"/>
                  </a:lnTo>
                  <a:lnTo>
                    <a:pt x="793" y="4356"/>
                  </a:lnTo>
                  <a:lnTo>
                    <a:pt x="960" y="4322"/>
                  </a:lnTo>
                  <a:lnTo>
                    <a:pt x="960" y="93"/>
                  </a:lnTo>
                  <a:close/>
                  <a:moveTo>
                    <a:pt x="666" y="153"/>
                  </a:moveTo>
                  <a:lnTo>
                    <a:pt x="481" y="201"/>
                  </a:lnTo>
                  <a:lnTo>
                    <a:pt x="481" y="4415"/>
                  </a:lnTo>
                  <a:lnTo>
                    <a:pt x="666" y="4371"/>
                  </a:lnTo>
                  <a:lnTo>
                    <a:pt x="666" y="153"/>
                  </a:lnTo>
                  <a:close/>
                  <a:moveTo>
                    <a:pt x="358" y="231"/>
                  </a:moveTo>
                  <a:lnTo>
                    <a:pt x="202" y="264"/>
                  </a:lnTo>
                  <a:lnTo>
                    <a:pt x="202" y="4464"/>
                  </a:lnTo>
                  <a:lnTo>
                    <a:pt x="358" y="4430"/>
                  </a:lnTo>
                  <a:lnTo>
                    <a:pt x="358" y="231"/>
                  </a:lnTo>
                  <a:close/>
                  <a:moveTo>
                    <a:pt x="79" y="294"/>
                  </a:moveTo>
                  <a:lnTo>
                    <a:pt x="1" y="309"/>
                  </a:lnTo>
                  <a:lnTo>
                    <a:pt x="1" y="4508"/>
                  </a:lnTo>
                  <a:lnTo>
                    <a:pt x="79" y="4493"/>
                  </a:lnTo>
                  <a:lnTo>
                    <a:pt x="79" y="2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1091041" y="230679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124" y="0"/>
                  </a:moveTo>
                  <a:lnTo>
                    <a:pt x="1" y="30"/>
                  </a:lnTo>
                  <a:lnTo>
                    <a:pt x="1" y="4229"/>
                  </a:lnTo>
                  <a:lnTo>
                    <a:pt x="124" y="420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1164062" y="2290043"/>
              <a:ext cx="32454" cy="1107337"/>
            </a:xfrm>
            <a:custGeom>
              <a:avLst/>
              <a:gdLst/>
              <a:ahLst/>
              <a:cxnLst/>
              <a:rect l="l" t="t" r="r" b="b"/>
              <a:pathLst>
                <a:path w="124" h="4231" extrusionOk="0">
                  <a:moveTo>
                    <a:pt x="124" y="1"/>
                  </a:moveTo>
                  <a:lnTo>
                    <a:pt x="1" y="31"/>
                  </a:lnTo>
                  <a:lnTo>
                    <a:pt x="1" y="4230"/>
                  </a:lnTo>
                  <a:lnTo>
                    <a:pt x="124" y="421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1244933" y="2273554"/>
              <a:ext cx="33239" cy="1108122"/>
            </a:xfrm>
            <a:custGeom>
              <a:avLst/>
              <a:gdLst/>
              <a:ahLst/>
              <a:cxnLst/>
              <a:rect l="l" t="t" r="r" b="b"/>
              <a:pathLst>
                <a:path w="127" h="4234" extrusionOk="0">
                  <a:moveTo>
                    <a:pt x="127" y="1"/>
                  </a:moveTo>
                  <a:lnTo>
                    <a:pt x="0" y="16"/>
                  </a:lnTo>
                  <a:lnTo>
                    <a:pt x="0" y="4234"/>
                  </a:lnTo>
                  <a:lnTo>
                    <a:pt x="127" y="4219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3"/>
            <p:cNvSpPr/>
            <p:nvPr/>
          </p:nvSpPr>
          <p:spPr>
            <a:xfrm>
              <a:off x="1321879" y="2253140"/>
              <a:ext cx="33239" cy="1115974"/>
            </a:xfrm>
            <a:custGeom>
              <a:avLst/>
              <a:gdLst/>
              <a:ahLst/>
              <a:cxnLst/>
              <a:rect l="l" t="t" r="r" b="b"/>
              <a:pathLst>
                <a:path w="127" h="4264" extrusionOk="0">
                  <a:moveTo>
                    <a:pt x="127" y="1"/>
                  </a:moveTo>
                  <a:lnTo>
                    <a:pt x="0" y="34"/>
                  </a:lnTo>
                  <a:lnTo>
                    <a:pt x="0" y="4263"/>
                  </a:lnTo>
                  <a:lnTo>
                    <a:pt x="127" y="423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3"/>
            <p:cNvSpPr/>
            <p:nvPr/>
          </p:nvSpPr>
          <p:spPr>
            <a:xfrm>
              <a:off x="791371" y="2322235"/>
              <a:ext cx="263031" cy="1148166"/>
            </a:xfrm>
            <a:custGeom>
              <a:avLst/>
              <a:gdLst/>
              <a:ahLst/>
              <a:cxnLst/>
              <a:rect l="l" t="t" r="r" b="b"/>
              <a:pathLst>
                <a:path w="1005" h="4387" extrusionOk="0">
                  <a:moveTo>
                    <a:pt x="1004" y="1"/>
                  </a:moveTo>
                  <a:lnTo>
                    <a:pt x="945" y="16"/>
                  </a:lnTo>
                  <a:lnTo>
                    <a:pt x="945" y="4200"/>
                  </a:lnTo>
                  <a:lnTo>
                    <a:pt x="1004" y="4185"/>
                  </a:lnTo>
                  <a:lnTo>
                    <a:pt x="1004" y="1"/>
                  </a:lnTo>
                  <a:close/>
                  <a:moveTo>
                    <a:pt x="818" y="49"/>
                  </a:moveTo>
                  <a:lnTo>
                    <a:pt x="711" y="79"/>
                  </a:lnTo>
                  <a:lnTo>
                    <a:pt x="711" y="4249"/>
                  </a:lnTo>
                  <a:lnTo>
                    <a:pt x="818" y="4234"/>
                  </a:lnTo>
                  <a:lnTo>
                    <a:pt x="818" y="49"/>
                  </a:lnTo>
                  <a:close/>
                  <a:moveTo>
                    <a:pt x="588" y="109"/>
                  </a:moveTo>
                  <a:lnTo>
                    <a:pt x="480" y="127"/>
                  </a:lnTo>
                  <a:lnTo>
                    <a:pt x="480" y="4293"/>
                  </a:lnTo>
                  <a:lnTo>
                    <a:pt x="588" y="4278"/>
                  </a:lnTo>
                  <a:lnTo>
                    <a:pt x="588" y="109"/>
                  </a:lnTo>
                  <a:close/>
                  <a:moveTo>
                    <a:pt x="353" y="157"/>
                  </a:moveTo>
                  <a:lnTo>
                    <a:pt x="260" y="172"/>
                  </a:lnTo>
                  <a:lnTo>
                    <a:pt x="260" y="4342"/>
                  </a:lnTo>
                  <a:lnTo>
                    <a:pt x="353" y="4312"/>
                  </a:lnTo>
                  <a:lnTo>
                    <a:pt x="353" y="157"/>
                  </a:lnTo>
                  <a:close/>
                  <a:moveTo>
                    <a:pt x="138" y="202"/>
                  </a:moveTo>
                  <a:lnTo>
                    <a:pt x="0" y="235"/>
                  </a:lnTo>
                  <a:lnTo>
                    <a:pt x="0" y="4386"/>
                  </a:lnTo>
                  <a:lnTo>
                    <a:pt x="138" y="4356"/>
                  </a:lnTo>
                  <a:lnTo>
                    <a:pt x="138" y="2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3"/>
            <p:cNvSpPr/>
            <p:nvPr/>
          </p:nvSpPr>
          <p:spPr>
            <a:xfrm>
              <a:off x="1005459" y="2326160"/>
              <a:ext cx="33239" cy="1104197"/>
            </a:xfrm>
            <a:custGeom>
              <a:avLst/>
              <a:gdLst/>
              <a:ahLst/>
              <a:cxnLst/>
              <a:rect l="l" t="t" r="r" b="b"/>
              <a:pathLst>
                <a:path w="127" h="4219" extrusionOk="0">
                  <a:moveTo>
                    <a:pt x="127" y="1"/>
                  </a:moveTo>
                  <a:lnTo>
                    <a:pt x="0" y="34"/>
                  </a:lnTo>
                  <a:lnTo>
                    <a:pt x="0" y="4219"/>
                  </a:lnTo>
                  <a:lnTo>
                    <a:pt x="127" y="418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3"/>
            <p:cNvSpPr/>
            <p:nvPr/>
          </p:nvSpPr>
          <p:spPr>
            <a:xfrm>
              <a:off x="945001" y="2342649"/>
              <a:ext cx="32454" cy="1099486"/>
            </a:xfrm>
            <a:custGeom>
              <a:avLst/>
              <a:gdLst/>
              <a:ahLst/>
              <a:cxnLst/>
              <a:rect l="l" t="t" r="r" b="b"/>
              <a:pathLst>
                <a:path w="124" h="4201" extrusionOk="0">
                  <a:moveTo>
                    <a:pt x="124" y="1"/>
                  </a:moveTo>
                  <a:lnTo>
                    <a:pt x="1" y="31"/>
                  </a:lnTo>
                  <a:lnTo>
                    <a:pt x="1" y="4200"/>
                  </a:lnTo>
                  <a:lnTo>
                    <a:pt x="124" y="4171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3"/>
            <p:cNvSpPr/>
            <p:nvPr/>
          </p:nvSpPr>
          <p:spPr>
            <a:xfrm>
              <a:off x="883758" y="2355473"/>
              <a:ext cx="33239" cy="1095298"/>
            </a:xfrm>
            <a:custGeom>
              <a:avLst/>
              <a:gdLst/>
              <a:ahLst/>
              <a:cxnLst/>
              <a:rect l="l" t="t" r="r" b="b"/>
              <a:pathLst>
                <a:path w="127" h="4185" extrusionOk="0">
                  <a:moveTo>
                    <a:pt x="127" y="0"/>
                  </a:moveTo>
                  <a:lnTo>
                    <a:pt x="0" y="30"/>
                  </a:lnTo>
                  <a:lnTo>
                    <a:pt x="0" y="4185"/>
                  </a:lnTo>
                  <a:lnTo>
                    <a:pt x="127" y="4166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827227" y="2366989"/>
              <a:ext cx="32454" cy="1095560"/>
            </a:xfrm>
            <a:custGeom>
              <a:avLst/>
              <a:gdLst/>
              <a:ahLst/>
              <a:cxnLst/>
              <a:rect l="l" t="t" r="r" b="b"/>
              <a:pathLst>
                <a:path w="124" h="4186" extrusionOk="0">
                  <a:moveTo>
                    <a:pt x="123" y="1"/>
                  </a:moveTo>
                  <a:lnTo>
                    <a:pt x="1" y="31"/>
                  </a:lnTo>
                  <a:lnTo>
                    <a:pt x="1" y="4185"/>
                  </a:lnTo>
                  <a:lnTo>
                    <a:pt x="123" y="4171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3"/>
            <p:cNvSpPr/>
            <p:nvPr/>
          </p:nvSpPr>
          <p:spPr>
            <a:xfrm>
              <a:off x="1054139" y="2318309"/>
              <a:ext cx="16750" cy="1099486"/>
            </a:xfrm>
            <a:custGeom>
              <a:avLst/>
              <a:gdLst/>
              <a:ahLst/>
              <a:cxnLst/>
              <a:rect l="l" t="t" r="r" b="b"/>
              <a:pathLst>
                <a:path w="64" h="4201" extrusionOk="0">
                  <a:moveTo>
                    <a:pt x="64" y="1"/>
                  </a:moveTo>
                  <a:lnTo>
                    <a:pt x="0" y="16"/>
                  </a:lnTo>
                  <a:lnTo>
                    <a:pt x="0" y="4200"/>
                  </a:lnTo>
                  <a:lnTo>
                    <a:pt x="64" y="4200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791371" y="2140338"/>
              <a:ext cx="632845" cy="243661"/>
            </a:xfrm>
            <a:custGeom>
              <a:avLst/>
              <a:gdLst/>
              <a:ahLst/>
              <a:cxnLst/>
              <a:rect l="l" t="t" r="r" b="b"/>
              <a:pathLst>
                <a:path w="2418" h="931" extrusionOk="0">
                  <a:moveTo>
                    <a:pt x="2418" y="0"/>
                  </a:moveTo>
                  <a:lnTo>
                    <a:pt x="804" y="432"/>
                  </a:lnTo>
                  <a:lnTo>
                    <a:pt x="15" y="651"/>
                  </a:lnTo>
                  <a:lnTo>
                    <a:pt x="0" y="651"/>
                  </a:lnTo>
                  <a:lnTo>
                    <a:pt x="0" y="930"/>
                  </a:lnTo>
                  <a:lnTo>
                    <a:pt x="138" y="897"/>
                  </a:lnTo>
                  <a:lnTo>
                    <a:pt x="260" y="867"/>
                  </a:lnTo>
                  <a:lnTo>
                    <a:pt x="353" y="852"/>
                  </a:lnTo>
                  <a:lnTo>
                    <a:pt x="480" y="822"/>
                  </a:lnTo>
                  <a:lnTo>
                    <a:pt x="588" y="804"/>
                  </a:lnTo>
                  <a:lnTo>
                    <a:pt x="711" y="774"/>
                  </a:lnTo>
                  <a:lnTo>
                    <a:pt x="818" y="744"/>
                  </a:lnTo>
                  <a:lnTo>
                    <a:pt x="945" y="711"/>
                  </a:lnTo>
                  <a:lnTo>
                    <a:pt x="1004" y="696"/>
                  </a:lnTo>
                  <a:lnTo>
                    <a:pt x="1068" y="681"/>
                  </a:lnTo>
                  <a:lnTo>
                    <a:pt x="1146" y="666"/>
                  </a:lnTo>
                  <a:lnTo>
                    <a:pt x="1269" y="636"/>
                  </a:lnTo>
                  <a:lnTo>
                    <a:pt x="1425" y="603"/>
                  </a:lnTo>
                  <a:lnTo>
                    <a:pt x="1548" y="573"/>
                  </a:lnTo>
                  <a:lnTo>
                    <a:pt x="1733" y="525"/>
                  </a:lnTo>
                  <a:lnTo>
                    <a:pt x="1860" y="510"/>
                  </a:lnTo>
                  <a:lnTo>
                    <a:pt x="2027" y="465"/>
                  </a:lnTo>
                  <a:lnTo>
                    <a:pt x="2154" y="432"/>
                  </a:lnTo>
                  <a:lnTo>
                    <a:pt x="2418" y="372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791371" y="3348443"/>
              <a:ext cx="632845" cy="207544"/>
            </a:xfrm>
            <a:custGeom>
              <a:avLst/>
              <a:gdLst/>
              <a:ahLst/>
              <a:cxnLst/>
              <a:rect l="l" t="t" r="r" b="b"/>
              <a:pathLst>
                <a:path w="2418" h="793" extrusionOk="0">
                  <a:moveTo>
                    <a:pt x="2418" y="0"/>
                  </a:moveTo>
                  <a:lnTo>
                    <a:pt x="2154" y="49"/>
                  </a:lnTo>
                  <a:lnTo>
                    <a:pt x="2027" y="78"/>
                  </a:lnTo>
                  <a:lnTo>
                    <a:pt x="1860" y="112"/>
                  </a:lnTo>
                  <a:lnTo>
                    <a:pt x="1733" y="127"/>
                  </a:lnTo>
                  <a:lnTo>
                    <a:pt x="1548" y="171"/>
                  </a:lnTo>
                  <a:lnTo>
                    <a:pt x="1425" y="186"/>
                  </a:lnTo>
                  <a:lnTo>
                    <a:pt x="1269" y="220"/>
                  </a:lnTo>
                  <a:lnTo>
                    <a:pt x="1146" y="249"/>
                  </a:lnTo>
                  <a:lnTo>
                    <a:pt x="1068" y="264"/>
                  </a:lnTo>
                  <a:lnTo>
                    <a:pt x="1004" y="264"/>
                  </a:lnTo>
                  <a:lnTo>
                    <a:pt x="945" y="279"/>
                  </a:lnTo>
                  <a:lnTo>
                    <a:pt x="818" y="313"/>
                  </a:lnTo>
                  <a:lnTo>
                    <a:pt x="711" y="328"/>
                  </a:lnTo>
                  <a:lnTo>
                    <a:pt x="588" y="357"/>
                  </a:lnTo>
                  <a:lnTo>
                    <a:pt x="480" y="372"/>
                  </a:lnTo>
                  <a:lnTo>
                    <a:pt x="353" y="391"/>
                  </a:lnTo>
                  <a:lnTo>
                    <a:pt x="260" y="421"/>
                  </a:lnTo>
                  <a:lnTo>
                    <a:pt x="138" y="435"/>
                  </a:lnTo>
                  <a:lnTo>
                    <a:pt x="0" y="465"/>
                  </a:lnTo>
                  <a:lnTo>
                    <a:pt x="0" y="793"/>
                  </a:lnTo>
                  <a:lnTo>
                    <a:pt x="2418" y="372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462126" y="403558"/>
              <a:ext cx="2466211" cy="337095"/>
            </a:xfrm>
            <a:custGeom>
              <a:avLst/>
              <a:gdLst/>
              <a:ahLst/>
              <a:cxnLst/>
              <a:rect l="l" t="t" r="r" b="b"/>
              <a:pathLst>
                <a:path w="9423" h="1288" extrusionOk="0">
                  <a:moveTo>
                    <a:pt x="7861" y="127"/>
                  </a:moveTo>
                  <a:lnTo>
                    <a:pt x="9094" y="1164"/>
                  </a:lnTo>
                  <a:lnTo>
                    <a:pt x="124" y="1164"/>
                  </a:lnTo>
                  <a:lnTo>
                    <a:pt x="124" y="127"/>
                  </a:lnTo>
                  <a:close/>
                  <a:moveTo>
                    <a:pt x="1" y="0"/>
                  </a:moveTo>
                  <a:lnTo>
                    <a:pt x="1" y="1287"/>
                  </a:lnTo>
                  <a:lnTo>
                    <a:pt x="9423" y="1287"/>
                  </a:lnTo>
                  <a:lnTo>
                    <a:pt x="9300" y="1179"/>
                  </a:lnTo>
                  <a:lnTo>
                    <a:pt x="78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3"/>
            <p:cNvSpPr/>
            <p:nvPr/>
          </p:nvSpPr>
          <p:spPr>
            <a:xfrm>
              <a:off x="462126" y="401726"/>
              <a:ext cx="2259974" cy="338927"/>
            </a:xfrm>
            <a:custGeom>
              <a:avLst/>
              <a:gdLst/>
              <a:ahLst/>
              <a:cxnLst/>
              <a:rect l="l" t="t" r="r" b="b"/>
              <a:pathLst>
                <a:path w="8635" h="1295" extrusionOk="0">
                  <a:moveTo>
                    <a:pt x="1457" y="1"/>
                  </a:moveTo>
                  <a:cubicBezTo>
                    <a:pt x="1443" y="1"/>
                    <a:pt x="1427" y="9"/>
                    <a:pt x="1411" y="26"/>
                  </a:cubicBezTo>
                  <a:lnTo>
                    <a:pt x="124" y="1108"/>
                  </a:lnTo>
                  <a:lnTo>
                    <a:pt x="124" y="70"/>
                  </a:lnTo>
                  <a:cubicBezTo>
                    <a:pt x="124" y="26"/>
                    <a:pt x="109" y="7"/>
                    <a:pt x="64" y="7"/>
                  </a:cubicBezTo>
                  <a:cubicBezTo>
                    <a:pt x="31" y="7"/>
                    <a:pt x="1" y="26"/>
                    <a:pt x="1" y="70"/>
                  </a:cubicBezTo>
                  <a:lnTo>
                    <a:pt x="1" y="1235"/>
                  </a:lnTo>
                  <a:cubicBezTo>
                    <a:pt x="1" y="1264"/>
                    <a:pt x="16" y="1279"/>
                    <a:pt x="49" y="1294"/>
                  </a:cubicBezTo>
                  <a:cubicBezTo>
                    <a:pt x="64" y="1294"/>
                    <a:pt x="94" y="1294"/>
                    <a:pt x="109" y="1279"/>
                  </a:cubicBezTo>
                  <a:lnTo>
                    <a:pt x="1459" y="148"/>
                  </a:lnTo>
                  <a:lnTo>
                    <a:pt x="2698" y="1279"/>
                  </a:lnTo>
                  <a:cubicBezTo>
                    <a:pt x="2713" y="1287"/>
                    <a:pt x="2728" y="1290"/>
                    <a:pt x="2744" y="1290"/>
                  </a:cubicBezTo>
                  <a:cubicBezTo>
                    <a:pt x="2760" y="1290"/>
                    <a:pt x="2776" y="1287"/>
                    <a:pt x="2791" y="1279"/>
                  </a:cubicBezTo>
                  <a:lnTo>
                    <a:pt x="4029" y="148"/>
                  </a:lnTo>
                  <a:lnTo>
                    <a:pt x="5301" y="1279"/>
                  </a:lnTo>
                  <a:cubicBezTo>
                    <a:pt x="5316" y="1287"/>
                    <a:pt x="5332" y="1290"/>
                    <a:pt x="5348" y="1290"/>
                  </a:cubicBezTo>
                  <a:cubicBezTo>
                    <a:pt x="5364" y="1290"/>
                    <a:pt x="5380" y="1287"/>
                    <a:pt x="5394" y="1279"/>
                  </a:cubicBezTo>
                  <a:lnTo>
                    <a:pt x="6681" y="148"/>
                  </a:lnTo>
                  <a:lnTo>
                    <a:pt x="7827" y="1279"/>
                  </a:lnTo>
                  <a:cubicBezTo>
                    <a:pt x="7844" y="1287"/>
                    <a:pt x="7860" y="1290"/>
                    <a:pt x="7875" y="1290"/>
                  </a:cubicBezTo>
                  <a:cubicBezTo>
                    <a:pt x="7890" y="1290"/>
                    <a:pt x="7905" y="1287"/>
                    <a:pt x="7920" y="1279"/>
                  </a:cubicBezTo>
                  <a:lnTo>
                    <a:pt x="8605" y="692"/>
                  </a:lnTo>
                  <a:cubicBezTo>
                    <a:pt x="8634" y="677"/>
                    <a:pt x="8634" y="628"/>
                    <a:pt x="8619" y="613"/>
                  </a:cubicBezTo>
                  <a:cubicBezTo>
                    <a:pt x="8600" y="596"/>
                    <a:pt x="8582" y="589"/>
                    <a:pt x="8564" y="589"/>
                  </a:cubicBezTo>
                  <a:cubicBezTo>
                    <a:pt x="8551" y="589"/>
                    <a:pt x="8539" y="592"/>
                    <a:pt x="8526" y="599"/>
                  </a:cubicBezTo>
                  <a:lnTo>
                    <a:pt x="7876" y="1157"/>
                  </a:lnTo>
                  <a:lnTo>
                    <a:pt x="6726" y="26"/>
                  </a:lnTo>
                  <a:cubicBezTo>
                    <a:pt x="6711" y="9"/>
                    <a:pt x="6696" y="1"/>
                    <a:pt x="6681" y="1"/>
                  </a:cubicBezTo>
                  <a:cubicBezTo>
                    <a:pt x="6666" y="1"/>
                    <a:pt x="6650" y="9"/>
                    <a:pt x="6633" y="26"/>
                  </a:cubicBezTo>
                  <a:lnTo>
                    <a:pt x="5350" y="1157"/>
                  </a:lnTo>
                  <a:lnTo>
                    <a:pt x="4063" y="26"/>
                  </a:lnTo>
                  <a:cubicBezTo>
                    <a:pt x="4055" y="9"/>
                    <a:pt x="4040" y="1"/>
                    <a:pt x="4024" y="1"/>
                  </a:cubicBezTo>
                  <a:cubicBezTo>
                    <a:pt x="4008" y="1"/>
                    <a:pt x="3992" y="9"/>
                    <a:pt x="3985" y="26"/>
                  </a:cubicBezTo>
                  <a:lnTo>
                    <a:pt x="2746" y="1157"/>
                  </a:lnTo>
                  <a:lnTo>
                    <a:pt x="1489" y="26"/>
                  </a:lnTo>
                  <a:cubicBezTo>
                    <a:pt x="1481" y="9"/>
                    <a:pt x="1470" y="1"/>
                    <a:pt x="1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462126" y="401726"/>
              <a:ext cx="2077030" cy="338927"/>
            </a:xfrm>
            <a:custGeom>
              <a:avLst/>
              <a:gdLst/>
              <a:ahLst/>
              <a:cxnLst/>
              <a:rect l="l" t="t" r="r" b="b"/>
              <a:pathLst>
                <a:path w="7936" h="1295" extrusionOk="0">
                  <a:moveTo>
                    <a:pt x="2744" y="1"/>
                  </a:moveTo>
                  <a:cubicBezTo>
                    <a:pt x="2728" y="1"/>
                    <a:pt x="2713" y="9"/>
                    <a:pt x="2698" y="26"/>
                  </a:cubicBezTo>
                  <a:lnTo>
                    <a:pt x="1459" y="1157"/>
                  </a:lnTo>
                  <a:lnTo>
                    <a:pt x="109" y="26"/>
                  </a:lnTo>
                  <a:cubicBezTo>
                    <a:pt x="98" y="12"/>
                    <a:pt x="80" y="1"/>
                    <a:pt x="65" y="1"/>
                  </a:cubicBezTo>
                  <a:cubicBezTo>
                    <a:pt x="59" y="1"/>
                    <a:pt x="53" y="3"/>
                    <a:pt x="49" y="7"/>
                  </a:cubicBezTo>
                  <a:cubicBezTo>
                    <a:pt x="16" y="26"/>
                    <a:pt x="1" y="41"/>
                    <a:pt x="1" y="70"/>
                  </a:cubicBezTo>
                  <a:lnTo>
                    <a:pt x="1" y="1235"/>
                  </a:lnTo>
                  <a:cubicBezTo>
                    <a:pt x="1" y="1264"/>
                    <a:pt x="31" y="1294"/>
                    <a:pt x="64" y="1294"/>
                  </a:cubicBezTo>
                  <a:cubicBezTo>
                    <a:pt x="109" y="1294"/>
                    <a:pt x="124" y="1264"/>
                    <a:pt x="124" y="1235"/>
                  </a:cubicBezTo>
                  <a:lnTo>
                    <a:pt x="124" y="193"/>
                  </a:lnTo>
                  <a:lnTo>
                    <a:pt x="1411" y="1279"/>
                  </a:lnTo>
                  <a:cubicBezTo>
                    <a:pt x="1427" y="1287"/>
                    <a:pt x="1443" y="1290"/>
                    <a:pt x="1457" y="1290"/>
                  </a:cubicBezTo>
                  <a:cubicBezTo>
                    <a:pt x="1470" y="1290"/>
                    <a:pt x="1481" y="1287"/>
                    <a:pt x="1489" y="1279"/>
                  </a:cubicBezTo>
                  <a:lnTo>
                    <a:pt x="2746" y="148"/>
                  </a:lnTo>
                  <a:lnTo>
                    <a:pt x="3985" y="1279"/>
                  </a:lnTo>
                  <a:cubicBezTo>
                    <a:pt x="3992" y="1287"/>
                    <a:pt x="4008" y="1290"/>
                    <a:pt x="4024" y="1290"/>
                  </a:cubicBezTo>
                  <a:cubicBezTo>
                    <a:pt x="4040" y="1290"/>
                    <a:pt x="4055" y="1287"/>
                    <a:pt x="4063" y="1279"/>
                  </a:cubicBezTo>
                  <a:lnTo>
                    <a:pt x="5350" y="148"/>
                  </a:lnTo>
                  <a:lnTo>
                    <a:pt x="6633" y="1279"/>
                  </a:lnTo>
                  <a:cubicBezTo>
                    <a:pt x="6650" y="1287"/>
                    <a:pt x="6666" y="1290"/>
                    <a:pt x="6681" y="1290"/>
                  </a:cubicBezTo>
                  <a:cubicBezTo>
                    <a:pt x="6696" y="1290"/>
                    <a:pt x="6711" y="1287"/>
                    <a:pt x="6726" y="1279"/>
                  </a:cubicBezTo>
                  <a:lnTo>
                    <a:pt x="7920" y="119"/>
                  </a:lnTo>
                  <a:cubicBezTo>
                    <a:pt x="7935" y="85"/>
                    <a:pt x="7935" y="41"/>
                    <a:pt x="7920" y="26"/>
                  </a:cubicBezTo>
                  <a:cubicBezTo>
                    <a:pt x="7905" y="9"/>
                    <a:pt x="7890" y="1"/>
                    <a:pt x="7875" y="1"/>
                  </a:cubicBezTo>
                  <a:cubicBezTo>
                    <a:pt x="7860" y="1"/>
                    <a:pt x="7844" y="9"/>
                    <a:pt x="7827" y="26"/>
                  </a:cubicBezTo>
                  <a:lnTo>
                    <a:pt x="6681" y="1157"/>
                  </a:lnTo>
                  <a:lnTo>
                    <a:pt x="5394" y="26"/>
                  </a:lnTo>
                  <a:cubicBezTo>
                    <a:pt x="5380" y="9"/>
                    <a:pt x="5364" y="1"/>
                    <a:pt x="5348" y="1"/>
                  </a:cubicBezTo>
                  <a:cubicBezTo>
                    <a:pt x="5332" y="1"/>
                    <a:pt x="5316" y="9"/>
                    <a:pt x="5301" y="26"/>
                  </a:cubicBezTo>
                  <a:lnTo>
                    <a:pt x="4029" y="1157"/>
                  </a:lnTo>
                  <a:lnTo>
                    <a:pt x="2791" y="26"/>
                  </a:lnTo>
                  <a:cubicBezTo>
                    <a:pt x="2776" y="9"/>
                    <a:pt x="2760" y="1"/>
                    <a:pt x="2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827227" y="403558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4" y="0"/>
                  </a:moveTo>
                  <a:cubicBezTo>
                    <a:pt x="30" y="0"/>
                    <a:pt x="1" y="19"/>
                    <a:pt x="1" y="63"/>
                  </a:cubicBezTo>
                  <a:lnTo>
                    <a:pt x="1" y="1228"/>
                  </a:lnTo>
                  <a:cubicBezTo>
                    <a:pt x="1" y="1257"/>
                    <a:pt x="30" y="1287"/>
                    <a:pt x="64" y="1287"/>
                  </a:cubicBezTo>
                  <a:cubicBezTo>
                    <a:pt x="94" y="1287"/>
                    <a:pt x="123" y="1257"/>
                    <a:pt x="123" y="1228"/>
                  </a:cubicBezTo>
                  <a:lnTo>
                    <a:pt x="123" y="63"/>
                  </a:lnTo>
                  <a:cubicBezTo>
                    <a:pt x="123" y="19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3"/>
            <p:cNvSpPr/>
            <p:nvPr/>
          </p:nvSpPr>
          <p:spPr>
            <a:xfrm>
              <a:off x="1164062" y="403558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4" y="0"/>
                  </a:moveTo>
                  <a:cubicBezTo>
                    <a:pt x="31" y="0"/>
                    <a:pt x="1" y="19"/>
                    <a:pt x="1" y="63"/>
                  </a:cubicBezTo>
                  <a:lnTo>
                    <a:pt x="1" y="1228"/>
                  </a:lnTo>
                  <a:cubicBezTo>
                    <a:pt x="1" y="1257"/>
                    <a:pt x="31" y="1287"/>
                    <a:pt x="64" y="1287"/>
                  </a:cubicBezTo>
                  <a:cubicBezTo>
                    <a:pt x="94" y="1287"/>
                    <a:pt x="124" y="1257"/>
                    <a:pt x="124" y="1228"/>
                  </a:cubicBezTo>
                  <a:lnTo>
                    <a:pt x="124" y="63"/>
                  </a:lnTo>
                  <a:cubicBezTo>
                    <a:pt x="124" y="19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3"/>
            <p:cNvSpPr/>
            <p:nvPr/>
          </p:nvSpPr>
          <p:spPr>
            <a:xfrm>
              <a:off x="1496971" y="403558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0" y="0"/>
                  </a:moveTo>
                  <a:cubicBezTo>
                    <a:pt x="31" y="0"/>
                    <a:pt x="1" y="19"/>
                    <a:pt x="1" y="63"/>
                  </a:cubicBezTo>
                  <a:lnTo>
                    <a:pt x="1" y="1228"/>
                  </a:lnTo>
                  <a:cubicBezTo>
                    <a:pt x="1" y="1257"/>
                    <a:pt x="31" y="1287"/>
                    <a:pt x="60" y="1287"/>
                  </a:cubicBezTo>
                  <a:cubicBezTo>
                    <a:pt x="109" y="1287"/>
                    <a:pt x="124" y="1257"/>
                    <a:pt x="124" y="1228"/>
                  </a:cubicBezTo>
                  <a:lnTo>
                    <a:pt x="124" y="63"/>
                  </a:lnTo>
                  <a:cubicBezTo>
                    <a:pt x="124" y="19"/>
                    <a:pt x="109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3"/>
            <p:cNvSpPr/>
            <p:nvPr/>
          </p:nvSpPr>
          <p:spPr>
            <a:xfrm>
              <a:off x="1845583" y="403558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4" y="0"/>
                  </a:moveTo>
                  <a:cubicBezTo>
                    <a:pt x="30" y="0"/>
                    <a:pt x="1" y="19"/>
                    <a:pt x="1" y="63"/>
                  </a:cubicBezTo>
                  <a:lnTo>
                    <a:pt x="1" y="1228"/>
                  </a:lnTo>
                  <a:cubicBezTo>
                    <a:pt x="1" y="1257"/>
                    <a:pt x="30" y="1287"/>
                    <a:pt x="64" y="1287"/>
                  </a:cubicBezTo>
                  <a:cubicBezTo>
                    <a:pt x="94" y="1287"/>
                    <a:pt x="123" y="1257"/>
                    <a:pt x="123" y="1228"/>
                  </a:cubicBezTo>
                  <a:lnTo>
                    <a:pt x="123" y="63"/>
                  </a:lnTo>
                  <a:cubicBezTo>
                    <a:pt x="123" y="19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3"/>
            <p:cNvSpPr/>
            <p:nvPr/>
          </p:nvSpPr>
          <p:spPr>
            <a:xfrm>
              <a:off x="2194196" y="403558"/>
              <a:ext cx="33239" cy="337095"/>
            </a:xfrm>
            <a:custGeom>
              <a:avLst/>
              <a:gdLst/>
              <a:ahLst/>
              <a:cxnLst/>
              <a:rect l="l" t="t" r="r" b="b"/>
              <a:pathLst>
                <a:path w="127" h="1288" extrusionOk="0">
                  <a:moveTo>
                    <a:pt x="63" y="0"/>
                  </a:moveTo>
                  <a:cubicBezTo>
                    <a:pt x="34" y="0"/>
                    <a:pt x="0" y="19"/>
                    <a:pt x="0" y="63"/>
                  </a:cubicBezTo>
                  <a:lnTo>
                    <a:pt x="0" y="1228"/>
                  </a:lnTo>
                  <a:cubicBezTo>
                    <a:pt x="0" y="1257"/>
                    <a:pt x="34" y="1287"/>
                    <a:pt x="63" y="1287"/>
                  </a:cubicBezTo>
                  <a:cubicBezTo>
                    <a:pt x="93" y="1287"/>
                    <a:pt x="127" y="1257"/>
                    <a:pt x="127" y="1228"/>
                  </a:cubicBezTo>
                  <a:lnTo>
                    <a:pt x="127" y="63"/>
                  </a:lnTo>
                  <a:cubicBezTo>
                    <a:pt x="127" y="19"/>
                    <a:pt x="93" y="0"/>
                    <a:pt x="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2506691" y="403558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4" y="0"/>
                  </a:moveTo>
                  <a:cubicBezTo>
                    <a:pt x="30" y="0"/>
                    <a:pt x="0" y="19"/>
                    <a:pt x="0" y="63"/>
                  </a:cubicBezTo>
                  <a:lnTo>
                    <a:pt x="0" y="1228"/>
                  </a:lnTo>
                  <a:cubicBezTo>
                    <a:pt x="0" y="1257"/>
                    <a:pt x="30" y="1287"/>
                    <a:pt x="64" y="1287"/>
                  </a:cubicBezTo>
                  <a:cubicBezTo>
                    <a:pt x="93" y="1287"/>
                    <a:pt x="123" y="1257"/>
                    <a:pt x="123" y="1228"/>
                  </a:cubicBezTo>
                  <a:lnTo>
                    <a:pt x="123" y="63"/>
                  </a:lnTo>
                  <a:cubicBezTo>
                    <a:pt x="123" y="19"/>
                    <a:pt x="93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3"/>
            <p:cNvSpPr/>
            <p:nvPr/>
          </p:nvSpPr>
          <p:spPr>
            <a:xfrm>
              <a:off x="1837732" y="2626878"/>
              <a:ext cx="37426" cy="272974"/>
            </a:xfrm>
            <a:custGeom>
              <a:avLst/>
              <a:gdLst/>
              <a:ahLst/>
              <a:cxnLst/>
              <a:rect l="l" t="t" r="r" b="b"/>
              <a:pathLst>
                <a:path w="143" h="1043" extrusionOk="0">
                  <a:moveTo>
                    <a:pt x="1" y="1"/>
                  </a:moveTo>
                  <a:lnTo>
                    <a:pt x="1" y="1042"/>
                  </a:lnTo>
                  <a:lnTo>
                    <a:pt x="142" y="10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3"/>
            <p:cNvSpPr/>
            <p:nvPr/>
          </p:nvSpPr>
          <p:spPr>
            <a:xfrm>
              <a:off x="1947916" y="2626878"/>
              <a:ext cx="249422" cy="272974"/>
            </a:xfrm>
            <a:custGeom>
              <a:avLst/>
              <a:gdLst/>
              <a:ahLst/>
              <a:cxnLst/>
              <a:rect l="l" t="t" r="r" b="b"/>
              <a:pathLst>
                <a:path w="953" h="1043" extrusionOk="0">
                  <a:moveTo>
                    <a:pt x="0" y="1"/>
                  </a:moveTo>
                  <a:lnTo>
                    <a:pt x="0" y="1042"/>
                  </a:lnTo>
                  <a:lnTo>
                    <a:pt x="138" y="1042"/>
                  </a:lnTo>
                  <a:lnTo>
                    <a:pt x="138" y="127"/>
                  </a:lnTo>
                  <a:lnTo>
                    <a:pt x="406" y="842"/>
                  </a:lnTo>
                  <a:lnTo>
                    <a:pt x="547" y="842"/>
                  </a:lnTo>
                  <a:lnTo>
                    <a:pt x="815" y="127"/>
                  </a:lnTo>
                  <a:lnTo>
                    <a:pt x="815" y="1042"/>
                  </a:lnTo>
                  <a:lnTo>
                    <a:pt x="952" y="1042"/>
                  </a:lnTo>
                  <a:lnTo>
                    <a:pt x="952" y="1"/>
                  </a:lnTo>
                  <a:lnTo>
                    <a:pt x="740" y="1"/>
                  </a:lnTo>
                  <a:lnTo>
                    <a:pt x="476" y="71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3"/>
            <p:cNvSpPr/>
            <p:nvPr/>
          </p:nvSpPr>
          <p:spPr>
            <a:xfrm>
              <a:off x="2270095" y="2626878"/>
              <a:ext cx="175354" cy="272974"/>
            </a:xfrm>
            <a:custGeom>
              <a:avLst/>
              <a:gdLst/>
              <a:ahLst/>
              <a:cxnLst/>
              <a:rect l="l" t="t" r="r" b="b"/>
              <a:pathLst>
                <a:path w="670" h="1043" extrusionOk="0">
                  <a:moveTo>
                    <a:pt x="317" y="116"/>
                  </a:moveTo>
                  <a:cubicBezTo>
                    <a:pt x="384" y="116"/>
                    <a:pt x="432" y="135"/>
                    <a:pt x="469" y="168"/>
                  </a:cubicBezTo>
                  <a:cubicBezTo>
                    <a:pt x="506" y="202"/>
                    <a:pt x="521" y="250"/>
                    <a:pt x="521" y="313"/>
                  </a:cubicBezTo>
                  <a:cubicBezTo>
                    <a:pt x="521" y="377"/>
                    <a:pt x="506" y="425"/>
                    <a:pt x="469" y="458"/>
                  </a:cubicBezTo>
                  <a:cubicBezTo>
                    <a:pt x="432" y="492"/>
                    <a:pt x="384" y="507"/>
                    <a:pt x="317" y="507"/>
                  </a:cubicBezTo>
                  <a:lnTo>
                    <a:pt x="142" y="507"/>
                  </a:lnTo>
                  <a:lnTo>
                    <a:pt x="142" y="116"/>
                  </a:lnTo>
                  <a:close/>
                  <a:moveTo>
                    <a:pt x="0" y="1"/>
                  </a:moveTo>
                  <a:lnTo>
                    <a:pt x="0" y="1042"/>
                  </a:lnTo>
                  <a:lnTo>
                    <a:pt x="142" y="1042"/>
                  </a:lnTo>
                  <a:lnTo>
                    <a:pt x="142" y="626"/>
                  </a:lnTo>
                  <a:lnTo>
                    <a:pt x="317" y="626"/>
                  </a:lnTo>
                  <a:cubicBezTo>
                    <a:pt x="436" y="626"/>
                    <a:pt x="521" y="596"/>
                    <a:pt x="581" y="544"/>
                  </a:cubicBezTo>
                  <a:cubicBezTo>
                    <a:pt x="640" y="492"/>
                    <a:pt x="670" y="414"/>
                    <a:pt x="670" y="313"/>
                  </a:cubicBezTo>
                  <a:cubicBezTo>
                    <a:pt x="670" y="209"/>
                    <a:pt x="640" y="135"/>
                    <a:pt x="581" y="83"/>
                  </a:cubicBezTo>
                  <a:cubicBezTo>
                    <a:pt x="521" y="27"/>
                    <a:pt x="436" y="1"/>
                    <a:pt x="3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3"/>
            <p:cNvSpPr/>
            <p:nvPr/>
          </p:nvSpPr>
          <p:spPr>
            <a:xfrm>
              <a:off x="2479472" y="2622167"/>
              <a:ext cx="252300" cy="282658"/>
            </a:xfrm>
            <a:custGeom>
              <a:avLst/>
              <a:gdLst/>
              <a:ahLst/>
              <a:cxnLst/>
              <a:rect l="l" t="t" r="r" b="b"/>
              <a:pathLst>
                <a:path w="964" h="1080" extrusionOk="0">
                  <a:moveTo>
                    <a:pt x="484" y="116"/>
                  </a:moveTo>
                  <a:cubicBezTo>
                    <a:pt x="584" y="116"/>
                    <a:pt x="666" y="153"/>
                    <a:pt x="725" y="231"/>
                  </a:cubicBezTo>
                  <a:cubicBezTo>
                    <a:pt x="785" y="305"/>
                    <a:pt x="815" y="410"/>
                    <a:pt x="815" y="540"/>
                  </a:cubicBezTo>
                  <a:cubicBezTo>
                    <a:pt x="815" y="674"/>
                    <a:pt x="785" y="774"/>
                    <a:pt x="725" y="852"/>
                  </a:cubicBezTo>
                  <a:cubicBezTo>
                    <a:pt x="666" y="927"/>
                    <a:pt x="584" y="967"/>
                    <a:pt x="484" y="967"/>
                  </a:cubicBezTo>
                  <a:cubicBezTo>
                    <a:pt x="380" y="967"/>
                    <a:pt x="298" y="927"/>
                    <a:pt x="238" y="852"/>
                  </a:cubicBezTo>
                  <a:cubicBezTo>
                    <a:pt x="179" y="774"/>
                    <a:pt x="149" y="674"/>
                    <a:pt x="149" y="540"/>
                  </a:cubicBezTo>
                  <a:cubicBezTo>
                    <a:pt x="149" y="410"/>
                    <a:pt x="179" y="305"/>
                    <a:pt x="238" y="231"/>
                  </a:cubicBezTo>
                  <a:cubicBezTo>
                    <a:pt x="298" y="153"/>
                    <a:pt x="380" y="116"/>
                    <a:pt x="484" y="116"/>
                  </a:cubicBezTo>
                  <a:close/>
                  <a:moveTo>
                    <a:pt x="484" y="0"/>
                  </a:moveTo>
                  <a:cubicBezTo>
                    <a:pt x="335" y="0"/>
                    <a:pt x="220" y="49"/>
                    <a:pt x="130" y="149"/>
                  </a:cubicBezTo>
                  <a:cubicBezTo>
                    <a:pt x="45" y="246"/>
                    <a:pt x="0" y="376"/>
                    <a:pt x="0" y="540"/>
                  </a:cubicBezTo>
                  <a:cubicBezTo>
                    <a:pt x="0" y="707"/>
                    <a:pt x="45" y="837"/>
                    <a:pt x="130" y="934"/>
                  </a:cubicBezTo>
                  <a:cubicBezTo>
                    <a:pt x="220" y="1031"/>
                    <a:pt x="335" y="1079"/>
                    <a:pt x="484" y="1079"/>
                  </a:cubicBezTo>
                  <a:cubicBezTo>
                    <a:pt x="629" y="1079"/>
                    <a:pt x="744" y="1031"/>
                    <a:pt x="833" y="934"/>
                  </a:cubicBezTo>
                  <a:cubicBezTo>
                    <a:pt x="919" y="837"/>
                    <a:pt x="964" y="703"/>
                    <a:pt x="964" y="540"/>
                  </a:cubicBezTo>
                  <a:cubicBezTo>
                    <a:pt x="964" y="376"/>
                    <a:pt x="919" y="246"/>
                    <a:pt x="833" y="149"/>
                  </a:cubicBezTo>
                  <a:cubicBezTo>
                    <a:pt x="744" y="49"/>
                    <a:pt x="629" y="0"/>
                    <a:pt x="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3"/>
            <p:cNvSpPr/>
            <p:nvPr/>
          </p:nvSpPr>
          <p:spPr>
            <a:xfrm>
              <a:off x="2788826" y="2626878"/>
              <a:ext cx="212519" cy="272974"/>
            </a:xfrm>
            <a:custGeom>
              <a:avLst/>
              <a:gdLst/>
              <a:ahLst/>
              <a:cxnLst/>
              <a:rect l="l" t="t" r="r" b="b"/>
              <a:pathLst>
                <a:path w="812" h="1043" extrusionOk="0">
                  <a:moveTo>
                    <a:pt x="317" y="116"/>
                  </a:moveTo>
                  <a:cubicBezTo>
                    <a:pt x="388" y="116"/>
                    <a:pt x="436" y="135"/>
                    <a:pt x="473" y="165"/>
                  </a:cubicBezTo>
                  <a:cubicBezTo>
                    <a:pt x="507" y="194"/>
                    <a:pt x="525" y="239"/>
                    <a:pt x="525" y="302"/>
                  </a:cubicBezTo>
                  <a:cubicBezTo>
                    <a:pt x="525" y="362"/>
                    <a:pt x="507" y="410"/>
                    <a:pt x="473" y="440"/>
                  </a:cubicBezTo>
                  <a:cubicBezTo>
                    <a:pt x="436" y="470"/>
                    <a:pt x="388" y="488"/>
                    <a:pt x="317" y="488"/>
                  </a:cubicBezTo>
                  <a:lnTo>
                    <a:pt x="142" y="488"/>
                  </a:lnTo>
                  <a:lnTo>
                    <a:pt x="142" y="116"/>
                  </a:lnTo>
                  <a:close/>
                  <a:moveTo>
                    <a:pt x="1" y="1"/>
                  </a:moveTo>
                  <a:lnTo>
                    <a:pt x="1" y="1042"/>
                  </a:lnTo>
                  <a:lnTo>
                    <a:pt x="142" y="1042"/>
                  </a:lnTo>
                  <a:lnTo>
                    <a:pt x="142" y="604"/>
                  </a:lnTo>
                  <a:lnTo>
                    <a:pt x="295" y="604"/>
                  </a:lnTo>
                  <a:cubicBezTo>
                    <a:pt x="351" y="604"/>
                    <a:pt x="395" y="615"/>
                    <a:pt x="429" y="637"/>
                  </a:cubicBezTo>
                  <a:cubicBezTo>
                    <a:pt x="459" y="659"/>
                    <a:pt x="492" y="704"/>
                    <a:pt x="525" y="775"/>
                  </a:cubicBezTo>
                  <a:lnTo>
                    <a:pt x="659" y="1042"/>
                  </a:lnTo>
                  <a:lnTo>
                    <a:pt x="812" y="1042"/>
                  </a:lnTo>
                  <a:lnTo>
                    <a:pt x="671" y="756"/>
                  </a:lnTo>
                  <a:cubicBezTo>
                    <a:pt x="641" y="700"/>
                    <a:pt x="611" y="652"/>
                    <a:pt x="581" y="618"/>
                  </a:cubicBezTo>
                  <a:cubicBezTo>
                    <a:pt x="555" y="585"/>
                    <a:pt x="525" y="566"/>
                    <a:pt x="496" y="555"/>
                  </a:cubicBezTo>
                  <a:cubicBezTo>
                    <a:pt x="552" y="537"/>
                    <a:pt x="596" y="507"/>
                    <a:pt x="626" y="466"/>
                  </a:cubicBezTo>
                  <a:cubicBezTo>
                    <a:pt x="659" y="421"/>
                    <a:pt x="674" y="365"/>
                    <a:pt x="674" y="302"/>
                  </a:cubicBezTo>
                  <a:cubicBezTo>
                    <a:pt x="674" y="202"/>
                    <a:pt x="645" y="127"/>
                    <a:pt x="585" y="75"/>
                  </a:cubicBezTo>
                  <a:cubicBezTo>
                    <a:pt x="525" y="27"/>
                    <a:pt x="436" y="1"/>
                    <a:pt x="3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2983546" y="2626878"/>
              <a:ext cx="230054" cy="272974"/>
            </a:xfrm>
            <a:custGeom>
              <a:avLst/>
              <a:gdLst/>
              <a:ahLst/>
              <a:cxnLst/>
              <a:rect l="l" t="t" r="r" b="b"/>
              <a:pathLst>
                <a:path w="879" h="1043" extrusionOk="0">
                  <a:moveTo>
                    <a:pt x="1" y="1"/>
                  </a:moveTo>
                  <a:lnTo>
                    <a:pt x="1" y="120"/>
                  </a:lnTo>
                  <a:lnTo>
                    <a:pt x="369" y="120"/>
                  </a:lnTo>
                  <a:lnTo>
                    <a:pt x="369" y="1042"/>
                  </a:lnTo>
                  <a:lnTo>
                    <a:pt x="511" y="1042"/>
                  </a:lnTo>
                  <a:lnTo>
                    <a:pt x="511" y="120"/>
                  </a:lnTo>
                  <a:lnTo>
                    <a:pt x="879" y="12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23"/>
          <p:cNvGrpSpPr/>
          <p:nvPr/>
        </p:nvGrpSpPr>
        <p:grpSpPr>
          <a:xfrm>
            <a:off x="7547158" y="2477280"/>
            <a:ext cx="1533697" cy="1524515"/>
            <a:chOff x="5707539" y="420046"/>
            <a:chExt cx="3172073" cy="3152429"/>
          </a:xfrm>
        </p:grpSpPr>
        <p:sp>
          <p:nvSpPr>
            <p:cNvPr id="272" name="Google Shape;272;p23"/>
            <p:cNvSpPr/>
            <p:nvPr/>
          </p:nvSpPr>
          <p:spPr>
            <a:xfrm>
              <a:off x="7041269" y="1230858"/>
              <a:ext cx="219323" cy="454869"/>
            </a:xfrm>
            <a:custGeom>
              <a:avLst/>
              <a:gdLst/>
              <a:ahLst/>
              <a:cxnLst/>
              <a:rect l="l" t="t" r="r" b="b"/>
              <a:pathLst>
                <a:path w="838" h="1738" extrusionOk="0">
                  <a:moveTo>
                    <a:pt x="451" y="1"/>
                  </a:moveTo>
                  <a:cubicBezTo>
                    <a:pt x="406" y="1"/>
                    <a:pt x="358" y="49"/>
                    <a:pt x="358" y="94"/>
                  </a:cubicBezTo>
                  <a:lnTo>
                    <a:pt x="358" y="888"/>
                  </a:lnTo>
                  <a:lnTo>
                    <a:pt x="358" y="888"/>
                  </a:lnTo>
                  <a:cubicBezTo>
                    <a:pt x="268" y="914"/>
                    <a:pt x="188" y="966"/>
                    <a:pt x="127" y="1024"/>
                  </a:cubicBezTo>
                  <a:cubicBezTo>
                    <a:pt x="49" y="1102"/>
                    <a:pt x="1" y="1210"/>
                    <a:pt x="1" y="1321"/>
                  </a:cubicBezTo>
                  <a:cubicBezTo>
                    <a:pt x="1" y="1444"/>
                    <a:pt x="64" y="1567"/>
                    <a:pt x="172" y="1645"/>
                  </a:cubicBezTo>
                  <a:cubicBezTo>
                    <a:pt x="250" y="1708"/>
                    <a:pt x="343" y="1738"/>
                    <a:pt x="451" y="1738"/>
                  </a:cubicBezTo>
                  <a:cubicBezTo>
                    <a:pt x="529" y="1738"/>
                    <a:pt x="607" y="1708"/>
                    <a:pt x="685" y="1660"/>
                  </a:cubicBezTo>
                  <a:cubicBezTo>
                    <a:pt x="745" y="1630"/>
                    <a:pt x="778" y="1567"/>
                    <a:pt x="808" y="1522"/>
                  </a:cubicBezTo>
                  <a:cubicBezTo>
                    <a:pt x="838" y="1459"/>
                    <a:pt x="838" y="1396"/>
                    <a:pt x="838" y="1351"/>
                  </a:cubicBezTo>
                  <a:cubicBezTo>
                    <a:pt x="838" y="1303"/>
                    <a:pt x="838" y="1273"/>
                    <a:pt x="823" y="1243"/>
                  </a:cubicBezTo>
                  <a:cubicBezTo>
                    <a:pt x="823" y="1180"/>
                    <a:pt x="763" y="1165"/>
                    <a:pt x="715" y="1165"/>
                  </a:cubicBezTo>
                  <a:cubicBezTo>
                    <a:pt x="670" y="1180"/>
                    <a:pt x="637" y="1243"/>
                    <a:pt x="652" y="1288"/>
                  </a:cubicBezTo>
                  <a:lnTo>
                    <a:pt x="652" y="1351"/>
                  </a:lnTo>
                  <a:cubicBezTo>
                    <a:pt x="652" y="1381"/>
                    <a:pt x="652" y="1414"/>
                    <a:pt x="637" y="1444"/>
                  </a:cubicBezTo>
                  <a:cubicBezTo>
                    <a:pt x="622" y="1459"/>
                    <a:pt x="607" y="1489"/>
                    <a:pt x="577" y="1507"/>
                  </a:cubicBezTo>
                  <a:cubicBezTo>
                    <a:pt x="544" y="1537"/>
                    <a:pt x="499" y="1552"/>
                    <a:pt x="451" y="1552"/>
                  </a:cubicBezTo>
                  <a:cubicBezTo>
                    <a:pt x="391" y="1552"/>
                    <a:pt x="328" y="1522"/>
                    <a:pt x="280" y="1489"/>
                  </a:cubicBezTo>
                  <a:cubicBezTo>
                    <a:pt x="220" y="1444"/>
                    <a:pt x="187" y="1381"/>
                    <a:pt x="187" y="1321"/>
                  </a:cubicBezTo>
                  <a:cubicBezTo>
                    <a:pt x="187" y="1258"/>
                    <a:pt x="220" y="1195"/>
                    <a:pt x="265" y="1150"/>
                  </a:cubicBezTo>
                  <a:cubicBezTo>
                    <a:pt x="313" y="1102"/>
                    <a:pt x="373" y="1072"/>
                    <a:pt x="451" y="1057"/>
                  </a:cubicBezTo>
                  <a:cubicBezTo>
                    <a:pt x="499" y="1057"/>
                    <a:pt x="544" y="1024"/>
                    <a:pt x="544" y="964"/>
                  </a:cubicBezTo>
                  <a:lnTo>
                    <a:pt x="544" y="94"/>
                  </a:lnTo>
                  <a:cubicBezTo>
                    <a:pt x="544" y="49"/>
                    <a:pt x="514" y="1"/>
                    <a:pt x="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3"/>
            <p:cNvSpPr/>
            <p:nvPr/>
          </p:nvSpPr>
          <p:spPr>
            <a:xfrm>
              <a:off x="7138629" y="716053"/>
              <a:ext cx="48942" cy="556155"/>
            </a:xfrm>
            <a:custGeom>
              <a:avLst/>
              <a:gdLst/>
              <a:ahLst/>
              <a:cxnLst/>
              <a:rect l="l" t="t" r="r" b="b"/>
              <a:pathLst>
                <a:path w="187" h="2125" extrusionOk="0">
                  <a:moveTo>
                    <a:pt x="94" y="0"/>
                  </a:moveTo>
                  <a:cubicBezTo>
                    <a:pt x="34" y="0"/>
                    <a:pt x="1" y="48"/>
                    <a:pt x="1" y="93"/>
                  </a:cubicBezTo>
                  <a:lnTo>
                    <a:pt x="1" y="2031"/>
                  </a:lnTo>
                  <a:cubicBezTo>
                    <a:pt x="1" y="2079"/>
                    <a:pt x="34" y="2124"/>
                    <a:pt x="94" y="2124"/>
                  </a:cubicBezTo>
                  <a:cubicBezTo>
                    <a:pt x="142" y="2124"/>
                    <a:pt x="187" y="2079"/>
                    <a:pt x="187" y="2031"/>
                  </a:cubicBezTo>
                  <a:lnTo>
                    <a:pt x="187" y="93"/>
                  </a:lnTo>
                  <a:cubicBezTo>
                    <a:pt x="187" y="48"/>
                    <a:pt x="142" y="0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7086023" y="1150248"/>
              <a:ext cx="150229" cy="256224"/>
            </a:xfrm>
            <a:custGeom>
              <a:avLst/>
              <a:gdLst/>
              <a:ahLst/>
              <a:cxnLst/>
              <a:rect l="l" t="t" r="r" b="b"/>
              <a:pathLst>
                <a:path w="574" h="979" extrusionOk="0">
                  <a:moveTo>
                    <a:pt x="202" y="0"/>
                  </a:moveTo>
                  <a:cubicBezTo>
                    <a:pt x="94" y="0"/>
                    <a:pt x="1" y="93"/>
                    <a:pt x="1" y="201"/>
                  </a:cubicBezTo>
                  <a:lnTo>
                    <a:pt x="1" y="774"/>
                  </a:lnTo>
                  <a:cubicBezTo>
                    <a:pt x="1" y="885"/>
                    <a:pt x="94" y="978"/>
                    <a:pt x="202" y="978"/>
                  </a:cubicBezTo>
                  <a:lnTo>
                    <a:pt x="373" y="978"/>
                  </a:lnTo>
                  <a:cubicBezTo>
                    <a:pt x="499" y="978"/>
                    <a:pt x="574" y="885"/>
                    <a:pt x="574" y="774"/>
                  </a:cubicBezTo>
                  <a:lnTo>
                    <a:pt x="574" y="201"/>
                  </a:lnTo>
                  <a:cubicBezTo>
                    <a:pt x="574" y="93"/>
                    <a:pt x="499" y="0"/>
                    <a:pt x="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7131039" y="1736765"/>
              <a:ext cx="1407805" cy="622894"/>
            </a:xfrm>
            <a:custGeom>
              <a:avLst/>
              <a:gdLst/>
              <a:ahLst/>
              <a:cxnLst/>
              <a:rect l="l" t="t" r="r" b="b"/>
              <a:pathLst>
                <a:path w="5379" h="2380" extrusionOk="0">
                  <a:moveTo>
                    <a:pt x="69" y="0"/>
                  </a:moveTo>
                  <a:cubicBezTo>
                    <a:pt x="47" y="0"/>
                    <a:pt x="26" y="15"/>
                    <a:pt x="15" y="39"/>
                  </a:cubicBezTo>
                  <a:cubicBezTo>
                    <a:pt x="0" y="69"/>
                    <a:pt x="15" y="99"/>
                    <a:pt x="48" y="114"/>
                  </a:cubicBezTo>
                  <a:lnTo>
                    <a:pt x="2883" y="1788"/>
                  </a:lnTo>
                  <a:cubicBezTo>
                    <a:pt x="2891" y="1793"/>
                    <a:pt x="2901" y="1795"/>
                    <a:pt x="2911" y="1795"/>
                  </a:cubicBezTo>
                  <a:cubicBezTo>
                    <a:pt x="2937" y="1795"/>
                    <a:pt x="2965" y="1779"/>
                    <a:pt x="2976" y="1758"/>
                  </a:cubicBezTo>
                  <a:cubicBezTo>
                    <a:pt x="2991" y="1728"/>
                    <a:pt x="2976" y="1695"/>
                    <a:pt x="2946" y="1680"/>
                  </a:cubicBezTo>
                  <a:lnTo>
                    <a:pt x="978" y="519"/>
                  </a:lnTo>
                  <a:lnTo>
                    <a:pt x="5286" y="2379"/>
                  </a:lnTo>
                  <a:cubicBezTo>
                    <a:pt x="5316" y="2379"/>
                    <a:pt x="5349" y="2364"/>
                    <a:pt x="5364" y="2331"/>
                  </a:cubicBezTo>
                  <a:cubicBezTo>
                    <a:pt x="5379" y="2301"/>
                    <a:pt x="5364" y="2271"/>
                    <a:pt x="5330" y="2253"/>
                  </a:cubicBezTo>
                  <a:lnTo>
                    <a:pt x="93" y="6"/>
                  </a:lnTo>
                  <a:cubicBezTo>
                    <a:pt x="85" y="2"/>
                    <a:pt x="77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>
              <a:off x="5711465" y="1738073"/>
              <a:ext cx="1456747" cy="476854"/>
            </a:xfrm>
            <a:custGeom>
              <a:avLst/>
              <a:gdLst/>
              <a:ahLst/>
              <a:cxnLst/>
              <a:rect l="l" t="t" r="r" b="b"/>
              <a:pathLst>
                <a:path w="5566" h="1822" extrusionOk="0">
                  <a:moveTo>
                    <a:pt x="5487" y="1"/>
                  </a:moveTo>
                  <a:lnTo>
                    <a:pt x="45" y="1597"/>
                  </a:lnTo>
                  <a:cubicBezTo>
                    <a:pt x="16" y="1615"/>
                    <a:pt x="1" y="1645"/>
                    <a:pt x="1" y="1675"/>
                  </a:cubicBezTo>
                  <a:cubicBezTo>
                    <a:pt x="13" y="1702"/>
                    <a:pt x="35" y="1727"/>
                    <a:pt x="61" y="1727"/>
                  </a:cubicBezTo>
                  <a:cubicBezTo>
                    <a:pt x="67" y="1727"/>
                    <a:pt x="73" y="1726"/>
                    <a:pt x="79" y="1723"/>
                  </a:cubicBezTo>
                  <a:lnTo>
                    <a:pt x="5037" y="265"/>
                  </a:lnTo>
                  <a:lnTo>
                    <a:pt x="5037" y="265"/>
                  </a:lnTo>
                  <a:lnTo>
                    <a:pt x="2571" y="1708"/>
                  </a:lnTo>
                  <a:cubicBezTo>
                    <a:pt x="2541" y="1723"/>
                    <a:pt x="2541" y="1768"/>
                    <a:pt x="2556" y="1783"/>
                  </a:cubicBezTo>
                  <a:cubicBezTo>
                    <a:pt x="2567" y="1807"/>
                    <a:pt x="2588" y="1822"/>
                    <a:pt x="2610" y="1822"/>
                  </a:cubicBezTo>
                  <a:cubicBezTo>
                    <a:pt x="2618" y="1822"/>
                    <a:pt x="2626" y="1820"/>
                    <a:pt x="2634" y="1816"/>
                  </a:cubicBezTo>
                  <a:lnTo>
                    <a:pt x="5532" y="109"/>
                  </a:lnTo>
                  <a:cubicBezTo>
                    <a:pt x="5565" y="94"/>
                    <a:pt x="5565" y="64"/>
                    <a:pt x="5547" y="34"/>
                  </a:cubicBezTo>
                  <a:cubicBezTo>
                    <a:pt x="5547" y="1"/>
                    <a:pt x="5517" y="1"/>
                    <a:pt x="5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3"/>
            <p:cNvSpPr/>
            <p:nvPr/>
          </p:nvSpPr>
          <p:spPr>
            <a:xfrm>
              <a:off x="7131039" y="1611924"/>
              <a:ext cx="41090" cy="168024"/>
            </a:xfrm>
            <a:custGeom>
              <a:avLst/>
              <a:gdLst/>
              <a:ahLst/>
              <a:cxnLst/>
              <a:rect l="l" t="t" r="r" b="b"/>
              <a:pathLst>
                <a:path w="157" h="642" extrusionOk="0">
                  <a:moveTo>
                    <a:pt x="78" y="0"/>
                  </a:moveTo>
                  <a:cubicBezTo>
                    <a:pt x="39" y="0"/>
                    <a:pt x="0" y="27"/>
                    <a:pt x="0" y="81"/>
                  </a:cubicBezTo>
                  <a:lnTo>
                    <a:pt x="0" y="561"/>
                  </a:lnTo>
                  <a:cubicBezTo>
                    <a:pt x="0" y="615"/>
                    <a:pt x="39" y="642"/>
                    <a:pt x="78" y="642"/>
                  </a:cubicBezTo>
                  <a:cubicBezTo>
                    <a:pt x="117" y="642"/>
                    <a:pt x="156" y="615"/>
                    <a:pt x="156" y="561"/>
                  </a:cubicBezTo>
                  <a:lnTo>
                    <a:pt x="156" y="81"/>
                  </a:lnTo>
                  <a:cubicBezTo>
                    <a:pt x="156" y="27"/>
                    <a:pt x="117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3"/>
            <p:cNvSpPr/>
            <p:nvPr/>
          </p:nvSpPr>
          <p:spPr>
            <a:xfrm>
              <a:off x="7098848" y="1713733"/>
              <a:ext cx="105212" cy="82180"/>
            </a:xfrm>
            <a:custGeom>
              <a:avLst/>
              <a:gdLst/>
              <a:ahLst/>
              <a:cxnLst/>
              <a:rect l="l" t="t" r="r" b="b"/>
              <a:pathLst>
                <a:path w="402" h="314" extrusionOk="0">
                  <a:moveTo>
                    <a:pt x="201" y="1"/>
                  </a:moveTo>
                  <a:cubicBezTo>
                    <a:pt x="0" y="1"/>
                    <a:pt x="0" y="313"/>
                    <a:pt x="201" y="313"/>
                  </a:cubicBezTo>
                  <a:cubicBezTo>
                    <a:pt x="402" y="313"/>
                    <a:pt x="402" y="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3"/>
            <p:cNvSpPr/>
            <p:nvPr/>
          </p:nvSpPr>
          <p:spPr>
            <a:xfrm>
              <a:off x="5707539" y="2160753"/>
              <a:ext cx="2835240" cy="1411718"/>
            </a:xfrm>
            <a:custGeom>
              <a:avLst/>
              <a:gdLst/>
              <a:ahLst/>
              <a:cxnLst/>
              <a:rect l="l" t="t" r="r" b="b"/>
              <a:pathLst>
                <a:path w="10833" h="5394" extrusionOk="0">
                  <a:moveTo>
                    <a:pt x="1" y="0"/>
                  </a:moveTo>
                  <a:lnTo>
                    <a:pt x="1" y="4973"/>
                  </a:lnTo>
                  <a:lnTo>
                    <a:pt x="8352" y="4973"/>
                  </a:lnTo>
                  <a:lnTo>
                    <a:pt x="10833" y="5394"/>
                  </a:lnTo>
                  <a:lnTo>
                    <a:pt x="10833" y="759"/>
                  </a:lnTo>
                  <a:lnTo>
                    <a:pt x="83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3"/>
            <p:cNvSpPr/>
            <p:nvPr/>
          </p:nvSpPr>
          <p:spPr>
            <a:xfrm>
              <a:off x="5707539" y="3462291"/>
              <a:ext cx="2835240" cy="110184"/>
            </a:xfrm>
            <a:custGeom>
              <a:avLst/>
              <a:gdLst/>
              <a:ahLst/>
              <a:cxnLst/>
              <a:rect l="l" t="t" r="r" b="b"/>
              <a:pathLst>
                <a:path w="10833" h="421" extrusionOk="0">
                  <a:moveTo>
                    <a:pt x="1" y="0"/>
                  </a:moveTo>
                  <a:lnTo>
                    <a:pt x="1005" y="421"/>
                  </a:lnTo>
                  <a:lnTo>
                    <a:pt x="10833" y="421"/>
                  </a:lnTo>
                  <a:lnTo>
                    <a:pt x="83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3"/>
            <p:cNvSpPr/>
            <p:nvPr/>
          </p:nvSpPr>
          <p:spPr>
            <a:xfrm>
              <a:off x="7703423" y="2258113"/>
              <a:ext cx="32192" cy="1107076"/>
            </a:xfrm>
            <a:custGeom>
              <a:avLst/>
              <a:gdLst/>
              <a:ahLst/>
              <a:cxnLst/>
              <a:rect l="l" t="t" r="r" b="b"/>
              <a:pathLst>
                <a:path w="123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3"/>
            <p:cNvSpPr/>
            <p:nvPr/>
          </p:nvSpPr>
          <p:spPr>
            <a:xfrm>
              <a:off x="7597165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3"/>
            <p:cNvSpPr/>
            <p:nvPr/>
          </p:nvSpPr>
          <p:spPr>
            <a:xfrm>
              <a:off x="7499804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3"/>
            <p:cNvSpPr/>
            <p:nvPr/>
          </p:nvSpPr>
          <p:spPr>
            <a:xfrm>
              <a:off x="7398518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4" y="423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3"/>
            <p:cNvSpPr/>
            <p:nvPr/>
          </p:nvSpPr>
          <p:spPr>
            <a:xfrm>
              <a:off x="7293568" y="2258113"/>
              <a:ext cx="32192" cy="1107076"/>
            </a:xfrm>
            <a:custGeom>
              <a:avLst/>
              <a:gdLst/>
              <a:ahLst/>
              <a:cxnLst/>
              <a:rect l="l" t="t" r="r" b="b"/>
              <a:pathLst>
                <a:path w="123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3"/>
            <p:cNvSpPr/>
            <p:nvPr/>
          </p:nvSpPr>
          <p:spPr>
            <a:xfrm>
              <a:off x="7187310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7089949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6988663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3"/>
            <p:cNvSpPr/>
            <p:nvPr/>
          </p:nvSpPr>
          <p:spPr>
            <a:xfrm>
              <a:off x="6891303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3"/>
            <p:cNvSpPr/>
            <p:nvPr/>
          </p:nvSpPr>
          <p:spPr>
            <a:xfrm>
              <a:off x="6786353" y="2258113"/>
              <a:ext cx="32192" cy="1107076"/>
            </a:xfrm>
            <a:custGeom>
              <a:avLst/>
              <a:gdLst/>
              <a:ahLst/>
              <a:cxnLst/>
              <a:rect l="l" t="t" r="r" b="b"/>
              <a:pathLst>
                <a:path w="123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3"/>
            <p:cNvSpPr/>
            <p:nvPr/>
          </p:nvSpPr>
          <p:spPr>
            <a:xfrm>
              <a:off x="6688993" y="2258113"/>
              <a:ext cx="32192" cy="1107076"/>
            </a:xfrm>
            <a:custGeom>
              <a:avLst/>
              <a:gdLst/>
              <a:ahLst/>
              <a:cxnLst/>
              <a:rect l="l" t="t" r="r" b="b"/>
              <a:pathLst>
                <a:path w="123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3"/>
            <p:cNvSpPr/>
            <p:nvPr/>
          </p:nvSpPr>
          <p:spPr>
            <a:xfrm>
              <a:off x="6591632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3"/>
            <p:cNvSpPr/>
            <p:nvPr/>
          </p:nvSpPr>
          <p:spPr>
            <a:xfrm>
              <a:off x="6481448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3"/>
            <p:cNvSpPr/>
            <p:nvPr/>
          </p:nvSpPr>
          <p:spPr>
            <a:xfrm>
              <a:off x="6376498" y="2258113"/>
              <a:ext cx="32192" cy="1107076"/>
            </a:xfrm>
            <a:custGeom>
              <a:avLst/>
              <a:gdLst/>
              <a:ahLst/>
              <a:cxnLst/>
              <a:rect l="l" t="t" r="r" b="b"/>
              <a:pathLst>
                <a:path w="123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3"/>
            <p:cNvSpPr/>
            <p:nvPr/>
          </p:nvSpPr>
          <p:spPr>
            <a:xfrm>
              <a:off x="6279138" y="2258113"/>
              <a:ext cx="32192" cy="1107076"/>
            </a:xfrm>
            <a:custGeom>
              <a:avLst/>
              <a:gdLst/>
              <a:ahLst/>
              <a:cxnLst/>
              <a:rect l="l" t="t" r="r" b="b"/>
              <a:pathLst>
                <a:path w="123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3"/>
            <p:cNvSpPr/>
            <p:nvPr/>
          </p:nvSpPr>
          <p:spPr>
            <a:xfrm>
              <a:off x="6181777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6080491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5983131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5889697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5792336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8266909" y="2258113"/>
              <a:ext cx="8113" cy="262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3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5707539" y="2160753"/>
              <a:ext cx="2835240" cy="243661"/>
            </a:xfrm>
            <a:custGeom>
              <a:avLst/>
              <a:gdLst/>
              <a:ahLst/>
              <a:cxnLst/>
              <a:rect l="l" t="t" r="r" b="b"/>
              <a:pathLst>
                <a:path w="10833" h="931" extrusionOk="0">
                  <a:moveTo>
                    <a:pt x="1" y="0"/>
                  </a:moveTo>
                  <a:lnTo>
                    <a:pt x="1" y="372"/>
                  </a:lnTo>
                  <a:lnTo>
                    <a:pt x="8352" y="372"/>
                  </a:lnTo>
                  <a:lnTo>
                    <a:pt x="10833" y="930"/>
                  </a:lnTo>
                  <a:lnTo>
                    <a:pt x="10833" y="651"/>
                  </a:lnTo>
                  <a:lnTo>
                    <a:pt x="83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5707539" y="3364931"/>
              <a:ext cx="2835240" cy="207544"/>
            </a:xfrm>
            <a:custGeom>
              <a:avLst/>
              <a:gdLst/>
              <a:ahLst/>
              <a:cxnLst/>
              <a:rect l="l" t="t" r="r" b="b"/>
              <a:pathLst>
                <a:path w="10833" h="793" extrusionOk="0">
                  <a:moveTo>
                    <a:pt x="1" y="1"/>
                  </a:moveTo>
                  <a:lnTo>
                    <a:pt x="1" y="372"/>
                  </a:lnTo>
                  <a:lnTo>
                    <a:pt x="8352" y="372"/>
                  </a:lnTo>
                  <a:lnTo>
                    <a:pt x="10833" y="793"/>
                  </a:lnTo>
                  <a:lnTo>
                    <a:pt x="10833" y="465"/>
                  </a:lnTo>
                  <a:lnTo>
                    <a:pt x="83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7836639" y="2160753"/>
              <a:ext cx="56794" cy="1301795"/>
            </a:xfrm>
            <a:custGeom>
              <a:avLst/>
              <a:gdLst/>
              <a:ahLst/>
              <a:cxnLst/>
              <a:rect l="l" t="t" r="r" b="b"/>
              <a:pathLst>
                <a:path w="217" h="4974" extrusionOk="0">
                  <a:moveTo>
                    <a:pt x="1" y="0"/>
                  </a:moveTo>
                  <a:lnTo>
                    <a:pt x="1" y="4973"/>
                  </a:lnTo>
                  <a:lnTo>
                    <a:pt x="217" y="497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3"/>
            <p:cNvSpPr/>
            <p:nvPr/>
          </p:nvSpPr>
          <p:spPr>
            <a:xfrm>
              <a:off x="7893171" y="2258113"/>
              <a:ext cx="365365" cy="1176170"/>
            </a:xfrm>
            <a:custGeom>
              <a:avLst/>
              <a:gdLst/>
              <a:ahLst/>
              <a:cxnLst/>
              <a:rect l="l" t="t" r="r" b="b"/>
              <a:pathLst>
                <a:path w="1396" h="4494" extrusionOk="0">
                  <a:moveTo>
                    <a:pt x="1" y="0"/>
                  </a:moveTo>
                  <a:lnTo>
                    <a:pt x="1" y="4230"/>
                  </a:lnTo>
                  <a:lnTo>
                    <a:pt x="265" y="4293"/>
                  </a:lnTo>
                  <a:lnTo>
                    <a:pt x="265" y="60"/>
                  </a:lnTo>
                  <a:lnTo>
                    <a:pt x="1" y="0"/>
                  </a:lnTo>
                  <a:close/>
                  <a:moveTo>
                    <a:pt x="391" y="75"/>
                  </a:moveTo>
                  <a:lnTo>
                    <a:pt x="391" y="4308"/>
                  </a:lnTo>
                  <a:lnTo>
                    <a:pt x="577" y="4337"/>
                  </a:lnTo>
                  <a:lnTo>
                    <a:pt x="577" y="123"/>
                  </a:lnTo>
                  <a:lnTo>
                    <a:pt x="391" y="75"/>
                  </a:lnTo>
                  <a:close/>
                  <a:moveTo>
                    <a:pt x="700" y="153"/>
                  </a:moveTo>
                  <a:lnTo>
                    <a:pt x="700" y="4371"/>
                  </a:lnTo>
                  <a:lnTo>
                    <a:pt x="901" y="4401"/>
                  </a:lnTo>
                  <a:lnTo>
                    <a:pt x="901" y="201"/>
                  </a:lnTo>
                  <a:lnTo>
                    <a:pt x="700" y="153"/>
                  </a:lnTo>
                  <a:close/>
                  <a:moveTo>
                    <a:pt x="1023" y="216"/>
                  </a:moveTo>
                  <a:lnTo>
                    <a:pt x="1023" y="4430"/>
                  </a:lnTo>
                  <a:lnTo>
                    <a:pt x="1180" y="4464"/>
                  </a:lnTo>
                  <a:lnTo>
                    <a:pt x="1180" y="261"/>
                  </a:lnTo>
                  <a:lnTo>
                    <a:pt x="1023" y="216"/>
                  </a:lnTo>
                  <a:close/>
                  <a:moveTo>
                    <a:pt x="1302" y="294"/>
                  </a:moveTo>
                  <a:lnTo>
                    <a:pt x="1302" y="4479"/>
                  </a:lnTo>
                  <a:lnTo>
                    <a:pt x="1395" y="4494"/>
                  </a:lnTo>
                  <a:lnTo>
                    <a:pt x="1395" y="309"/>
                  </a:lnTo>
                  <a:lnTo>
                    <a:pt x="1302" y="2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3"/>
            <p:cNvSpPr/>
            <p:nvPr/>
          </p:nvSpPr>
          <p:spPr>
            <a:xfrm>
              <a:off x="8201740" y="2326160"/>
              <a:ext cx="32454" cy="1104197"/>
            </a:xfrm>
            <a:custGeom>
              <a:avLst/>
              <a:gdLst/>
              <a:ahLst/>
              <a:cxnLst/>
              <a:rect l="l" t="t" r="r" b="b"/>
              <a:pathLst>
                <a:path w="124" h="4219" extrusionOk="0">
                  <a:moveTo>
                    <a:pt x="1" y="1"/>
                  </a:moveTo>
                  <a:lnTo>
                    <a:pt x="1" y="4204"/>
                  </a:lnTo>
                  <a:lnTo>
                    <a:pt x="123" y="4219"/>
                  </a:lnTo>
                  <a:lnTo>
                    <a:pt x="123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8128720" y="2310719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1" y="0"/>
                  </a:moveTo>
                  <a:lnTo>
                    <a:pt x="1" y="4200"/>
                  </a:lnTo>
                  <a:lnTo>
                    <a:pt x="123" y="4229"/>
                  </a:lnTo>
                  <a:lnTo>
                    <a:pt x="123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8044184" y="2290043"/>
              <a:ext cx="32192" cy="1112048"/>
            </a:xfrm>
            <a:custGeom>
              <a:avLst/>
              <a:gdLst/>
              <a:ahLst/>
              <a:cxnLst/>
              <a:rect l="l" t="t" r="r" b="b"/>
              <a:pathLst>
                <a:path w="123" h="4249" extrusionOk="0">
                  <a:moveTo>
                    <a:pt x="0" y="1"/>
                  </a:moveTo>
                  <a:lnTo>
                    <a:pt x="0" y="4215"/>
                  </a:lnTo>
                  <a:lnTo>
                    <a:pt x="123" y="4249"/>
                  </a:lnTo>
                  <a:lnTo>
                    <a:pt x="123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7962265" y="2273554"/>
              <a:ext cx="33500" cy="1112048"/>
            </a:xfrm>
            <a:custGeom>
              <a:avLst/>
              <a:gdLst/>
              <a:ahLst/>
              <a:cxnLst/>
              <a:rect l="l" t="t" r="r" b="b"/>
              <a:pathLst>
                <a:path w="128" h="4249" extrusionOk="0">
                  <a:moveTo>
                    <a:pt x="1" y="1"/>
                  </a:moveTo>
                  <a:lnTo>
                    <a:pt x="1" y="4234"/>
                  </a:lnTo>
                  <a:lnTo>
                    <a:pt x="127" y="4249"/>
                  </a:lnTo>
                  <a:lnTo>
                    <a:pt x="127" y="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8274760" y="2342649"/>
              <a:ext cx="268004" cy="1144240"/>
            </a:xfrm>
            <a:custGeom>
              <a:avLst/>
              <a:gdLst/>
              <a:ahLst/>
              <a:cxnLst/>
              <a:rect l="l" t="t" r="r" b="b"/>
              <a:pathLst>
                <a:path w="1024" h="4372" extrusionOk="0">
                  <a:moveTo>
                    <a:pt x="1" y="1"/>
                  </a:moveTo>
                  <a:lnTo>
                    <a:pt x="1" y="4185"/>
                  </a:lnTo>
                  <a:lnTo>
                    <a:pt x="64" y="4200"/>
                  </a:lnTo>
                  <a:lnTo>
                    <a:pt x="64" y="16"/>
                  </a:lnTo>
                  <a:lnTo>
                    <a:pt x="1" y="1"/>
                  </a:lnTo>
                  <a:close/>
                  <a:moveTo>
                    <a:pt x="187" y="31"/>
                  </a:moveTo>
                  <a:lnTo>
                    <a:pt x="187" y="4215"/>
                  </a:lnTo>
                  <a:lnTo>
                    <a:pt x="295" y="4234"/>
                  </a:lnTo>
                  <a:lnTo>
                    <a:pt x="295" y="64"/>
                  </a:lnTo>
                  <a:lnTo>
                    <a:pt x="187" y="31"/>
                  </a:lnTo>
                  <a:close/>
                  <a:moveTo>
                    <a:pt x="421" y="94"/>
                  </a:moveTo>
                  <a:lnTo>
                    <a:pt x="421" y="4264"/>
                  </a:lnTo>
                  <a:lnTo>
                    <a:pt x="544" y="4278"/>
                  </a:lnTo>
                  <a:lnTo>
                    <a:pt x="544" y="109"/>
                  </a:lnTo>
                  <a:lnTo>
                    <a:pt x="421" y="94"/>
                  </a:lnTo>
                  <a:close/>
                  <a:moveTo>
                    <a:pt x="667" y="142"/>
                  </a:moveTo>
                  <a:lnTo>
                    <a:pt x="667" y="4308"/>
                  </a:lnTo>
                  <a:lnTo>
                    <a:pt x="760" y="4327"/>
                  </a:lnTo>
                  <a:lnTo>
                    <a:pt x="760" y="172"/>
                  </a:lnTo>
                  <a:lnTo>
                    <a:pt x="667" y="142"/>
                  </a:lnTo>
                  <a:close/>
                  <a:moveTo>
                    <a:pt x="886" y="187"/>
                  </a:moveTo>
                  <a:lnTo>
                    <a:pt x="886" y="4342"/>
                  </a:lnTo>
                  <a:lnTo>
                    <a:pt x="1024" y="4371"/>
                  </a:lnTo>
                  <a:lnTo>
                    <a:pt x="1024" y="235"/>
                  </a:lnTo>
                  <a:lnTo>
                    <a:pt x="886" y="1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8291249" y="2346575"/>
              <a:ext cx="32454" cy="1099486"/>
            </a:xfrm>
            <a:custGeom>
              <a:avLst/>
              <a:gdLst/>
              <a:ahLst/>
              <a:cxnLst/>
              <a:rect l="l" t="t" r="r" b="b"/>
              <a:pathLst>
                <a:path w="124" h="4201" extrusionOk="0">
                  <a:moveTo>
                    <a:pt x="1" y="1"/>
                  </a:moveTo>
                  <a:lnTo>
                    <a:pt x="1" y="4185"/>
                  </a:lnTo>
                  <a:lnTo>
                    <a:pt x="124" y="4200"/>
                  </a:lnTo>
                  <a:lnTo>
                    <a:pt x="124" y="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8351706" y="2359399"/>
              <a:ext cx="33500" cy="1099224"/>
            </a:xfrm>
            <a:custGeom>
              <a:avLst/>
              <a:gdLst/>
              <a:ahLst/>
              <a:cxnLst/>
              <a:rect l="l" t="t" r="r" b="b"/>
              <a:pathLst>
                <a:path w="128" h="4200" extrusionOk="0">
                  <a:moveTo>
                    <a:pt x="1" y="0"/>
                  </a:moveTo>
                  <a:lnTo>
                    <a:pt x="1" y="4170"/>
                  </a:lnTo>
                  <a:lnTo>
                    <a:pt x="127" y="4200"/>
                  </a:lnTo>
                  <a:lnTo>
                    <a:pt x="127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8416875" y="2370915"/>
              <a:ext cx="32454" cy="1099486"/>
            </a:xfrm>
            <a:custGeom>
              <a:avLst/>
              <a:gdLst/>
              <a:ahLst/>
              <a:cxnLst/>
              <a:rect l="l" t="t" r="r" b="b"/>
              <a:pathLst>
                <a:path w="124" h="4201" extrusionOk="0">
                  <a:moveTo>
                    <a:pt x="1" y="1"/>
                  </a:moveTo>
                  <a:lnTo>
                    <a:pt x="1" y="4170"/>
                  </a:lnTo>
                  <a:lnTo>
                    <a:pt x="124" y="4200"/>
                  </a:lnTo>
                  <a:lnTo>
                    <a:pt x="124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8473407" y="2387403"/>
              <a:ext cx="33239" cy="1091634"/>
            </a:xfrm>
            <a:custGeom>
              <a:avLst/>
              <a:gdLst/>
              <a:ahLst/>
              <a:cxnLst/>
              <a:rect l="l" t="t" r="r" b="b"/>
              <a:pathLst>
                <a:path w="127" h="4171" extrusionOk="0">
                  <a:moveTo>
                    <a:pt x="1" y="1"/>
                  </a:moveTo>
                  <a:lnTo>
                    <a:pt x="1" y="4156"/>
                  </a:lnTo>
                  <a:lnTo>
                    <a:pt x="127" y="4171"/>
                  </a:lnTo>
                  <a:lnTo>
                    <a:pt x="127" y="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8258272" y="2338723"/>
              <a:ext cx="16750" cy="1099486"/>
            </a:xfrm>
            <a:custGeom>
              <a:avLst/>
              <a:gdLst/>
              <a:ahLst/>
              <a:cxnLst/>
              <a:rect l="l" t="t" r="r" b="b"/>
              <a:pathLst>
                <a:path w="64" h="4201" extrusionOk="0">
                  <a:moveTo>
                    <a:pt x="0" y="1"/>
                  </a:moveTo>
                  <a:lnTo>
                    <a:pt x="0" y="4186"/>
                  </a:lnTo>
                  <a:lnTo>
                    <a:pt x="64" y="4200"/>
                  </a:lnTo>
                  <a:lnTo>
                    <a:pt x="64" y="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7893171" y="2160753"/>
              <a:ext cx="649595" cy="243661"/>
            </a:xfrm>
            <a:custGeom>
              <a:avLst/>
              <a:gdLst/>
              <a:ahLst/>
              <a:cxnLst/>
              <a:rect l="l" t="t" r="r" b="b"/>
              <a:pathLst>
                <a:path w="2482" h="931" extrusionOk="0">
                  <a:moveTo>
                    <a:pt x="1" y="0"/>
                  </a:moveTo>
                  <a:lnTo>
                    <a:pt x="1" y="372"/>
                  </a:lnTo>
                  <a:lnTo>
                    <a:pt x="265" y="432"/>
                  </a:lnTo>
                  <a:lnTo>
                    <a:pt x="391" y="447"/>
                  </a:lnTo>
                  <a:lnTo>
                    <a:pt x="577" y="495"/>
                  </a:lnTo>
                  <a:lnTo>
                    <a:pt x="700" y="525"/>
                  </a:lnTo>
                  <a:lnTo>
                    <a:pt x="901" y="573"/>
                  </a:lnTo>
                  <a:lnTo>
                    <a:pt x="1023" y="588"/>
                  </a:lnTo>
                  <a:lnTo>
                    <a:pt x="1180" y="633"/>
                  </a:lnTo>
                  <a:lnTo>
                    <a:pt x="1302" y="666"/>
                  </a:lnTo>
                  <a:lnTo>
                    <a:pt x="1395" y="681"/>
                  </a:lnTo>
                  <a:lnTo>
                    <a:pt x="1459" y="696"/>
                  </a:lnTo>
                  <a:lnTo>
                    <a:pt x="1522" y="711"/>
                  </a:lnTo>
                  <a:lnTo>
                    <a:pt x="1645" y="726"/>
                  </a:lnTo>
                  <a:lnTo>
                    <a:pt x="1753" y="759"/>
                  </a:lnTo>
                  <a:lnTo>
                    <a:pt x="1879" y="789"/>
                  </a:lnTo>
                  <a:lnTo>
                    <a:pt x="2002" y="804"/>
                  </a:lnTo>
                  <a:lnTo>
                    <a:pt x="2125" y="837"/>
                  </a:lnTo>
                  <a:lnTo>
                    <a:pt x="2218" y="867"/>
                  </a:lnTo>
                  <a:lnTo>
                    <a:pt x="2344" y="882"/>
                  </a:lnTo>
                  <a:lnTo>
                    <a:pt x="2482" y="930"/>
                  </a:lnTo>
                  <a:lnTo>
                    <a:pt x="2482" y="651"/>
                  </a:lnTo>
                  <a:lnTo>
                    <a:pt x="2359" y="603"/>
                  </a:lnTo>
                  <a:lnTo>
                    <a:pt x="1552" y="402"/>
                  </a:lnTo>
                  <a:lnTo>
                    <a:pt x="1459" y="372"/>
                  </a:lnTo>
                  <a:lnTo>
                    <a:pt x="1429" y="3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7893171" y="3364931"/>
              <a:ext cx="649595" cy="207544"/>
            </a:xfrm>
            <a:custGeom>
              <a:avLst/>
              <a:gdLst/>
              <a:ahLst/>
              <a:cxnLst/>
              <a:rect l="l" t="t" r="r" b="b"/>
              <a:pathLst>
                <a:path w="2482" h="793" extrusionOk="0">
                  <a:moveTo>
                    <a:pt x="1" y="1"/>
                  </a:moveTo>
                  <a:lnTo>
                    <a:pt x="1" y="372"/>
                  </a:lnTo>
                  <a:lnTo>
                    <a:pt x="2482" y="793"/>
                  </a:lnTo>
                  <a:lnTo>
                    <a:pt x="2482" y="465"/>
                  </a:lnTo>
                  <a:lnTo>
                    <a:pt x="2344" y="436"/>
                  </a:lnTo>
                  <a:lnTo>
                    <a:pt x="2218" y="421"/>
                  </a:lnTo>
                  <a:lnTo>
                    <a:pt x="2125" y="402"/>
                  </a:lnTo>
                  <a:lnTo>
                    <a:pt x="2002" y="372"/>
                  </a:lnTo>
                  <a:lnTo>
                    <a:pt x="1879" y="358"/>
                  </a:lnTo>
                  <a:lnTo>
                    <a:pt x="1753" y="328"/>
                  </a:lnTo>
                  <a:lnTo>
                    <a:pt x="1645" y="309"/>
                  </a:lnTo>
                  <a:lnTo>
                    <a:pt x="1522" y="294"/>
                  </a:lnTo>
                  <a:lnTo>
                    <a:pt x="1459" y="279"/>
                  </a:lnTo>
                  <a:lnTo>
                    <a:pt x="1395" y="265"/>
                  </a:lnTo>
                  <a:lnTo>
                    <a:pt x="1302" y="250"/>
                  </a:lnTo>
                  <a:lnTo>
                    <a:pt x="1180" y="235"/>
                  </a:lnTo>
                  <a:lnTo>
                    <a:pt x="1023" y="201"/>
                  </a:lnTo>
                  <a:lnTo>
                    <a:pt x="901" y="172"/>
                  </a:lnTo>
                  <a:lnTo>
                    <a:pt x="700" y="142"/>
                  </a:lnTo>
                  <a:lnTo>
                    <a:pt x="577" y="108"/>
                  </a:lnTo>
                  <a:lnTo>
                    <a:pt x="391" y="79"/>
                  </a:lnTo>
                  <a:lnTo>
                    <a:pt x="265" y="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6348232" y="420046"/>
              <a:ext cx="2531380" cy="337095"/>
            </a:xfrm>
            <a:custGeom>
              <a:avLst/>
              <a:gdLst/>
              <a:ahLst/>
              <a:cxnLst/>
              <a:rect l="l" t="t" r="r" b="b"/>
              <a:pathLst>
                <a:path w="9672" h="1288" extrusionOk="0">
                  <a:moveTo>
                    <a:pt x="9549" y="123"/>
                  </a:moveTo>
                  <a:lnTo>
                    <a:pt x="9549" y="1165"/>
                  </a:lnTo>
                  <a:lnTo>
                    <a:pt x="363" y="1165"/>
                  </a:lnTo>
                  <a:lnTo>
                    <a:pt x="1611" y="123"/>
                  </a:lnTo>
                  <a:close/>
                  <a:moveTo>
                    <a:pt x="1566" y="0"/>
                  </a:moveTo>
                  <a:lnTo>
                    <a:pt x="0" y="1287"/>
                  </a:lnTo>
                  <a:lnTo>
                    <a:pt x="9672" y="1287"/>
                  </a:lnTo>
                  <a:lnTo>
                    <a:pt x="96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6563367" y="420046"/>
              <a:ext cx="2316244" cy="339713"/>
            </a:xfrm>
            <a:custGeom>
              <a:avLst/>
              <a:gdLst/>
              <a:ahLst/>
              <a:cxnLst/>
              <a:rect l="l" t="t" r="r" b="b"/>
              <a:pathLst>
                <a:path w="8850" h="1298" extrusionOk="0">
                  <a:moveTo>
                    <a:pt x="8786" y="0"/>
                  </a:moveTo>
                  <a:cubicBezTo>
                    <a:pt x="8757" y="0"/>
                    <a:pt x="8727" y="30"/>
                    <a:pt x="8727" y="64"/>
                  </a:cubicBezTo>
                  <a:lnTo>
                    <a:pt x="8727" y="1101"/>
                  </a:lnTo>
                  <a:lnTo>
                    <a:pt x="7406" y="15"/>
                  </a:lnTo>
                  <a:cubicBezTo>
                    <a:pt x="7392" y="8"/>
                    <a:pt x="7377" y="4"/>
                    <a:pt x="7361" y="4"/>
                  </a:cubicBezTo>
                  <a:cubicBezTo>
                    <a:pt x="7346" y="4"/>
                    <a:pt x="7330" y="8"/>
                    <a:pt x="7313" y="15"/>
                  </a:cubicBezTo>
                  <a:lnTo>
                    <a:pt x="6045" y="1146"/>
                  </a:lnTo>
                  <a:lnTo>
                    <a:pt x="4773" y="15"/>
                  </a:lnTo>
                  <a:cubicBezTo>
                    <a:pt x="4758" y="8"/>
                    <a:pt x="4742" y="4"/>
                    <a:pt x="4726" y="4"/>
                  </a:cubicBezTo>
                  <a:cubicBezTo>
                    <a:pt x="4711" y="4"/>
                    <a:pt x="4695" y="8"/>
                    <a:pt x="4680" y="15"/>
                  </a:cubicBezTo>
                  <a:lnTo>
                    <a:pt x="3363" y="1146"/>
                  </a:lnTo>
                  <a:lnTo>
                    <a:pt x="2031" y="15"/>
                  </a:lnTo>
                  <a:cubicBezTo>
                    <a:pt x="2022" y="8"/>
                    <a:pt x="2010" y="4"/>
                    <a:pt x="1997" y="4"/>
                  </a:cubicBezTo>
                  <a:cubicBezTo>
                    <a:pt x="1983" y="4"/>
                    <a:pt x="1968" y="8"/>
                    <a:pt x="1953" y="15"/>
                  </a:cubicBezTo>
                  <a:lnTo>
                    <a:pt x="774" y="1146"/>
                  </a:lnTo>
                  <a:lnTo>
                    <a:pt x="108" y="607"/>
                  </a:lnTo>
                  <a:cubicBezTo>
                    <a:pt x="93" y="590"/>
                    <a:pt x="74" y="582"/>
                    <a:pt x="56" y="582"/>
                  </a:cubicBezTo>
                  <a:cubicBezTo>
                    <a:pt x="39" y="582"/>
                    <a:pt x="23" y="590"/>
                    <a:pt x="15" y="607"/>
                  </a:cubicBezTo>
                  <a:cubicBezTo>
                    <a:pt x="0" y="636"/>
                    <a:pt x="0" y="666"/>
                    <a:pt x="30" y="700"/>
                  </a:cubicBezTo>
                  <a:lnTo>
                    <a:pt x="729" y="1287"/>
                  </a:lnTo>
                  <a:cubicBezTo>
                    <a:pt x="742" y="1294"/>
                    <a:pt x="754" y="1297"/>
                    <a:pt x="767" y="1297"/>
                  </a:cubicBezTo>
                  <a:cubicBezTo>
                    <a:pt x="785" y="1297"/>
                    <a:pt x="803" y="1290"/>
                    <a:pt x="822" y="1272"/>
                  </a:cubicBezTo>
                  <a:lnTo>
                    <a:pt x="1998" y="142"/>
                  </a:lnTo>
                  <a:lnTo>
                    <a:pt x="3333" y="1272"/>
                  </a:lnTo>
                  <a:cubicBezTo>
                    <a:pt x="3341" y="1287"/>
                    <a:pt x="3352" y="1295"/>
                    <a:pt x="3365" y="1295"/>
                  </a:cubicBezTo>
                  <a:cubicBezTo>
                    <a:pt x="3378" y="1295"/>
                    <a:pt x="3393" y="1287"/>
                    <a:pt x="3408" y="1272"/>
                  </a:cubicBezTo>
                  <a:lnTo>
                    <a:pt x="4728" y="142"/>
                  </a:lnTo>
                  <a:lnTo>
                    <a:pt x="5997" y="1272"/>
                  </a:lnTo>
                  <a:cubicBezTo>
                    <a:pt x="6004" y="1287"/>
                    <a:pt x="6020" y="1295"/>
                    <a:pt x="6036" y="1295"/>
                  </a:cubicBezTo>
                  <a:cubicBezTo>
                    <a:pt x="6051" y="1295"/>
                    <a:pt x="6067" y="1287"/>
                    <a:pt x="6075" y="1272"/>
                  </a:cubicBezTo>
                  <a:lnTo>
                    <a:pt x="7362" y="142"/>
                  </a:lnTo>
                  <a:lnTo>
                    <a:pt x="8742" y="1287"/>
                  </a:lnTo>
                  <a:cubicBezTo>
                    <a:pt x="8752" y="1287"/>
                    <a:pt x="8768" y="1294"/>
                    <a:pt x="8783" y="1294"/>
                  </a:cubicBezTo>
                  <a:cubicBezTo>
                    <a:pt x="8790" y="1294"/>
                    <a:pt x="8796" y="1292"/>
                    <a:pt x="8801" y="1287"/>
                  </a:cubicBezTo>
                  <a:cubicBezTo>
                    <a:pt x="8835" y="1272"/>
                    <a:pt x="8850" y="1258"/>
                    <a:pt x="8850" y="1224"/>
                  </a:cubicBezTo>
                  <a:lnTo>
                    <a:pt x="8850" y="64"/>
                  </a:lnTo>
                  <a:cubicBezTo>
                    <a:pt x="8850" y="30"/>
                    <a:pt x="8820" y="0"/>
                    <a:pt x="8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3"/>
            <p:cNvSpPr/>
            <p:nvPr/>
          </p:nvSpPr>
          <p:spPr>
            <a:xfrm>
              <a:off x="6745263" y="420046"/>
              <a:ext cx="2134347" cy="339713"/>
            </a:xfrm>
            <a:custGeom>
              <a:avLst/>
              <a:gdLst/>
              <a:ahLst/>
              <a:cxnLst/>
              <a:rect l="l" t="t" r="r" b="b"/>
              <a:pathLst>
                <a:path w="8155" h="1298" extrusionOk="0">
                  <a:moveTo>
                    <a:pt x="8106" y="0"/>
                  </a:moveTo>
                  <a:cubicBezTo>
                    <a:pt x="8091" y="0"/>
                    <a:pt x="8062" y="0"/>
                    <a:pt x="8047" y="15"/>
                  </a:cubicBezTo>
                  <a:lnTo>
                    <a:pt x="6667" y="1146"/>
                  </a:lnTo>
                  <a:lnTo>
                    <a:pt x="5380" y="15"/>
                  </a:lnTo>
                  <a:cubicBezTo>
                    <a:pt x="5372" y="8"/>
                    <a:pt x="5356" y="4"/>
                    <a:pt x="5341" y="4"/>
                  </a:cubicBezTo>
                  <a:cubicBezTo>
                    <a:pt x="5325" y="4"/>
                    <a:pt x="5309" y="8"/>
                    <a:pt x="5302" y="15"/>
                  </a:cubicBezTo>
                  <a:lnTo>
                    <a:pt x="4033" y="1146"/>
                  </a:lnTo>
                  <a:lnTo>
                    <a:pt x="2713" y="15"/>
                  </a:lnTo>
                  <a:cubicBezTo>
                    <a:pt x="2698" y="8"/>
                    <a:pt x="2683" y="4"/>
                    <a:pt x="2670" y="4"/>
                  </a:cubicBezTo>
                  <a:cubicBezTo>
                    <a:pt x="2657" y="4"/>
                    <a:pt x="2646" y="8"/>
                    <a:pt x="2638" y="15"/>
                  </a:cubicBezTo>
                  <a:lnTo>
                    <a:pt x="1303" y="1146"/>
                  </a:lnTo>
                  <a:lnTo>
                    <a:pt x="127" y="15"/>
                  </a:lnTo>
                  <a:cubicBezTo>
                    <a:pt x="111" y="8"/>
                    <a:pt x="95" y="4"/>
                    <a:pt x="80" y="4"/>
                  </a:cubicBezTo>
                  <a:cubicBezTo>
                    <a:pt x="64" y="4"/>
                    <a:pt x="49" y="8"/>
                    <a:pt x="34" y="15"/>
                  </a:cubicBezTo>
                  <a:cubicBezTo>
                    <a:pt x="1" y="49"/>
                    <a:pt x="16" y="78"/>
                    <a:pt x="34" y="108"/>
                  </a:cubicBezTo>
                  <a:lnTo>
                    <a:pt x="1258" y="1272"/>
                  </a:lnTo>
                  <a:cubicBezTo>
                    <a:pt x="1273" y="1287"/>
                    <a:pt x="1288" y="1295"/>
                    <a:pt x="1302" y="1295"/>
                  </a:cubicBezTo>
                  <a:cubicBezTo>
                    <a:pt x="1315" y="1295"/>
                    <a:pt x="1327" y="1287"/>
                    <a:pt x="1336" y="1272"/>
                  </a:cubicBezTo>
                  <a:lnTo>
                    <a:pt x="2668" y="142"/>
                  </a:lnTo>
                  <a:lnTo>
                    <a:pt x="3985" y="1272"/>
                  </a:lnTo>
                  <a:cubicBezTo>
                    <a:pt x="4000" y="1287"/>
                    <a:pt x="4016" y="1295"/>
                    <a:pt x="4031" y="1295"/>
                  </a:cubicBezTo>
                  <a:cubicBezTo>
                    <a:pt x="4047" y="1295"/>
                    <a:pt x="4063" y="1287"/>
                    <a:pt x="4078" y="1272"/>
                  </a:cubicBezTo>
                  <a:lnTo>
                    <a:pt x="5350" y="142"/>
                  </a:lnTo>
                  <a:lnTo>
                    <a:pt x="6618" y="1272"/>
                  </a:lnTo>
                  <a:cubicBezTo>
                    <a:pt x="6638" y="1290"/>
                    <a:pt x="6656" y="1297"/>
                    <a:pt x="6674" y="1297"/>
                  </a:cubicBezTo>
                  <a:cubicBezTo>
                    <a:pt x="6687" y="1297"/>
                    <a:pt x="6699" y="1294"/>
                    <a:pt x="6711" y="1287"/>
                  </a:cubicBezTo>
                  <a:lnTo>
                    <a:pt x="8032" y="186"/>
                  </a:lnTo>
                  <a:lnTo>
                    <a:pt x="8032" y="1224"/>
                  </a:lnTo>
                  <a:cubicBezTo>
                    <a:pt x="8032" y="1272"/>
                    <a:pt x="8062" y="1287"/>
                    <a:pt x="8091" y="1287"/>
                  </a:cubicBezTo>
                  <a:cubicBezTo>
                    <a:pt x="8125" y="1287"/>
                    <a:pt x="8155" y="1272"/>
                    <a:pt x="8155" y="1224"/>
                  </a:cubicBezTo>
                  <a:lnTo>
                    <a:pt x="8155" y="64"/>
                  </a:lnTo>
                  <a:cubicBezTo>
                    <a:pt x="8155" y="30"/>
                    <a:pt x="8140" y="15"/>
                    <a:pt x="81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3"/>
            <p:cNvSpPr/>
            <p:nvPr/>
          </p:nvSpPr>
          <p:spPr>
            <a:xfrm>
              <a:off x="8473407" y="420046"/>
              <a:ext cx="33239" cy="337095"/>
            </a:xfrm>
            <a:custGeom>
              <a:avLst/>
              <a:gdLst/>
              <a:ahLst/>
              <a:cxnLst/>
              <a:rect l="l" t="t" r="r" b="b"/>
              <a:pathLst>
                <a:path w="127" h="1288" extrusionOk="0">
                  <a:moveTo>
                    <a:pt x="64" y="0"/>
                  </a:moveTo>
                  <a:cubicBezTo>
                    <a:pt x="34" y="0"/>
                    <a:pt x="1" y="30"/>
                    <a:pt x="1" y="64"/>
                  </a:cubicBezTo>
                  <a:lnTo>
                    <a:pt x="1" y="1224"/>
                  </a:lnTo>
                  <a:cubicBezTo>
                    <a:pt x="1" y="1272"/>
                    <a:pt x="34" y="1287"/>
                    <a:pt x="64" y="1287"/>
                  </a:cubicBezTo>
                  <a:cubicBezTo>
                    <a:pt x="94" y="1287"/>
                    <a:pt x="127" y="1272"/>
                    <a:pt x="127" y="1224"/>
                  </a:cubicBezTo>
                  <a:lnTo>
                    <a:pt x="127" y="64"/>
                  </a:lnTo>
                  <a:cubicBezTo>
                    <a:pt x="127" y="30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3"/>
            <p:cNvSpPr/>
            <p:nvPr/>
          </p:nvSpPr>
          <p:spPr>
            <a:xfrm>
              <a:off x="8128720" y="420046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4" y="0"/>
                  </a:moveTo>
                  <a:cubicBezTo>
                    <a:pt x="16" y="0"/>
                    <a:pt x="1" y="30"/>
                    <a:pt x="1" y="64"/>
                  </a:cubicBezTo>
                  <a:lnTo>
                    <a:pt x="1" y="1224"/>
                  </a:lnTo>
                  <a:cubicBezTo>
                    <a:pt x="1" y="1272"/>
                    <a:pt x="16" y="1287"/>
                    <a:pt x="64" y="1287"/>
                  </a:cubicBezTo>
                  <a:cubicBezTo>
                    <a:pt x="94" y="1287"/>
                    <a:pt x="123" y="1272"/>
                    <a:pt x="123" y="1224"/>
                  </a:cubicBezTo>
                  <a:lnTo>
                    <a:pt x="123" y="64"/>
                  </a:lnTo>
                  <a:cubicBezTo>
                    <a:pt x="123" y="30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3"/>
            <p:cNvSpPr/>
            <p:nvPr/>
          </p:nvSpPr>
          <p:spPr>
            <a:xfrm>
              <a:off x="7784033" y="420046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4" y="0"/>
                  </a:moveTo>
                  <a:cubicBezTo>
                    <a:pt x="31" y="0"/>
                    <a:pt x="1" y="30"/>
                    <a:pt x="1" y="64"/>
                  </a:cubicBezTo>
                  <a:lnTo>
                    <a:pt x="1" y="1224"/>
                  </a:lnTo>
                  <a:cubicBezTo>
                    <a:pt x="1" y="1272"/>
                    <a:pt x="31" y="1287"/>
                    <a:pt x="64" y="1287"/>
                  </a:cubicBezTo>
                  <a:cubicBezTo>
                    <a:pt x="94" y="1287"/>
                    <a:pt x="124" y="1272"/>
                    <a:pt x="124" y="1224"/>
                  </a:cubicBezTo>
                  <a:lnTo>
                    <a:pt x="124" y="64"/>
                  </a:lnTo>
                  <a:cubicBezTo>
                    <a:pt x="124" y="30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3"/>
            <p:cNvSpPr/>
            <p:nvPr/>
          </p:nvSpPr>
          <p:spPr>
            <a:xfrm>
              <a:off x="7426784" y="420046"/>
              <a:ext cx="33500" cy="337095"/>
            </a:xfrm>
            <a:custGeom>
              <a:avLst/>
              <a:gdLst/>
              <a:ahLst/>
              <a:cxnLst/>
              <a:rect l="l" t="t" r="r" b="b"/>
              <a:pathLst>
                <a:path w="128" h="1288" extrusionOk="0">
                  <a:moveTo>
                    <a:pt x="64" y="0"/>
                  </a:moveTo>
                  <a:cubicBezTo>
                    <a:pt x="34" y="0"/>
                    <a:pt x="1" y="30"/>
                    <a:pt x="1" y="64"/>
                  </a:cubicBezTo>
                  <a:lnTo>
                    <a:pt x="1" y="1224"/>
                  </a:lnTo>
                  <a:cubicBezTo>
                    <a:pt x="1" y="1272"/>
                    <a:pt x="34" y="1287"/>
                    <a:pt x="64" y="1287"/>
                  </a:cubicBezTo>
                  <a:cubicBezTo>
                    <a:pt x="94" y="1287"/>
                    <a:pt x="127" y="1272"/>
                    <a:pt x="127" y="1224"/>
                  </a:cubicBezTo>
                  <a:lnTo>
                    <a:pt x="127" y="64"/>
                  </a:lnTo>
                  <a:cubicBezTo>
                    <a:pt x="127" y="30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3"/>
            <p:cNvSpPr/>
            <p:nvPr/>
          </p:nvSpPr>
          <p:spPr>
            <a:xfrm>
              <a:off x="7070582" y="420046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0" y="0"/>
                  </a:moveTo>
                  <a:cubicBezTo>
                    <a:pt x="30" y="0"/>
                    <a:pt x="0" y="30"/>
                    <a:pt x="0" y="64"/>
                  </a:cubicBezTo>
                  <a:lnTo>
                    <a:pt x="0" y="1224"/>
                  </a:lnTo>
                  <a:cubicBezTo>
                    <a:pt x="0" y="1272"/>
                    <a:pt x="30" y="1287"/>
                    <a:pt x="60" y="1287"/>
                  </a:cubicBezTo>
                  <a:cubicBezTo>
                    <a:pt x="93" y="1287"/>
                    <a:pt x="123" y="1272"/>
                    <a:pt x="123" y="1224"/>
                  </a:cubicBezTo>
                  <a:lnTo>
                    <a:pt x="123" y="64"/>
                  </a:lnTo>
                  <a:cubicBezTo>
                    <a:pt x="123" y="30"/>
                    <a:pt x="93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3"/>
            <p:cNvSpPr/>
            <p:nvPr/>
          </p:nvSpPr>
          <p:spPr>
            <a:xfrm>
              <a:off x="6749188" y="420046"/>
              <a:ext cx="33500" cy="337095"/>
            </a:xfrm>
            <a:custGeom>
              <a:avLst/>
              <a:gdLst/>
              <a:ahLst/>
              <a:cxnLst/>
              <a:rect l="l" t="t" r="r" b="b"/>
              <a:pathLst>
                <a:path w="128" h="1288" extrusionOk="0">
                  <a:moveTo>
                    <a:pt x="64" y="0"/>
                  </a:moveTo>
                  <a:cubicBezTo>
                    <a:pt x="34" y="0"/>
                    <a:pt x="1" y="30"/>
                    <a:pt x="1" y="64"/>
                  </a:cubicBezTo>
                  <a:lnTo>
                    <a:pt x="1" y="1224"/>
                  </a:lnTo>
                  <a:cubicBezTo>
                    <a:pt x="1" y="1272"/>
                    <a:pt x="34" y="1287"/>
                    <a:pt x="64" y="1287"/>
                  </a:cubicBezTo>
                  <a:cubicBezTo>
                    <a:pt x="94" y="1287"/>
                    <a:pt x="127" y="1272"/>
                    <a:pt x="127" y="1224"/>
                  </a:cubicBezTo>
                  <a:lnTo>
                    <a:pt x="127" y="64"/>
                  </a:lnTo>
                  <a:cubicBezTo>
                    <a:pt x="127" y="30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3"/>
            <p:cNvSpPr/>
            <p:nvPr/>
          </p:nvSpPr>
          <p:spPr>
            <a:xfrm>
              <a:off x="6265528" y="2670847"/>
              <a:ext cx="175354" cy="272712"/>
            </a:xfrm>
            <a:custGeom>
              <a:avLst/>
              <a:gdLst/>
              <a:ahLst/>
              <a:cxnLst/>
              <a:rect l="l" t="t" r="r" b="b"/>
              <a:pathLst>
                <a:path w="670" h="1042" extrusionOk="0">
                  <a:moveTo>
                    <a:pt x="0" y="0"/>
                  </a:moveTo>
                  <a:lnTo>
                    <a:pt x="0" y="1042"/>
                  </a:lnTo>
                  <a:lnTo>
                    <a:pt x="670" y="1042"/>
                  </a:lnTo>
                  <a:lnTo>
                    <a:pt x="670" y="923"/>
                  </a:lnTo>
                  <a:lnTo>
                    <a:pt x="142" y="923"/>
                  </a:lnTo>
                  <a:lnTo>
                    <a:pt x="142" y="543"/>
                  </a:lnTo>
                  <a:lnTo>
                    <a:pt x="636" y="543"/>
                  </a:lnTo>
                  <a:lnTo>
                    <a:pt x="636" y="428"/>
                  </a:lnTo>
                  <a:lnTo>
                    <a:pt x="142" y="428"/>
                  </a:lnTo>
                  <a:lnTo>
                    <a:pt x="142" y="119"/>
                  </a:lnTo>
                  <a:lnTo>
                    <a:pt x="659" y="119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3"/>
            <p:cNvSpPr/>
            <p:nvPr/>
          </p:nvSpPr>
          <p:spPr>
            <a:xfrm>
              <a:off x="6475690" y="2670847"/>
              <a:ext cx="233980" cy="272712"/>
            </a:xfrm>
            <a:custGeom>
              <a:avLst/>
              <a:gdLst/>
              <a:ahLst/>
              <a:cxnLst/>
              <a:rect l="l" t="t" r="r" b="b"/>
              <a:pathLst>
                <a:path w="894" h="1042" extrusionOk="0">
                  <a:moveTo>
                    <a:pt x="49" y="0"/>
                  </a:moveTo>
                  <a:lnTo>
                    <a:pt x="373" y="484"/>
                  </a:lnTo>
                  <a:lnTo>
                    <a:pt x="1" y="1042"/>
                  </a:lnTo>
                  <a:lnTo>
                    <a:pt x="153" y="1042"/>
                  </a:lnTo>
                  <a:lnTo>
                    <a:pt x="447" y="599"/>
                  </a:lnTo>
                  <a:lnTo>
                    <a:pt x="741" y="1042"/>
                  </a:lnTo>
                  <a:lnTo>
                    <a:pt x="893" y="1042"/>
                  </a:lnTo>
                  <a:lnTo>
                    <a:pt x="536" y="499"/>
                  </a:lnTo>
                  <a:lnTo>
                    <a:pt x="871" y="0"/>
                  </a:lnTo>
                  <a:lnTo>
                    <a:pt x="719" y="0"/>
                  </a:lnTo>
                  <a:lnTo>
                    <a:pt x="458" y="38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3"/>
            <p:cNvSpPr/>
            <p:nvPr/>
          </p:nvSpPr>
          <p:spPr>
            <a:xfrm>
              <a:off x="6757040" y="2670847"/>
              <a:ext cx="176401" cy="272712"/>
            </a:xfrm>
            <a:custGeom>
              <a:avLst/>
              <a:gdLst/>
              <a:ahLst/>
              <a:cxnLst/>
              <a:rect l="l" t="t" r="r" b="b"/>
              <a:pathLst>
                <a:path w="674" h="1042" extrusionOk="0">
                  <a:moveTo>
                    <a:pt x="321" y="116"/>
                  </a:moveTo>
                  <a:cubicBezTo>
                    <a:pt x="384" y="116"/>
                    <a:pt x="436" y="134"/>
                    <a:pt x="469" y="168"/>
                  </a:cubicBezTo>
                  <a:cubicBezTo>
                    <a:pt x="507" y="201"/>
                    <a:pt x="525" y="250"/>
                    <a:pt x="525" y="309"/>
                  </a:cubicBezTo>
                  <a:cubicBezTo>
                    <a:pt x="525" y="372"/>
                    <a:pt x="507" y="421"/>
                    <a:pt x="469" y="454"/>
                  </a:cubicBezTo>
                  <a:cubicBezTo>
                    <a:pt x="436" y="491"/>
                    <a:pt x="384" y="506"/>
                    <a:pt x="321" y="506"/>
                  </a:cubicBezTo>
                  <a:lnTo>
                    <a:pt x="142" y="506"/>
                  </a:lnTo>
                  <a:lnTo>
                    <a:pt x="142" y="116"/>
                  </a:lnTo>
                  <a:close/>
                  <a:moveTo>
                    <a:pt x="1" y="0"/>
                  </a:moveTo>
                  <a:lnTo>
                    <a:pt x="1" y="1042"/>
                  </a:lnTo>
                  <a:lnTo>
                    <a:pt x="142" y="1042"/>
                  </a:lnTo>
                  <a:lnTo>
                    <a:pt x="142" y="622"/>
                  </a:lnTo>
                  <a:lnTo>
                    <a:pt x="321" y="622"/>
                  </a:lnTo>
                  <a:cubicBezTo>
                    <a:pt x="436" y="622"/>
                    <a:pt x="525" y="596"/>
                    <a:pt x="585" y="543"/>
                  </a:cubicBezTo>
                  <a:cubicBezTo>
                    <a:pt x="644" y="491"/>
                    <a:pt x="674" y="413"/>
                    <a:pt x="674" y="309"/>
                  </a:cubicBezTo>
                  <a:cubicBezTo>
                    <a:pt x="674" y="209"/>
                    <a:pt x="644" y="131"/>
                    <a:pt x="585" y="78"/>
                  </a:cubicBezTo>
                  <a:cubicBezTo>
                    <a:pt x="525" y="26"/>
                    <a:pt x="436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3"/>
            <p:cNvSpPr/>
            <p:nvPr/>
          </p:nvSpPr>
          <p:spPr>
            <a:xfrm>
              <a:off x="6966417" y="2665874"/>
              <a:ext cx="252300" cy="282658"/>
            </a:xfrm>
            <a:custGeom>
              <a:avLst/>
              <a:gdLst/>
              <a:ahLst/>
              <a:cxnLst/>
              <a:rect l="l" t="t" r="r" b="b"/>
              <a:pathLst>
                <a:path w="964" h="1080" extrusionOk="0">
                  <a:moveTo>
                    <a:pt x="484" y="116"/>
                  </a:moveTo>
                  <a:cubicBezTo>
                    <a:pt x="584" y="116"/>
                    <a:pt x="666" y="153"/>
                    <a:pt x="726" y="228"/>
                  </a:cubicBezTo>
                  <a:cubicBezTo>
                    <a:pt x="785" y="306"/>
                    <a:pt x="815" y="410"/>
                    <a:pt x="815" y="540"/>
                  </a:cubicBezTo>
                  <a:cubicBezTo>
                    <a:pt x="815" y="670"/>
                    <a:pt x="785" y="774"/>
                    <a:pt x="726" y="853"/>
                  </a:cubicBezTo>
                  <a:cubicBezTo>
                    <a:pt x="666" y="927"/>
                    <a:pt x="584" y="964"/>
                    <a:pt x="484" y="964"/>
                  </a:cubicBezTo>
                  <a:cubicBezTo>
                    <a:pt x="384" y="964"/>
                    <a:pt x="302" y="927"/>
                    <a:pt x="238" y="853"/>
                  </a:cubicBezTo>
                  <a:cubicBezTo>
                    <a:pt x="179" y="774"/>
                    <a:pt x="149" y="670"/>
                    <a:pt x="149" y="540"/>
                  </a:cubicBezTo>
                  <a:cubicBezTo>
                    <a:pt x="149" y="410"/>
                    <a:pt x="179" y="306"/>
                    <a:pt x="238" y="228"/>
                  </a:cubicBezTo>
                  <a:cubicBezTo>
                    <a:pt x="302" y="153"/>
                    <a:pt x="384" y="116"/>
                    <a:pt x="484" y="116"/>
                  </a:cubicBezTo>
                  <a:close/>
                  <a:moveTo>
                    <a:pt x="484" y="1"/>
                  </a:moveTo>
                  <a:cubicBezTo>
                    <a:pt x="339" y="1"/>
                    <a:pt x="220" y="49"/>
                    <a:pt x="134" y="146"/>
                  </a:cubicBezTo>
                  <a:cubicBezTo>
                    <a:pt x="45" y="246"/>
                    <a:pt x="0" y="376"/>
                    <a:pt x="0" y="540"/>
                  </a:cubicBezTo>
                  <a:cubicBezTo>
                    <a:pt x="0" y="704"/>
                    <a:pt x="45" y="834"/>
                    <a:pt x="134" y="934"/>
                  </a:cubicBezTo>
                  <a:cubicBezTo>
                    <a:pt x="220" y="1031"/>
                    <a:pt x="339" y="1079"/>
                    <a:pt x="484" y="1079"/>
                  </a:cubicBezTo>
                  <a:cubicBezTo>
                    <a:pt x="629" y="1079"/>
                    <a:pt x="748" y="1031"/>
                    <a:pt x="834" y="934"/>
                  </a:cubicBezTo>
                  <a:cubicBezTo>
                    <a:pt x="919" y="834"/>
                    <a:pt x="964" y="704"/>
                    <a:pt x="964" y="540"/>
                  </a:cubicBezTo>
                  <a:cubicBezTo>
                    <a:pt x="964" y="376"/>
                    <a:pt x="919" y="246"/>
                    <a:pt x="834" y="146"/>
                  </a:cubicBezTo>
                  <a:cubicBezTo>
                    <a:pt x="748" y="49"/>
                    <a:pt x="629" y="1"/>
                    <a:pt x="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3"/>
            <p:cNvSpPr/>
            <p:nvPr/>
          </p:nvSpPr>
          <p:spPr>
            <a:xfrm>
              <a:off x="7276033" y="2670847"/>
              <a:ext cx="212519" cy="272712"/>
            </a:xfrm>
            <a:custGeom>
              <a:avLst/>
              <a:gdLst/>
              <a:ahLst/>
              <a:cxnLst/>
              <a:rect l="l" t="t" r="r" b="b"/>
              <a:pathLst>
                <a:path w="812" h="1042" extrusionOk="0">
                  <a:moveTo>
                    <a:pt x="320" y="116"/>
                  </a:moveTo>
                  <a:cubicBezTo>
                    <a:pt x="387" y="116"/>
                    <a:pt x="439" y="131"/>
                    <a:pt x="473" y="164"/>
                  </a:cubicBezTo>
                  <a:cubicBezTo>
                    <a:pt x="506" y="194"/>
                    <a:pt x="525" y="238"/>
                    <a:pt x="525" y="298"/>
                  </a:cubicBezTo>
                  <a:cubicBezTo>
                    <a:pt x="525" y="361"/>
                    <a:pt x="506" y="406"/>
                    <a:pt x="473" y="439"/>
                  </a:cubicBezTo>
                  <a:cubicBezTo>
                    <a:pt x="439" y="469"/>
                    <a:pt x="387" y="484"/>
                    <a:pt x="320" y="484"/>
                  </a:cubicBezTo>
                  <a:lnTo>
                    <a:pt x="142" y="484"/>
                  </a:lnTo>
                  <a:lnTo>
                    <a:pt x="142" y="116"/>
                  </a:lnTo>
                  <a:close/>
                  <a:moveTo>
                    <a:pt x="0" y="0"/>
                  </a:moveTo>
                  <a:lnTo>
                    <a:pt x="0" y="1042"/>
                  </a:lnTo>
                  <a:lnTo>
                    <a:pt x="142" y="1042"/>
                  </a:lnTo>
                  <a:lnTo>
                    <a:pt x="142" y="599"/>
                  </a:lnTo>
                  <a:lnTo>
                    <a:pt x="294" y="599"/>
                  </a:lnTo>
                  <a:cubicBezTo>
                    <a:pt x="350" y="599"/>
                    <a:pt x="395" y="610"/>
                    <a:pt x="428" y="636"/>
                  </a:cubicBezTo>
                  <a:cubicBezTo>
                    <a:pt x="461" y="659"/>
                    <a:pt x="495" y="703"/>
                    <a:pt x="528" y="774"/>
                  </a:cubicBezTo>
                  <a:lnTo>
                    <a:pt x="662" y="1042"/>
                  </a:lnTo>
                  <a:lnTo>
                    <a:pt x="811" y="1042"/>
                  </a:lnTo>
                  <a:lnTo>
                    <a:pt x="670" y="755"/>
                  </a:lnTo>
                  <a:cubicBezTo>
                    <a:pt x="640" y="696"/>
                    <a:pt x="610" y="651"/>
                    <a:pt x="584" y="618"/>
                  </a:cubicBezTo>
                  <a:cubicBezTo>
                    <a:pt x="554" y="584"/>
                    <a:pt x="525" y="562"/>
                    <a:pt x="495" y="551"/>
                  </a:cubicBezTo>
                  <a:cubicBezTo>
                    <a:pt x="554" y="536"/>
                    <a:pt x="599" y="506"/>
                    <a:pt x="629" y="462"/>
                  </a:cubicBezTo>
                  <a:cubicBezTo>
                    <a:pt x="659" y="421"/>
                    <a:pt x="674" y="365"/>
                    <a:pt x="674" y="298"/>
                  </a:cubicBezTo>
                  <a:cubicBezTo>
                    <a:pt x="674" y="197"/>
                    <a:pt x="644" y="123"/>
                    <a:pt x="584" y="75"/>
                  </a:cubicBezTo>
                  <a:cubicBezTo>
                    <a:pt x="528" y="26"/>
                    <a:pt x="439" y="0"/>
                    <a:pt x="3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7470753" y="2670847"/>
              <a:ext cx="230839" cy="272712"/>
            </a:xfrm>
            <a:custGeom>
              <a:avLst/>
              <a:gdLst/>
              <a:ahLst/>
              <a:cxnLst/>
              <a:rect l="l" t="t" r="r" b="b"/>
              <a:pathLst>
                <a:path w="882" h="1042" extrusionOk="0">
                  <a:moveTo>
                    <a:pt x="0" y="0"/>
                  </a:moveTo>
                  <a:lnTo>
                    <a:pt x="0" y="119"/>
                  </a:lnTo>
                  <a:lnTo>
                    <a:pt x="372" y="119"/>
                  </a:lnTo>
                  <a:lnTo>
                    <a:pt x="372" y="1042"/>
                  </a:lnTo>
                  <a:lnTo>
                    <a:pt x="514" y="1042"/>
                  </a:lnTo>
                  <a:lnTo>
                    <a:pt x="514" y="119"/>
                  </a:lnTo>
                  <a:lnTo>
                    <a:pt x="882" y="119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3"/>
          <p:cNvGrpSpPr/>
          <p:nvPr/>
        </p:nvGrpSpPr>
        <p:grpSpPr>
          <a:xfrm>
            <a:off x="8116325" y="1171299"/>
            <a:ext cx="774999" cy="616553"/>
            <a:chOff x="6820850" y="3048799"/>
            <a:chExt cx="774999" cy="616553"/>
          </a:xfrm>
        </p:grpSpPr>
        <p:sp>
          <p:nvSpPr>
            <p:cNvPr id="334" name="Google Shape;334;p23"/>
            <p:cNvSpPr/>
            <p:nvPr/>
          </p:nvSpPr>
          <p:spPr>
            <a:xfrm>
              <a:off x="6820850" y="322182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7166767" y="30487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3"/>
            <p:cNvSpPr/>
            <p:nvPr/>
          </p:nvSpPr>
          <p:spPr>
            <a:xfrm>
              <a:off x="7026722" y="341158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23"/>
          <p:cNvGrpSpPr/>
          <p:nvPr/>
        </p:nvGrpSpPr>
        <p:grpSpPr>
          <a:xfrm>
            <a:off x="219150" y="3518024"/>
            <a:ext cx="774999" cy="616553"/>
            <a:chOff x="6820850" y="3048799"/>
            <a:chExt cx="774999" cy="616553"/>
          </a:xfrm>
        </p:grpSpPr>
        <p:sp>
          <p:nvSpPr>
            <p:cNvPr id="338" name="Google Shape;338;p23"/>
            <p:cNvSpPr/>
            <p:nvPr/>
          </p:nvSpPr>
          <p:spPr>
            <a:xfrm>
              <a:off x="6820850" y="322182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3"/>
            <p:cNvSpPr/>
            <p:nvPr/>
          </p:nvSpPr>
          <p:spPr>
            <a:xfrm>
              <a:off x="7166767" y="30487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3"/>
            <p:cNvSpPr/>
            <p:nvPr/>
          </p:nvSpPr>
          <p:spPr>
            <a:xfrm>
              <a:off x="7026722" y="341158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4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24"/>
          <p:cNvGrpSpPr/>
          <p:nvPr/>
        </p:nvGrpSpPr>
        <p:grpSpPr>
          <a:xfrm>
            <a:off x="6387550" y="4412728"/>
            <a:ext cx="2460529" cy="384273"/>
            <a:chOff x="0" y="2862672"/>
            <a:chExt cx="4565836" cy="712938"/>
          </a:xfrm>
        </p:grpSpPr>
        <p:sp>
          <p:nvSpPr>
            <p:cNvPr id="344" name="Google Shape;344;p24"/>
            <p:cNvSpPr/>
            <p:nvPr/>
          </p:nvSpPr>
          <p:spPr>
            <a:xfrm>
              <a:off x="461221" y="2862672"/>
              <a:ext cx="2141356" cy="712936"/>
            </a:xfrm>
            <a:custGeom>
              <a:avLst/>
              <a:gdLst/>
              <a:ahLst/>
              <a:cxnLst/>
              <a:rect l="l" t="t" r="r" b="b"/>
              <a:pathLst>
                <a:path w="10293" h="3427" extrusionOk="0">
                  <a:moveTo>
                    <a:pt x="0" y="1"/>
                  </a:moveTo>
                  <a:lnTo>
                    <a:pt x="0" y="1426"/>
                  </a:lnTo>
                  <a:lnTo>
                    <a:pt x="5859" y="1426"/>
                  </a:lnTo>
                  <a:lnTo>
                    <a:pt x="5859" y="3427"/>
                  </a:lnTo>
                  <a:lnTo>
                    <a:pt x="10293" y="3427"/>
                  </a:lnTo>
                  <a:lnTo>
                    <a:pt x="10293" y="1381"/>
                  </a:lnTo>
                  <a:cubicBezTo>
                    <a:pt x="10293" y="886"/>
                    <a:pt x="9872" y="436"/>
                    <a:pt x="9192" y="187"/>
                  </a:cubicBezTo>
                  <a:cubicBezTo>
                    <a:pt x="8868" y="64"/>
                    <a:pt x="8526" y="1"/>
                    <a:pt x="8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86660" y="3149762"/>
              <a:ext cx="1715914" cy="425848"/>
            </a:xfrm>
            <a:custGeom>
              <a:avLst/>
              <a:gdLst/>
              <a:ahLst/>
              <a:cxnLst/>
              <a:rect l="l" t="t" r="r" b="b"/>
              <a:pathLst>
                <a:path w="8248" h="2047" extrusionOk="0">
                  <a:moveTo>
                    <a:pt x="1" y="1"/>
                  </a:moveTo>
                  <a:lnTo>
                    <a:pt x="1" y="2047"/>
                  </a:lnTo>
                  <a:lnTo>
                    <a:pt x="8248" y="2047"/>
                  </a:lnTo>
                  <a:lnTo>
                    <a:pt x="82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0" y="2862672"/>
              <a:ext cx="922657" cy="712936"/>
            </a:xfrm>
            <a:custGeom>
              <a:avLst/>
              <a:gdLst/>
              <a:ahLst/>
              <a:cxnLst/>
              <a:rect l="l" t="t" r="r" b="b"/>
              <a:pathLst>
                <a:path w="4435" h="3427" extrusionOk="0">
                  <a:moveTo>
                    <a:pt x="2217" y="1"/>
                  </a:moveTo>
                  <a:cubicBezTo>
                    <a:pt x="1830" y="1"/>
                    <a:pt x="1458" y="64"/>
                    <a:pt x="1101" y="187"/>
                  </a:cubicBezTo>
                  <a:cubicBezTo>
                    <a:pt x="420" y="436"/>
                    <a:pt x="0" y="886"/>
                    <a:pt x="0" y="1381"/>
                  </a:cubicBezTo>
                  <a:lnTo>
                    <a:pt x="0" y="3427"/>
                  </a:lnTo>
                  <a:lnTo>
                    <a:pt x="4434" y="3427"/>
                  </a:lnTo>
                  <a:lnTo>
                    <a:pt x="4434" y="1381"/>
                  </a:lnTo>
                  <a:cubicBezTo>
                    <a:pt x="4434" y="886"/>
                    <a:pt x="4017" y="436"/>
                    <a:pt x="3318" y="187"/>
                  </a:cubicBezTo>
                  <a:cubicBezTo>
                    <a:pt x="2976" y="64"/>
                    <a:pt x="2604" y="1"/>
                    <a:pt x="2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145418" y="3159123"/>
              <a:ext cx="596867" cy="416486"/>
            </a:xfrm>
            <a:custGeom>
              <a:avLst/>
              <a:gdLst/>
              <a:ahLst/>
              <a:cxnLst/>
              <a:rect l="l" t="t" r="r" b="b"/>
              <a:pathLst>
                <a:path w="2869" h="2002" extrusionOk="0">
                  <a:moveTo>
                    <a:pt x="0" y="1"/>
                  </a:moveTo>
                  <a:lnTo>
                    <a:pt x="0" y="2002"/>
                  </a:lnTo>
                  <a:lnTo>
                    <a:pt x="2868" y="2002"/>
                  </a:lnTo>
                  <a:lnTo>
                    <a:pt x="2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174128" y="3188456"/>
              <a:ext cx="568157" cy="387153"/>
            </a:xfrm>
            <a:custGeom>
              <a:avLst/>
              <a:gdLst/>
              <a:ahLst/>
              <a:cxnLst/>
              <a:rect l="l" t="t" r="r" b="b"/>
              <a:pathLst>
                <a:path w="2731" h="1861" extrusionOk="0">
                  <a:moveTo>
                    <a:pt x="0" y="1"/>
                  </a:moveTo>
                  <a:lnTo>
                    <a:pt x="0" y="1861"/>
                  </a:lnTo>
                  <a:lnTo>
                    <a:pt x="2730" y="1861"/>
                  </a:lnTo>
                  <a:lnTo>
                    <a:pt x="2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1441706" y="2862672"/>
              <a:ext cx="2144476" cy="712936"/>
            </a:xfrm>
            <a:custGeom>
              <a:avLst/>
              <a:gdLst/>
              <a:ahLst/>
              <a:cxnLst/>
              <a:rect l="l" t="t" r="r" b="b"/>
              <a:pathLst>
                <a:path w="10308" h="3427" extrusionOk="0">
                  <a:moveTo>
                    <a:pt x="0" y="1"/>
                  </a:moveTo>
                  <a:lnTo>
                    <a:pt x="0" y="1426"/>
                  </a:lnTo>
                  <a:lnTo>
                    <a:pt x="5859" y="1426"/>
                  </a:lnTo>
                  <a:lnTo>
                    <a:pt x="5859" y="3427"/>
                  </a:lnTo>
                  <a:lnTo>
                    <a:pt x="10307" y="3427"/>
                  </a:lnTo>
                  <a:lnTo>
                    <a:pt x="10307" y="1381"/>
                  </a:lnTo>
                  <a:cubicBezTo>
                    <a:pt x="10307" y="886"/>
                    <a:pt x="9872" y="436"/>
                    <a:pt x="9191" y="187"/>
                  </a:cubicBezTo>
                  <a:cubicBezTo>
                    <a:pt x="8879" y="64"/>
                    <a:pt x="8526" y="1"/>
                    <a:pt x="8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1867145" y="3149762"/>
              <a:ext cx="1719035" cy="425848"/>
            </a:xfrm>
            <a:custGeom>
              <a:avLst/>
              <a:gdLst/>
              <a:ahLst/>
              <a:cxnLst/>
              <a:rect l="l" t="t" r="r" b="b"/>
              <a:pathLst>
                <a:path w="8263" h="2047" extrusionOk="0">
                  <a:moveTo>
                    <a:pt x="1" y="1"/>
                  </a:moveTo>
                  <a:lnTo>
                    <a:pt x="1" y="2047"/>
                  </a:lnTo>
                  <a:lnTo>
                    <a:pt x="8262" y="2047"/>
                  </a:lnTo>
                  <a:lnTo>
                    <a:pt x="82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980485" y="2862672"/>
              <a:ext cx="922449" cy="712936"/>
            </a:xfrm>
            <a:custGeom>
              <a:avLst/>
              <a:gdLst/>
              <a:ahLst/>
              <a:cxnLst/>
              <a:rect l="l" t="t" r="r" b="b"/>
              <a:pathLst>
                <a:path w="4434" h="3427" extrusionOk="0">
                  <a:moveTo>
                    <a:pt x="2217" y="1"/>
                  </a:moveTo>
                  <a:cubicBezTo>
                    <a:pt x="1830" y="1"/>
                    <a:pt x="1458" y="64"/>
                    <a:pt x="1116" y="187"/>
                  </a:cubicBezTo>
                  <a:cubicBezTo>
                    <a:pt x="420" y="436"/>
                    <a:pt x="0" y="886"/>
                    <a:pt x="0" y="1381"/>
                  </a:cubicBezTo>
                  <a:lnTo>
                    <a:pt x="0" y="3427"/>
                  </a:lnTo>
                  <a:lnTo>
                    <a:pt x="4434" y="3427"/>
                  </a:lnTo>
                  <a:lnTo>
                    <a:pt x="4434" y="1381"/>
                  </a:lnTo>
                  <a:cubicBezTo>
                    <a:pt x="4434" y="886"/>
                    <a:pt x="4014" y="436"/>
                    <a:pt x="3333" y="187"/>
                  </a:cubicBezTo>
                  <a:cubicBezTo>
                    <a:pt x="2991" y="64"/>
                    <a:pt x="2604" y="1"/>
                    <a:pt x="2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1125904" y="3159123"/>
              <a:ext cx="596035" cy="416486"/>
            </a:xfrm>
            <a:custGeom>
              <a:avLst/>
              <a:gdLst/>
              <a:ahLst/>
              <a:cxnLst/>
              <a:rect l="l" t="t" r="r" b="b"/>
              <a:pathLst>
                <a:path w="2865" h="2002" extrusionOk="0">
                  <a:moveTo>
                    <a:pt x="0" y="1"/>
                  </a:moveTo>
                  <a:lnTo>
                    <a:pt x="0" y="2002"/>
                  </a:lnTo>
                  <a:lnTo>
                    <a:pt x="2865" y="2002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1157526" y="3188456"/>
              <a:ext cx="564413" cy="387153"/>
            </a:xfrm>
            <a:custGeom>
              <a:avLst/>
              <a:gdLst/>
              <a:ahLst/>
              <a:cxnLst/>
              <a:rect l="l" t="t" r="r" b="b"/>
              <a:pathLst>
                <a:path w="2713" h="1861" extrusionOk="0">
                  <a:moveTo>
                    <a:pt x="1" y="1"/>
                  </a:moveTo>
                  <a:lnTo>
                    <a:pt x="1" y="1861"/>
                  </a:lnTo>
                  <a:lnTo>
                    <a:pt x="2713" y="1861"/>
                  </a:lnTo>
                  <a:lnTo>
                    <a:pt x="27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2421983" y="2862672"/>
              <a:ext cx="2143852" cy="712936"/>
            </a:xfrm>
            <a:custGeom>
              <a:avLst/>
              <a:gdLst/>
              <a:ahLst/>
              <a:cxnLst/>
              <a:rect l="l" t="t" r="r" b="b"/>
              <a:pathLst>
                <a:path w="10305" h="3427" extrusionOk="0">
                  <a:moveTo>
                    <a:pt x="1" y="1"/>
                  </a:moveTo>
                  <a:lnTo>
                    <a:pt x="1" y="1426"/>
                  </a:lnTo>
                  <a:lnTo>
                    <a:pt x="5874" y="1426"/>
                  </a:lnTo>
                  <a:lnTo>
                    <a:pt x="5874" y="3427"/>
                  </a:lnTo>
                  <a:lnTo>
                    <a:pt x="10305" y="3427"/>
                  </a:lnTo>
                  <a:lnTo>
                    <a:pt x="10305" y="1381"/>
                  </a:lnTo>
                  <a:cubicBezTo>
                    <a:pt x="10305" y="886"/>
                    <a:pt x="9888" y="436"/>
                    <a:pt x="9189" y="187"/>
                  </a:cubicBezTo>
                  <a:cubicBezTo>
                    <a:pt x="8880" y="64"/>
                    <a:pt x="8523" y="1"/>
                    <a:pt x="8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2847630" y="3149762"/>
              <a:ext cx="1718202" cy="425848"/>
            </a:xfrm>
            <a:custGeom>
              <a:avLst/>
              <a:gdLst/>
              <a:ahLst/>
              <a:cxnLst/>
              <a:rect l="l" t="t" r="r" b="b"/>
              <a:pathLst>
                <a:path w="8259" h="2047" extrusionOk="0">
                  <a:moveTo>
                    <a:pt x="1" y="1"/>
                  </a:moveTo>
                  <a:lnTo>
                    <a:pt x="1" y="2047"/>
                  </a:lnTo>
                  <a:lnTo>
                    <a:pt x="8259" y="2047"/>
                  </a:lnTo>
                  <a:lnTo>
                    <a:pt x="8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1960762" y="2862672"/>
              <a:ext cx="922033" cy="712936"/>
            </a:xfrm>
            <a:custGeom>
              <a:avLst/>
              <a:gdLst/>
              <a:ahLst/>
              <a:cxnLst/>
              <a:rect l="l" t="t" r="r" b="b"/>
              <a:pathLst>
                <a:path w="4432" h="3427" extrusionOk="0">
                  <a:moveTo>
                    <a:pt x="2218" y="1"/>
                  </a:moveTo>
                  <a:cubicBezTo>
                    <a:pt x="1846" y="1"/>
                    <a:pt x="1455" y="64"/>
                    <a:pt x="1117" y="187"/>
                  </a:cubicBezTo>
                  <a:cubicBezTo>
                    <a:pt x="432" y="436"/>
                    <a:pt x="1" y="886"/>
                    <a:pt x="1" y="1381"/>
                  </a:cubicBezTo>
                  <a:lnTo>
                    <a:pt x="1" y="3427"/>
                  </a:lnTo>
                  <a:lnTo>
                    <a:pt x="4431" y="3427"/>
                  </a:lnTo>
                  <a:lnTo>
                    <a:pt x="4431" y="1381"/>
                  </a:lnTo>
                  <a:cubicBezTo>
                    <a:pt x="4431" y="886"/>
                    <a:pt x="4015" y="436"/>
                    <a:pt x="3334" y="187"/>
                  </a:cubicBezTo>
                  <a:cubicBezTo>
                    <a:pt x="2992" y="64"/>
                    <a:pt x="2605" y="1"/>
                    <a:pt x="2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2108678" y="3159123"/>
              <a:ext cx="593746" cy="416486"/>
            </a:xfrm>
            <a:custGeom>
              <a:avLst/>
              <a:gdLst/>
              <a:ahLst/>
              <a:cxnLst/>
              <a:rect l="l" t="t" r="r" b="b"/>
              <a:pathLst>
                <a:path w="2854" h="2002" extrusionOk="0">
                  <a:moveTo>
                    <a:pt x="0" y="1"/>
                  </a:moveTo>
                  <a:lnTo>
                    <a:pt x="0" y="2002"/>
                  </a:lnTo>
                  <a:lnTo>
                    <a:pt x="2853" y="2002"/>
                  </a:lnTo>
                  <a:lnTo>
                    <a:pt x="28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2138011" y="3188456"/>
              <a:ext cx="564413" cy="387153"/>
            </a:xfrm>
            <a:custGeom>
              <a:avLst/>
              <a:gdLst/>
              <a:ahLst/>
              <a:cxnLst/>
              <a:rect l="l" t="t" r="r" b="b"/>
              <a:pathLst>
                <a:path w="2713" h="1861" extrusionOk="0">
                  <a:moveTo>
                    <a:pt x="1" y="1"/>
                  </a:moveTo>
                  <a:lnTo>
                    <a:pt x="1" y="1861"/>
                  </a:lnTo>
                  <a:lnTo>
                    <a:pt x="2712" y="1861"/>
                  </a:lnTo>
                  <a:lnTo>
                    <a:pt x="27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24"/>
          <p:cNvGrpSpPr/>
          <p:nvPr/>
        </p:nvGrpSpPr>
        <p:grpSpPr>
          <a:xfrm>
            <a:off x="265568" y="3179079"/>
            <a:ext cx="2650009" cy="1620094"/>
            <a:chOff x="3772168" y="2037054"/>
            <a:chExt cx="2650009" cy="1620094"/>
          </a:xfrm>
        </p:grpSpPr>
        <p:sp>
          <p:nvSpPr>
            <p:cNvPr id="360" name="Google Shape;360;p24"/>
            <p:cNvSpPr/>
            <p:nvPr/>
          </p:nvSpPr>
          <p:spPr>
            <a:xfrm>
              <a:off x="5560466" y="2624287"/>
              <a:ext cx="112" cy="401316"/>
            </a:xfrm>
            <a:custGeom>
              <a:avLst/>
              <a:gdLst/>
              <a:ahLst/>
              <a:cxnLst/>
              <a:rect l="l" t="t" r="r" b="b"/>
              <a:pathLst>
                <a:path w="1" h="3579" extrusionOk="0">
                  <a:moveTo>
                    <a:pt x="0" y="1"/>
                  </a:moveTo>
                  <a:lnTo>
                    <a:pt x="0" y="357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5558336" y="2624287"/>
              <a:ext cx="5494" cy="401316"/>
            </a:xfrm>
            <a:custGeom>
              <a:avLst/>
              <a:gdLst/>
              <a:ahLst/>
              <a:cxnLst/>
              <a:rect l="l" t="t" r="r" b="b"/>
              <a:pathLst>
                <a:path w="49" h="3579" extrusionOk="0">
                  <a:moveTo>
                    <a:pt x="1" y="1"/>
                  </a:moveTo>
                  <a:lnTo>
                    <a:pt x="1" y="3579"/>
                  </a:lnTo>
                  <a:lnTo>
                    <a:pt x="49" y="3579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5641747" y="2624287"/>
              <a:ext cx="112" cy="401316"/>
            </a:xfrm>
            <a:custGeom>
              <a:avLst/>
              <a:gdLst/>
              <a:ahLst/>
              <a:cxnLst/>
              <a:rect l="l" t="t" r="r" b="b"/>
              <a:pathLst>
                <a:path w="1" h="3579" extrusionOk="0">
                  <a:moveTo>
                    <a:pt x="1" y="1"/>
                  </a:moveTo>
                  <a:lnTo>
                    <a:pt x="1" y="357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5640065" y="2624287"/>
              <a:ext cx="5494" cy="401316"/>
            </a:xfrm>
            <a:custGeom>
              <a:avLst/>
              <a:gdLst/>
              <a:ahLst/>
              <a:cxnLst/>
              <a:rect l="l" t="t" r="r" b="b"/>
              <a:pathLst>
                <a:path w="49" h="3579" extrusionOk="0">
                  <a:moveTo>
                    <a:pt x="1" y="1"/>
                  </a:moveTo>
                  <a:lnTo>
                    <a:pt x="1" y="3579"/>
                  </a:lnTo>
                  <a:lnTo>
                    <a:pt x="49" y="3579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5514948" y="2481656"/>
              <a:ext cx="170748" cy="104394"/>
            </a:xfrm>
            <a:custGeom>
              <a:avLst/>
              <a:gdLst/>
              <a:ahLst/>
              <a:cxnLst/>
              <a:rect l="l" t="t" r="r" b="b"/>
              <a:pathLst>
                <a:path w="1523" h="931" extrusionOk="0">
                  <a:moveTo>
                    <a:pt x="220" y="0"/>
                  </a:moveTo>
                  <a:cubicBezTo>
                    <a:pt x="109" y="0"/>
                    <a:pt x="1" y="93"/>
                    <a:pt x="1" y="220"/>
                  </a:cubicBezTo>
                  <a:lnTo>
                    <a:pt x="1" y="715"/>
                  </a:lnTo>
                  <a:cubicBezTo>
                    <a:pt x="1" y="822"/>
                    <a:pt x="109" y="930"/>
                    <a:pt x="220" y="930"/>
                  </a:cubicBezTo>
                  <a:lnTo>
                    <a:pt x="1303" y="930"/>
                  </a:lnTo>
                  <a:cubicBezTo>
                    <a:pt x="1429" y="930"/>
                    <a:pt x="1522" y="822"/>
                    <a:pt x="1522" y="715"/>
                  </a:cubicBezTo>
                  <a:lnTo>
                    <a:pt x="1522" y="220"/>
                  </a:lnTo>
                  <a:cubicBezTo>
                    <a:pt x="1522" y="93"/>
                    <a:pt x="1429" y="0"/>
                    <a:pt x="1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3991123" y="2582574"/>
              <a:ext cx="2413900" cy="107758"/>
            </a:xfrm>
            <a:custGeom>
              <a:avLst/>
              <a:gdLst/>
              <a:ahLst/>
              <a:cxnLst/>
              <a:rect l="l" t="t" r="r" b="b"/>
              <a:pathLst>
                <a:path w="21531" h="961" extrusionOk="0">
                  <a:moveTo>
                    <a:pt x="21482" y="1"/>
                  </a:moveTo>
                  <a:lnTo>
                    <a:pt x="21482" y="15"/>
                  </a:lnTo>
                  <a:cubicBezTo>
                    <a:pt x="21482" y="294"/>
                    <a:pt x="21419" y="510"/>
                    <a:pt x="21311" y="666"/>
                  </a:cubicBezTo>
                  <a:cubicBezTo>
                    <a:pt x="21203" y="837"/>
                    <a:pt x="21066" y="916"/>
                    <a:pt x="20895" y="916"/>
                  </a:cubicBezTo>
                  <a:cubicBezTo>
                    <a:pt x="20709" y="916"/>
                    <a:pt x="20489" y="789"/>
                    <a:pt x="20303" y="480"/>
                  </a:cubicBezTo>
                  <a:cubicBezTo>
                    <a:pt x="20210" y="358"/>
                    <a:pt x="20117" y="201"/>
                    <a:pt x="20102" y="45"/>
                  </a:cubicBezTo>
                  <a:cubicBezTo>
                    <a:pt x="20102" y="45"/>
                    <a:pt x="20102" y="30"/>
                    <a:pt x="20087" y="30"/>
                  </a:cubicBezTo>
                  <a:cubicBezTo>
                    <a:pt x="20073" y="30"/>
                    <a:pt x="20073" y="30"/>
                    <a:pt x="20058" y="45"/>
                  </a:cubicBezTo>
                  <a:cubicBezTo>
                    <a:pt x="19994" y="265"/>
                    <a:pt x="19916" y="451"/>
                    <a:pt x="19823" y="603"/>
                  </a:cubicBezTo>
                  <a:cubicBezTo>
                    <a:pt x="19715" y="744"/>
                    <a:pt x="19608" y="823"/>
                    <a:pt x="19436" y="837"/>
                  </a:cubicBezTo>
                  <a:cubicBezTo>
                    <a:pt x="19343" y="837"/>
                    <a:pt x="19236" y="808"/>
                    <a:pt x="19094" y="730"/>
                  </a:cubicBezTo>
                  <a:cubicBezTo>
                    <a:pt x="18800" y="588"/>
                    <a:pt x="18614" y="280"/>
                    <a:pt x="18555" y="79"/>
                  </a:cubicBezTo>
                  <a:cubicBezTo>
                    <a:pt x="18555" y="79"/>
                    <a:pt x="18555" y="64"/>
                    <a:pt x="18536" y="64"/>
                  </a:cubicBezTo>
                  <a:cubicBezTo>
                    <a:pt x="18521" y="64"/>
                    <a:pt x="18521" y="79"/>
                    <a:pt x="18521" y="79"/>
                  </a:cubicBezTo>
                  <a:cubicBezTo>
                    <a:pt x="18477" y="216"/>
                    <a:pt x="18384" y="309"/>
                    <a:pt x="18291" y="373"/>
                  </a:cubicBezTo>
                  <a:cubicBezTo>
                    <a:pt x="18183" y="436"/>
                    <a:pt x="18056" y="465"/>
                    <a:pt x="17919" y="465"/>
                  </a:cubicBezTo>
                  <a:cubicBezTo>
                    <a:pt x="17634" y="465"/>
                    <a:pt x="17345" y="332"/>
                    <a:pt x="17202" y="100"/>
                  </a:cubicBezTo>
                  <a:lnTo>
                    <a:pt x="17202" y="100"/>
                  </a:lnTo>
                  <a:cubicBezTo>
                    <a:pt x="17203" y="98"/>
                    <a:pt x="17204" y="96"/>
                    <a:pt x="17205" y="94"/>
                  </a:cubicBezTo>
                  <a:lnTo>
                    <a:pt x="17198" y="94"/>
                  </a:lnTo>
                  <a:cubicBezTo>
                    <a:pt x="17195" y="89"/>
                    <a:pt x="17193" y="84"/>
                    <a:pt x="17190" y="79"/>
                  </a:cubicBezTo>
                  <a:lnTo>
                    <a:pt x="17175" y="79"/>
                  </a:lnTo>
                  <a:cubicBezTo>
                    <a:pt x="17175" y="79"/>
                    <a:pt x="17160" y="79"/>
                    <a:pt x="17160" y="94"/>
                  </a:cubicBezTo>
                  <a:cubicBezTo>
                    <a:pt x="17082" y="294"/>
                    <a:pt x="16989" y="451"/>
                    <a:pt x="16862" y="544"/>
                  </a:cubicBezTo>
                  <a:cubicBezTo>
                    <a:pt x="16740" y="637"/>
                    <a:pt x="16617" y="681"/>
                    <a:pt x="16476" y="681"/>
                  </a:cubicBezTo>
                  <a:cubicBezTo>
                    <a:pt x="16152" y="681"/>
                    <a:pt x="15825" y="451"/>
                    <a:pt x="15653" y="79"/>
                  </a:cubicBezTo>
                  <a:cubicBezTo>
                    <a:pt x="15653" y="64"/>
                    <a:pt x="15639" y="64"/>
                    <a:pt x="15639" y="64"/>
                  </a:cubicBezTo>
                  <a:lnTo>
                    <a:pt x="15624" y="64"/>
                  </a:lnTo>
                  <a:cubicBezTo>
                    <a:pt x="15453" y="387"/>
                    <a:pt x="15096" y="558"/>
                    <a:pt x="14757" y="558"/>
                  </a:cubicBezTo>
                  <a:cubicBezTo>
                    <a:pt x="14601" y="558"/>
                    <a:pt x="14445" y="529"/>
                    <a:pt x="14322" y="451"/>
                  </a:cubicBezTo>
                  <a:cubicBezTo>
                    <a:pt x="14199" y="373"/>
                    <a:pt x="14106" y="250"/>
                    <a:pt x="14043" y="79"/>
                  </a:cubicBezTo>
                  <a:lnTo>
                    <a:pt x="14028" y="64"/>
                  </a:lnTo>
                  <a:cubicBezTo>
                    <a:pt x="14013" y="64"/>
                    <a:pt x="14013" y="79"/>
                    <a:pt x="13998" y="79"/>
                  </a:cubicBezTo>
                  <a:cubicBezTo>
                    <a:pt x="13794" y="495"/>
                    <a:pt x="13440" y="681"/>
                    <a:pt x="13083" y="681"/>
                  </a:cubicBezTo>
                  <a:cubicBezTo>
                    <a:pt x="12678" y="681"/>
                    <a:pt x="12276" y="451"/>
                    <a:pt x="12060" y="64"/>
                  </a:cubicBezTo>
                  <a:cubicBezTo>
                    <a:pt x="12060" y="45"/>
                    <a:pt x="12045" y="45"/>
                    <a:pt x="12045" y="45"/>
                  </a:cubicBezTo>
                  <a:lnTo>
                    <a:pt x="12012" y="45"/>
                  </a:lnTo>
                  <a:cubicBezTo>
                    <a:pt x="11766" y="417"/>
                    <a:pt x="11424" y="666"/>
                    <a:pt x="11037" y="666"/>
                  </a:cubicBezTo>
                  <a:cubicBezTo>
                    <a:pt x="10866" y="666"/>
                    <a:pt x="10680" y="622"/>
                    <a:pt x="10494" y="510"/>
                  </a:cubicBezTo>
                  <a:cubicBezTo>
                    <a:pt x="10416" y="465"/>
                    <a:pt x="10323" y="373"/>
                    <a:pt x="10245" y="294"/>
                  </a:cubicBezTo>
                  <a:cubicBezTo>
                    <a:pt x="10167" y="201"/>
                    <a:pt x="10092" y="123"/>
                    <a:pt x="10029" y="79"/>
                  </a:cubicBezTo>
                  <a:cubicBezTo>
                    <a:pt x="10022" y="71"/>
                    <a:pt x="10018" y="67"/>
                    <a:pt x="10014" y="67"/>
                  </a:cubicBezTo>
                  <a:cubicBezTo>
                    <a:pt x="10011" y="67"/>
                    <a:pt x="10007" y="71"/>
                    <a:pt x="9999" y="79"/>
                  </a:cubicBezTo>
                  <a:cubicBezTo>
                    <a:pt x="9921" y="123"/>
                    <a:pt x="9858" y="187"/>
                    <a:pt x="9795" y="265"/>
                  </a:cubicBezTo>
                  <a:cubicBezTo>
                    <a:pt x="9720" y="324"/>
                    <a:pt x="9657" y="387"/>
                    <a:pt x="9579" y="436"/>
                  </a:cubicBezTo>
                  <a:cubicBezTo>
                    <a:pt x="9363" y="544"/>
                    <a:pt x="9144" y="588"/>
                    <a:pt x="8928" y="588"/>
                  </a:cubicBezTo>
                  <a:cubicBezTo>
                    <a:pt x="8512" y="588"/>
                    <a:pt x="8140" y="387"/>
                    <a:pt x="7876" y="30"/>
                  </a:cubicBezTo>
                  <a:cubicBezTo>
                    <a:pt x="7876" y="15"/>
                    <a:pt x="7876" y="15"/>
                    <a:pt x="7861" y="15"/>
                  </a:cubicBezTo>
                  <a:cubicBezTo>
                    <a:pt x="7861" y="15"/>
                    <a:pt x="7842" y="15"/>
                    <a:pt x="7842" y="30"/>
                  </a:cubicBezTo>
                  <a:cubicBezTo>
                    <a:pt x="7797" y="108"/>
                    <a:pt x="7783" y="216"/>
                    <a:pt x="7768" y="309"/>
                  </a:cubicBezTo>
                  <a:cubicBezTo>
                    <a:pt x="7749" y="402"/>
                    <a:pt x="7719" y="480"/>
                    <a:pt x="7675" y="558"/>
                  </a:cubicBezTo>
                  <a:cubicBezTo>
                    <a:pt x="7563" y="696"/>
                    <a:pt x="7425" y="759"/>
                    <a:pt x="7254" y="789"/>
                  </a:cubicBezTo>
                  <a:lnTo>
                    <a:pt x="7117" y="789"/>
                  </a:lnTo>
                  <a:cubicBezTo>
                    <a:pt x="6897" y="789"/>
                    <a:pt x="6726" y="696"/>
                    <a:pt x="6588" y="558"/>
                  </a:cubicBezTo>
                  <a:cubicBezTo>
                    <a:pt x="6447" y="417"/>
                    <a:pt x="6354" y="216"/>
                    <a:pt x="6309" y="45"/>
                  </a:cubicBezTo>
                  <a:cubicBezTo>
                    <a:pt x="6309" y="30"/>
                    <a:pt x="6309" y="30"/>
                    <a:pt x="6295" y="30"/>
                  </a:cubicBezTo>
                  <a:lnTo>
                    <a:pt x="6280" y="30"/>
                  </a:lnTo>
                  <a:cubicBezTo>
                    <a:pt x="6060" y="436"/>
                    <a:pt x="5659" y="637"/>
                    <a:pt x="5272" y="637"/>
                  </a:cubicBezTo>
                  <a:cubicBezTo>
                    <a:pt x="4885" y="637"/>
                    <a:pt x="4513" y="436"/>
                    <a:pt x="4327" y="64"/>
                  </a:cubicBezTo>
                  <a:lnTo>
                    <a:pt x="4293" y="64"/>
                  </a:lnTo>
                  <a:cubicBezTo>
                    <a:pt x="4029" y="402"/>
                    <a:pt x="3598" y="573"/>
                    <a:pt x="3163" y="573"/>
                  </a:cubicBezTo>
                  <a:cubicBezTo>
                    <a:pt x="2962" y="573"/>
                    <a:pt x="2761" y="529"/>
                    <a:pt x="2590" y="465"/>
                  </a:cubicBezTo>
                  <a:cubicBezTo>
                    <a:pt x="2419" y="387"/>
                    <a:pt x="2262" y="309"/>
                    <a:pt x="2140" y="172"/>
                  </a:cubicBezTo>
                  <a:cubicBezTo>
                    <a:pt x="2140" y="172"/>
                    <a:pt x="2125" y="157"/>
                    <a:pt x="2125" y="138"/>
                  </a:cubicBezTo>
                  <a:cubicBezTo>
                    <a:pt x="2110" y="123"/>
                    <a:pt x="2095" y="94"/>
                    <a:pt x="2076" y="79"/>
                  </a:cubicBezTo>
                  <a:cubicBezTo>
                    <a:pt x="2075" y="77"/>
                    <a:pt x="2074" y="76"/>
                    <a:pt x="2073" y="74"/>
                  </a:cubicBezTo>
                  <a:lnTo>
                    <a:pt x="2073" y="74"/>
                  </a:lnTo>
                  <a:cubicBezTo>
                    <a:pt x="2076" y="70"/>
                    <a:pt x="2076" y="64"/>
                    <a:pt x="2076" y="64"/>
                  </a:cubicBezTo>
                  <a:cubicBezTo>
                    <a:pt x="2062" y="45"/>
                    <a:pt x="2062" y="30"/>
                    <a:pt x="2062" y="30"/>
                  </a:cubicBezTo>
                  <a:lnTo>
                    <a:pt x="2047" y="30"/>
                  </a:lnTo>
                  <a:lnTo>
                    <a:pt x="2047" y="15"/>
                  </a:lnTo>
                  <a:lnTo>
                    <a:pt x="2017" y="15"/>
                  </a:lnTo>
                  <a:lnTo>
                    <a:pt x="2017" y="30"/>
                  </a:lnTo>
                  <a:lnTo>
                    <a:pt x="2017" y="45"/>
                  </a:lnTo>
                  <a:lnTo>
                    <a:pt x="2017" y="64"/>
                  </a:lnTo>
                  <a:lnTo>
                    <a:pt x="2019" y="64"/>
                  </a:lnTo>
                  <a:cubicBezTo>
                    <a:pt x="1742" y="456"/>
                    <a:pt x="1405" y="622"/>
                    <a:pt x="1072" y="622"/>
                  </a:cubicBezTo>
                  <a:cubicBezTo>
                    <a:pt x="700" y="622"/>
                    <a:pt x="328" y="417"/>
                    <a:pt x="31" y="45"/>
                  </a:cubicBezTo>
                  <a:lnTo>
                    <a:pt x="1" y="79"/>
                  </a:lnTo>
                  <a:cubicBezTo>
                    <a:pt x="295" y="451"/>
                    <a:pt x="682" y="666"/>
                    <a:pt x="1072" y="666"/>
                  </a:cubicBezTo>
                  <a:cubicBezTo>
                    <a:pt x="1418" y="666"/>
                    <a:pt x="1768" y="488"/>
                    <a:pt x="2044" y="104"/>
                  </a:cubicBezTo>
                  <a:lnTo>
                    <a:pt x="2044" y="104"/>
                  </a:lnTo>
                  <a:cubicBezTo>
                    <a:pt x="2049" y="110"/>
                    <a:pt x="2055" y="117"/>
                    <a:pt x="2062" y="123"/>
                  </a:cubicBezTo>
                  <a:cubicBezTo>
                    <a:pt x="2062" y="138"/>
                    <a:pt x="2076" y="157"/>
                    <a:pt x="2076" y="172"/>
                  </a:cubicBezTo>
                  <a:cubicBezTo>
                    <a:pt x="2095" y="187"/>
                    <a:pt x="2095" y="201"/>
                    <a:pt x="2110" y="201"/>
                  </a:cubicBezTo>
                  <a:cubicBezTo>
                    <a:pt x="2233" y="343"/>
                    <a:pt x="2404" y="436"/>
                    <a:pt x="2575" y="495"/>
                  </a:cubicBezTo>
                  <a:cubicBezTo>
                    <a:pt x="2761" y="573"/>
                    <a:pt x="2962" y="603"/>
                    <a:pt x="3163" y="603"/>
                  </a:cubicBezTo>
                  <a:cubicBezTo>
                    <a:pt x="3582" y="603"/>
                    <a:pt x="4030" y="447"/>
                    <a:pt x="4298" y="129"/>
                  </a:cubicBezTo>
                  <a:lnTo>
                    <a:pt x="4298" y="129"/>
                  </a:lnTo>
                  <a:cubicBezTo>
                    <a:pt x="4504" y="493"/>
                    <a:pt x="4879" y="681"/>
                    <a:pt x="5272" y="681"/>
                  </a:cubicBezTo>
                  <a:cubicBezTo>
                    <a:pt x="5663" y="681"/>
                    <a:pt x="6072" y="491"/>
                    <a:pt x="6292" y="96"/>
                  </a:cubicBezTo>
                  <a:lnTo>
                    <a:pt x="6292" y="96"/>
                  </a:lnTo>
                  <a:cubicBezTo>
                    <a:pt x="6340" y="281"/>
                    <a:pt x="6429" y="449"/>
                    <a:pt x="6559" y="588"/>
                  </a:cubicBezTo>
                  <a:cubicBezTo>
                    <a:pt x="6696" y="730"/>
                    <a:pt x="6882" y="837"/>
                    <a:pt x="7117" y="837"/>
                  </a:cubicBezTo>
                  <a:cubicBezTo>
                    <a:pt x="7161" y="837"/>
                    <a:pt x="7210" y="837"/>
                    <a:pt x="7254" y="823"/>
                  </a:cubicBezTo>
                  <a:cubicBezTo>
                    <a:pt x="7425" y="789"/>
                    <a:pt x="7597" y="730"/>
                    <a:pt x="7704" y="588"/>
                  </a:cubicBezTo>
                  <a:cubicBezTo>
                    <a:pt x="7768" y="495"/>
                    <a:pt x="7783" y="402"/>
                    <a:pt x="7797" y="309"/>
                  </a:cubicBezTo>
                  <a:cubicBezTo>
                    <a:pt x="7811" y="227"/>
                    <a:pt x="7824" y="144"/>
                    <a:pt x="7860" y="72"/>
                  </a:cubicBezTo>
                  <a:lnTo>
                    <a:pt x="7860" y="72"/>
                  </a:lnTo>
                  <a:cubicBezTo>
                    <a:pt x="8124" y="445"/>
                    <a:pt x="8503" y="637"/>
                    <a:pt x="8928" y="637"/>
                  </a:cubicBezTo>
                  <a:cubicBezTo>
                    <a:pt x="9144" y="637"/>
                    <a:pt x="9378" y="573"/>
                    <a:pt x="9594" y="465"/>
                  </a:cubicBezTo>
                  <a:cubicBezTo>
                    <a:pt x="9687" y="417"/>
                    <a:pt x="9750" y="358"/>
                    <a:pt x="9828" y="294"/>
                  </a:cubicBezTo>
                  <a:cubicBezTo>
                    <a:pt x="9884" y="221"/>
                    <a:pt x="9943" y="164"/>
                    <a:pt x="10015" y="117"/>
                  </a:cubicBezTo>
                  <a:lnTo>
                    <a:pt x="10015" y="117"/>
                  </a:lnTo>
                  <a:cubicBezTo>
                    <a:pt x="10072" y="154"/>
                    <a:pt x="10144" y="238"/>
                    <a:pt x="10215" y="309"/>
                  </a:cubicBezTo>
                  <a:cubicBezTo>
                    <a:pt x="10293" y="402"/>
                    <a:pt x="10386" y="495"/>
                    <a:pt x="10479" y="558"/>
                  </a:cubicBezTo>
                  <a:cubicBezTo>
                    <a:pt x="10665" y="666"/>
                    <a:pt x="10851" y="715"/>
                    <a:pt x="11037" y="715"/>
                  </a:cubicBezTo>
                  <a:cubicBezTo>
                    <a:pt x="11426" y="715"/>
                    <a:pt x="11773" y="468"/>
                    <a:pt x="12034" y="115"/>
                  </a:cubicBezTo>
                  <a:lnTo>
                    <a:pt x="12034" y="115"/>
                  </a:lnTo>
                  <a:cubicBezTo>
                    <a:pt x="12272" y="494"/>
                    <a:pt x="12676" y="715"/>
                    <a:pt x="13083" y="715"/>
                  </a:cubicBezTo>
                  <a:cubicBezTo>
                    <a:pt x="13441" y="715"/>
                    <a:pt x="13798" y="543"/>
                    <a:pt x="14017" y="143"/>
                  </a:cubicBezTo>
                  <a:lnTo>
                    <a:pt x="14017" y="143"/>
                  </a:lnTo>
                  <a:cubicBezTo>
                    <a:pt x="14079" y="291"/>
                    <a:pt x="14179" y="410"/>
                    <a:pt x="14307" y="480"/>
                  </a:cubicBezTo>
                  <a:cubicBezTo>
                    <a:pt x="14430" y="558"/>
                    <a:pt x="14586" y="603"/>
                    <a:pt x="14757" y="603"/>
                  </a:cubicBezTo>
                  <a:cubicBezTo>
                    <a:pt x="15103" y="603"/>
                    <a:pt x="15463" y="428"/>
                    <a:pt x="15637" y="123"/>
                  </a:cubicBezTo>
                  <a:lnTo>
                    <a:pt x="15637" y="123"/>
                  </a:lnTo>
                  <a:cubicBezTo>
                    <a:pt x="15812" y="493"/>
                    <a:pt x="16146" y="730"/>
                    <a:pt x="16476" y="730"/>
                  </a:cubicBezTo>
                  <a:cubicBezTo>
                    <a:pt x="16617" y="730"/>
                    <a:pt x="16769" y="681"/>
                    <a:pt x="16896" y="573"/>
                  </a:cubicBezTo>
                  <a:cubicBezTo>
                    <a:pt x="17008" y="489"/>
                    <a:pt x="17107" y="339"/>
                    <a:pt x="17183" y="149"/>
                  </a:cubicBezTo>
                  <a:lnTo>
                    <a:pt x="17183" y="149"/>
                  </a:lnTo>
                  <a:cubicBezTo>
                    <a:pt x="17332" y="387"/>
                    <a:pt x="17640" y="510"/>
                    <a:pt x="17919" y="510"/>
                  </a:cubicBezTo>
                  <a:cubicBezTo>
                    <a:pt x="18056" y="510"/>
                    <a:pt x="18198" y="480"/>
                    <a:pt x="18306" y="417"/>
                  </a:cubicBezTo>
                  <a:cubicBezTo>
                    <a:pt x="18402" y="351"/>
                    <a:pt x="18487" y="269"/>
                    <a:pt x="18538" y="141"/>
                  </a:cubicBezTo>
                  <a:lnTo>
                    <a:pt x="18538" y="141"/>
                  </a:lnTo>
                  <a:cubicBezTo>
                    <a:pt x="18614" y="343"/>
                    <a:pt x="18794" y="633"/>
                    <a:pt x="19079" y="774"/>
                  </a:cubicBezTo>
                  <a:cubicBezTo>
                    <a:pt x="19221" y="837"/>
                    <a:pt x="19329" y="867"/>
                    <a:pt x="19436" y="867"/>
                  </a:cubicBezTo>
                  <a:cubicBezTo>
                    <a:pt x="19622" y="867"/>
                    <a:pt x="19764" y="774"/>
                    <a:pt x="19857" y="622"/>
                  </a:cubicBezTo>
                  <a:cubicBezTo>
                    <a:pt x="19951" y="485"/>
                    <a:pt x="20008" y="326"/>
                    <a:pt x="20073" y="144"/>
                  </a:cubicBezTo>
                  <a:lnTo>
                    <a:pt x="20073" y="144"/>
                  </a:lnTo>
                  <a:cubicBezTo>
                    <a:pt x="20110" y="270"/>
                    <a:pt x="20197" y="397"/>
                    <a:pt x="20273" y="510"/>
                  </a:cubicBezTo>
                  <a:cubicBezTo>
                    <a:pt x="20459" y="823"/>
                    <a:pt x="20694" y="960"/>
                    <a:pt x="20895" y="960"/>
                  </a:cubicBezTo>
                  <a:cubicBezTo>
                    <a:pt x="21081" y="960"/>
                    <a:pt x="21233" y="867"/>
                    <a:pt x="21345" y="696"/>
                  </a:cubicBezTo>
                  <a:cubicBezTo>
                    <a:pt x="21467" y="529"/>
                    <a:pt x="21531" y="294"/>
                    <a:pt x="21531" y="15"/>
                  </a:cubicBezTo>
                  <a:lnTo>
                    <a:pt x="215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5108321" y="2180914"/>
              <a:ext cx="59414" cy="1474061"/>
            </a:xfrm>
            <a:custGeom>
              <a:avLst/>
              <a:gdLst/>
              <a:ahLst/>
              <a:cxnLst/>
              <a:rect l="l" t="t" r="r" b="b"/>
              <a:pathLst>
                <a:path w="530" h="13425" extrusionOk="0">
                  <a:moveTo>
                    <a:pt x="1" y="0"/>
                  </a:moveTo>
                  <a:lnTo>
                    <a:pt x="1" y="13425"/>
                  </a:lnTo>
                  <a:lnTo>
                    <a:pt x="529" y="13425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5110000" y="2180919"/>
              <a:ext cx="57738" cy="78492"/>
            </a:xfrm>
            <a:custGeom>
              <a:avLst/>
              <a:gdLst/>
              <a:ahLst/>
              <a:cxnLst/>
              <a:rect l="l" t="t" r="r" b="b"/>
              <a:pathLst>
                <a:path w="515" h="700" extrusionOk="0">
                  <a:moveTo>
                    <a:pt x="1" y="0"/>
                  </a:moveTo>
                  <a:lnTo>
                    <a:pt x="1" y="700"/>
                  </a:lnTo>
                  <a:lnTo>
                    <a:pt x="514" y="700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5078721" y="2037054"/>
              <a:ext cx="120297" cy="180643"/>
            </a:xfrm>
            <a:custGeom>
              <a:avLst/>
              <a:gdLst/>
              <a:ahLst/>
              <a:cxnLst/>
              <a:rect l="l" t="t" r="r" b="b"/>
              <a:pathLst>
                <a:path w="1073" h="1611" extrusionOk="0">
                  <a:moveTo>
                    <a:pt x="1" y="0"/>
                  </a:moveTo>
                  <a:lnTo>
                    <a:pt x="1" y="1611"/>
                  </a:lnTo>
                  <a:lnTo>
                    <a:pt x="1072" y="1611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4074534" y="2120480"/>
              <a:ext cx="1065183" cy="467249"/>
            </a:xfrm>
            <a:custGeom>
              <a:avLst/>
              <a:gdLst/>
              <a:ahLst/>
              <a:cxnLst/>
              <a:rect l="l" t="t" r="r" b="b"/>
              <a:pathLst>
                <a:path w="9501" h="4167" extrusionOk="0">
                  <a:moveTo>
                    <a:pt x="9300" y="0"/>
                  </a:moveTo>
                  <a:lnTo>
                    <a:pt x="1" y="3720"/>
                  </a:lnTo>
                  <a:lnTo>
                    <a:pt x="187" y="4166"/>
                  </a:lnTo>
                  <a:lnTo>
                    <a:pt x="9501" y="446"/>
                  </a:lnTo>
                  <a:lnTo>
                    <a:pt x="9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3824300" y="2554653"/>
              <a:ext cx="2597877" cy="40143"/>
            </a:xfrm>
            <a:custGeom>
              <a:avLst/>
              <a:gdLst/>
              <a:ahLst/>
              <a:cxnLst/>
              <a:rect l="l" t="t" r="r" b="b"/>
              <a:pathLst>
                <a:path w="23172" h="358" extrusionOk="0">
                  <a:moveTo>
                    <a:pt x="1" y="0"/>
                  </a:moveTo>
                  <a:lnTo>
                    <a:pt x="1" y="357"/>
                  </a:lnTo>
                  <a:lnTo>
                    <a:pt x="23171" y="357"/>
                  </a:lnTo>
                  <a:lnTo>
                    <a:pt x="231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5162132" y="2120480"/>
              <a:ext cx="1058569" cy="462203"/>
            </a:xfrm>
            <a:custGeom>
              <a:avLst/>
              <a:gdLst/>
              <a:ahLst/>
              <a:cxnLst/>
              <a:rect l="l" t="t" r="r" b="b"/>
              <a:pathLst>
                <a:path w="9442" h="4122" extrusionOk="0">
                  <a:moveTo>
                    <a:pt x="112" y="0"/>
                  </a:moveTo>
                  <a:lnTo>
                    <a:pt x="1" y="246"/>
                  </a:lnTo>
                  <a:lnTo>
                    <a:pt x="9334" y="4122"/>
                  </a:lnTo>
                  <a:lnTo>
                    <a:pt x="9442" y="387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3772168" y="2379055"/>
              <a:ext cx="325015" cy="194883"/>
            </a:xfrm>
            <a:custGeom>
              <a:avLst/>
              <a:gdLst/>
              <a:ahLst/>
              <a:cxnLst/>
              <a:rect l="l" t="t" r="r" b="b"/>
              <a:pathLst>
                <a:path w="2899" h="1738" extrusionOk="0">
                  <a:moveTo>
                    <a:pt x="1" y="0"/>
                  </a:moveTo>
                  <a:lnTo>
                    <a:pt x="1" y="1737"/>
                  </a:lnTo>
                  <a:lnTo>
                    <a:pt x="2899" y="1737"/>
                  </a:lnTo>
                  <a:lnTo>
                    <a:pt x="28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3881926" y="2572146"/>
              <a:ext cx="116485" cy="1082848"/>
            </a:xfrm>
            <a:custGeom>
              <a:avLst/>
              <a:gdLst/>
              <a:ahLst/>
              <a:cxnLst/>
              <a:rect l="l" t="t" r="r" b="b"/>
              <a:pathLst>
                <a:path w="1039" h="9657" extrusionOk="0">
                  <a:moveTo>
                    <a:pt x="0" y="1"/>
                  </a:moveTo>
                  <a:lnTo>
                    <a:pt x="0" y="9657"/>
                  </a:lnTo>
                  <a:lnTo>
                    <a:pt x="1038" y="9657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3881926" y="2606794"/>
              <a:ext cx="116485" cy="1004917"/>
            </a:xfrm>
            <a:custGeom>
              <a:avLst/>
              <a:gdLst/>
              <a:ahLst/>
              <a:cxnLst/>
              <a:rect l="l" t="t" r="r" b="b"/>
              <a:pathLst>
                <a:path w="1039" h="8962" extrusionOk="0">
                  <a:moveTo>
                    <a:pt x="0" y="0"/>
                  </a:moveTo>
                  <a:lnTo>
                    <a:pt x="0" y="279"/>
                  </a:lnTo>
                  <a:lnTo>
                    <a:pt x="1038" y="279"/>
                  </a:lnTo>
                  <a:lnTo>
                    <a:pt x="1038" y="0"/>
                  </a:lnTo>
                  <a:close/>
                  <a:moveTo>
                    <a:pt x="0" y="666"/>
                  </a:moveTo>
                  <a:lnTo>
                    <a:pt x="0" y="964"/>
                  </a:lnTo>
                  <a:lnTo>
                    <a:pt x="1038" y="964"/>
                  </a:lnTo>
                  <a:lnTo>
                    <a:pt x="1038" y="666"/>
                  </a:lnTo>
                  <a:close/>
                  <a:moveTo>
                    <a:pt x="0" y="1336"/>
                  </a:moveTo>
                  <a:lnTo>
                    <a:pt x="0" y="1630"/>
                  </a:lnTo>
                  <a:lnTo>
                    <a:pt x="1038" y="1630"/>
                  </a:lnTo>
                  <a:lnTo>
                    <a:pt x="1038" y="1336"/>
                  </a:lnTo>
                  <a:close/>
                  <a:moveTo>
                    <a:pt x="0" y="2016"/>
                  </a:moveTo>
                  <a:lnTo>
                    <a:pt x="0" y="2295"/>
                  </a:lnTo>
                  <a:lnTo>
                    <a:pt x="1038" y="2295"/>
                  </a:lnTo>
                  <a:lnTo>
                    <a:pt x="1038" y="2016"/>
                  </a:lnTo>
                  <a:close/>
                  <a:moveTo>
                    <a:pt x="0" y="2682"/>
                  </a:moveTo>
                  <a:lnTo>
                    <a:pt x="0" y="2961"/>
                  </a:lnTo>
                  <a:lnTo>
                    <a:pt x="1038" y="2961"/>
                  </a:lnTo>
                  <a:lnTo>
                    <a:pt x="1038" y="2682"/>
                  </a:lnTo>
                  <a:close/>
                  <a:moveTo>
                    <a:pt x="0" y="3348"/>
                  </a:moveTo>
                  <a:lnTo>
                    <a:pt x="0" y="3627"/>
                  </a:lnTo>
                  <a:lnTo>
                    <a:pt x="1038" y="3627"/>
                  </a:lnTo>
                  <a:lnTo>
                    <a:pt x="1038" y="3348"/>
                  </a:lnTo>
                  <a:close/>
                  <a:moveTo>
                    <a:pt x="0" y="4014"/>
                  </a:moveTo>
                  <a:lnTo>
                    <a:pt x="0" y="4293"/>
                  </a:lnTo>
                  <a:lnTo>
                    <a:pt x="1038" y="4293"/>
                  </a:lnTo>
                  <a:lnTo>
                    <a:pt x="1038" y="4014"/>
                  </a:lnTo>
                  <a:close/>
                  <a:moveTo>
                    <a:pt x="0" y="4683"/>
                  </a:moveTo>
                  <a:lnTo>
                    <a:pt x="0" y="4962"/>
                  </a:lnTo>
                  <a:lnTo>
                    <a:pt x="1038" y="4962"/>
                  </a:lnTo>
                  <a:lnTo>
                    <a:pt x="1038" y="4683"/>
                  </a:lnTo>
                  <a:close/>
                  <a:moveTo>
                    <a:pt x="0" y="5349"/>
                  </a:moveTo>
                  <a:lnTo>
                    <a:pt x="0" y="5628"/>
                  </a:lnTo>
                  <a:lnTo>
                    <a:pt x="1038" y="5628"/>
                  </a:lnTo>
                  <a:lnTo>
                    <a:pt x="1038" y="5349"/>
                  </a:lnTo>
                  <a:close/>
                  <a:moveTo>
                    <a:pt x="0" y="6015"/>
                  </a:moveTo>
                  <a:lnTo>
                    <a:pt x="0" y="6294"/>
                  </a:lnTo>
                  <a:lnTo>
                    <a:pt x="1038" y="6294"/>
                  </a:lnTo>
                  <a:lnTo>
                    <a:pt x="1038" y="6015"/>
                  </a:lnTo>
                  <a:close/>
                  <a:moveTo>
                    <a:pt x="0" y="6681"/>
                  </a:moveTo>
                  <a:lnTo>
                    <a:pt x="0" y="6960"/>
                  </a:lnTo>
                  <a:lnTo>
                    <a:pt x="1038" y="6960"/>
                  </a:lnTo>
                  <a:lnTo>
                    <a:pt x="1038" y="6681"/>
                  </a:lnTo>
                  <a:close/>
                  <a:moveTo>
                    <a:pt x="0" y="7347"/>
                  </a:moveTo>
                  <a:lnTo>
                    <a:pt x="0" y="7626"/>
                  </a:lnTo>
                  <a:lnTo>
                    <a:pt x="1038" y="7626"/>
                  </a:lnTo>
                  <a:lnTo>
                    <a:pt x="1038" y="7347"/>
                  </a:lnTo>
                  <a:close/>
                  <a:moveTo>
                    <a:pt x="0" y="8013"/>
                  </a:moveTo>
                  <a:lnTo>
                    <a:pt x="0" y="8292"/>
                  </a:lnTo>
                  <a:lnTo>
                    <a:pt x="1038" y="8292"/>
                  </a:lnTo>
                  <a:lnTo>
                    <a:pt x="1038" y="8013"/>
                  </a:lnTo>
                  <a:close/>
                  <a:moveTo>
                    <a:pt x="0" y="8682"/>
                  </a:moveTo>
                  <a:lnTo>
                    <a:pt x="0" y="8961"/>
                  </a:lnTo>
                  <a:lnTo>
                    <a:pt x="1038" y="8961"/>
                  </a:lnTo>
                  <a:lnTo>
                    <a:pt x="1038" y="86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3824300" y="2579210"/>
              <a:ext cx="2597877" cy="15586"/>
            </a:xfrm>
            <a:custGeom>
              <a:avLst/>
              <a:gdLst/>
              <a:ahLst/>
              <a:cxnLst/>
              <a:rect l="l" t="t" r="r" b="b"/>
              <a:pathLst>
                <a:path w="23172" h="139" extrusionOk="0">
                  <a:moveTo>
                    <a:pt x="1" y="1"/>
                  </a:moveTo>
                  <a:lnTo>
                    <a:pt x="1" y="138"/>
                  </a:lnTo>
                  <a:lnTo>
                    <a:pt x="23171" y="138"/>
                  </a:lnTo>
                  <a:lnTo>
                    <a:pt x="231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5118745" y="2106239"/>
              <a:ext cx="41818" cy="41825"/>
            </a:xfrm>
            <a:custGeom>
              <a:avLst/>
              <a:gdLst/>
              <a:ahLst/>
              <a:cxnLst/>
              <a:rect l="l" t="t" r="r" b="b"/>
              <a:pathLst>
                <a:path w="373" h="373" extrusionOk="0">
                  <a:moveTo>
                    <a:pt x="187" y="1"/>
                  </a:moveTo>
                  <a:cubicBezTo>
                    <a:pt x="79" y="1"/>
                    <a:pt x="1" y="94"/>
                    <a:pt x="1" y="187"/>
                  </a:cubicBezTo>
                  <a:cubicBezTo>
                    <a:pt x="1" y="294"/>
                    <a:pt x="79" y="373"/>
                    <a:pt x="187" y="373"/>
                  </a:cubicBezTo>
                  <a:cubicBezTo>
                    <a:pt x="280" y="373"/>
                    <a:pt x="373" y="294"/>
                    <a:pt x="373" y="187"/>
                  </a:cubicBezTo>
                  <a:cubicBezTo>
                    <a:pt x="373" y="94"/>
                    <a:pt x="280" y="1"/>
                    <a:pt x="1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3824300" y="2410340"/>
              <a:ext cx="220750" cy="133996"/>
            </a:xfrm>
            <a:custGeom>
              <a:avLst/>
              <a:gdLst/>
              <a:ahLst/>
              <a:cxnLst/>
              <a:rect l="l" t="t" r="r" b="b"/>
              <a:pathLst>
                <a:path w="1969" h="1195" extrusionOk="0">
                  <a:moveTo>
                    <a:pt x="1" y="0"/>
                  </a:moveTo>
                  <a:lnTo>
                    <a:pt x="1" y="1194"/>
                  </a:lnTo>
                  <a:lnTo>
                    <a:pt x="1969" y="1194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5547909" y="2565082"/>
              <a:ext cx="106507" cy="88920"/>
            </a:xfrm>
            <a:custGeom>
              <a:avLst/>
              <a:gdLst/>
              <a:ahLst/>
              <a:cxnLst/>
              <a:rect l="l" t="t" r="r" b="b"/>
              <a:pathLst>
                <a:path w="950" h="793" extrusionOk="0">
                  <a:moveTo>
                    <a:pt x="127" y="0"/>
                  </a:moveTo>
                  <a:cubicBezTo>
                    <a:pt x="64" y="0"/>
                    <a:pt x="1" y="93"/>
                    <a:pt x="1" y="186"/>
                  </a:cubicBezTo>
                  <a:lnTo>
                    <a:pt x="1" y="621"/>
                  </a:lnTo>
                  <a:cubicBezTo>
                    <a:pt x="1" y="714"/>
                    <a:pt x="64" y="793"/>
                    <a:pt x="127" y="793"/>
                  </a:cubicBezTo>
                  <a:lnTo>
                    <a:pt x="808" y="793"/>
                  </a:lnTo>
                  <a:cubicBezTo>
                    <a:pt x="886" y="793"/>
                    <a:pt x="949" y="714"/>
                    <a:pt x="949" y="621"/>
                  </a:cubicBezTo>
                  <a:lnTo>
                    <a:pt x="949" y="186"/>
                  </a:lnTo>
                  <a:cubicBezTo>
                    <a:pt x="949" y="93"/>
                    <a:pt x="886" y="0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5527056" y="2961354"/>
              <a:ext cx="151464" cy="40143"/>
            </a:xfrm>
            <a:custGeom>
              <a:avLst/>
              <a:gdLst/>
              <a:ahLst/>
              <a:cxnLst/>
              <a:rect l="l" t="t" r="r" b="b"/>
              <a:pathLst>
                <a:path w="1351" h="358" extrusionOk="0">
                  <a:moveTo>
                    <a:pt x="127" y="0"/>
                  </a:moveTo>
                  <a:cubicBezTo>
                    <a:pt x="49" y="0"/>
                    <a:pt x="1" y="78"/>
                    <a:pt x="1" y="171"/>
                  </a:cubicBezTo>
                  <a:lnTo>
                    <a:pt x="1" y="186"/>
                  </a:lnTo>
                  <a:cubicBezTo>
                    <a:pt x="1" y="279"/>
                    <a:pt x="49" y="357"/>
                    <a:pt x="127" y="357"/>
                  </a:cubicBezTo>
                  <a:lnTo>
                    <a:pt x="1210" y="357"/>
                  </a:lnTo>
                  <a:cubicBezTo>
                    <a:pt x="1288" y="357"/>
                    <a:pt x="1351" y="279"/>
                    <a:pt x="1351" y="186"/>
                  </a:cubicBezTo>
                  <a:lnTo>
                    <a:pt x="1351" y="171"/>
                  </a:lnTo>
                  <a:cubicBezTo>
                    <a:pt x="1351" y="78"/>
                    <a:pt x="1288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0" name="Google Shape;380;p24"/>
            <p:cNvGrpSpPr/>
            <p:nvPr/>
          </p:nvGrpSpPr>
          <p:grpSpPr>
            <a:xfrm flipH="1">
              <a:off x="5463893" y="3001494"/>
              <a:ext cx="277797" cy="136947"/>
              <a:chOff x="6398068" y="419971"/>
              <a:chExt cx="627651" cy="309358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" name="Google Shape;384;p24"/>
            <p:cNvGrpSpPr/>
            <p:nvPr/>
          </p:nvGrpSpPr>
          <p:grpSpPr>
            <a:xfrm>
              <a:off x="4760158" y="3246315"/>
              <a:ext cx="1386606" cy="410834"/>
              <a:chOff x="6025112" y="4036950"/>
              <a:chExt cx="2573031" cy="762214"/>
            </a:xfrm>
          </p:grpSpPr>
          <p:grpSp>
            <p:nvGrpSpPr>
              <p:cNvPr id="385" name="Google Shape;385;p24"/>
              <p:cNvGrpSpPr/>
              <p:nvPr/>
            </p:nvGrpSpPr>
            <p:grpSpPr>
              <a:xfrm flipH="1">
                <a:off x="6025112" y="4545088"/>
                <a:ext cx="515489" cy="254076"/>
                <a:chOff x="5770418" y="419971"/>
                <a:chExt cx="627651" cy="309358"/>
              </a:xfrm>
            </p:grpSpPr>
            <p:sp>
              <p:nvSpPr>
                <p:cNvPr id="386" name="Google Shape;386;p24"/>
                <p:cNvSpPr/>
                <p:nvPr/>
              </p:nvSpPr>
              <p:spPr>
                <a:xfrm>
                  <a:off x="577041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24"/>
                <p:cNvSpPr/>
                <p:nvPr/>
              </p:nvSpPr>
              <p:spPr>
                <a:xfrm>
                  <a:off x="577041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24"/>
                <p:cNvSpPr/>
                <p:nvPr/>
              </p:nvSpPr>
              <p:spPr>
                <a:xfrm>
                  <a:off x="581841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" name="Google Shape;389;p24"/>
              <p:cNvGrpSpPr/>
              <p:nvPr/>
            </p:nvGrpSpPr>
            <p:grpSpPr>
              <a:xfrm flipH="1">
                <a:off x="6539020" y="4545088"/>
                <a:ext cx="515489" cy="254076"/>
                <a:chOff x="6398068" y="419971"/>
                <a:chExt cx="627651" cy="309358"/>
              </a:xfrm>
            </p:grpSpPr>
            <p:sp>
              <p:nvSpPr>
                <p:cNvPr id="390" name="Google Shape;390;p24"/>
                <p:cNvSpPr/>
                <p:nvPr/>
              </p:nvSpPr>
              <p:spPr>
                <a:xfrm>
                  <a:off x="639806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24"/>
                <p:cNvSpPr/>
                <p:nvPr/>
              </p:nvSpPr>
              <p:spPr>
                <a:xfrm>
                  <a:off x="639806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24"/>
                <p:cNvSpPr/>
                <p:nvPr/>
              </p:nvSpPr>
              <p:spPr>
                <a:xfrm>
                  <a:off x="644606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3" name="Google Shape;393;p24"/>
              <p:cNvGrpSpPr/>
              <p:nvPr/>
            </p:nvGrpSpPr>
            <p:grpSpPr>
              <a:xfrm flipH="1">
                <a:off x="7053256" y="4545088"/>
                <a:ext cx="515489" cy="254076"/>
                <a:chOff x="6398068" y="419971"/>
                <a:chExt cx="627651" cy="309358"/>
              </a:xfrm>
            </p:grpSpPr>
            <p:sp>
              <p:nvSpPr>
                <p:cNvPr id="394" name="Google Shape;394;p24"/>
                <p:cNvSpPr/>
                <p:nvPr/>
              </p:nvSpPr>
              <p:spPr>
                <a:xfrm>
                  <a:off x="639806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24"/>
                <p:cNvSpPr/>
                <p:nvPr/>
              </p:nvSpPr>
              <p:spPr>
                <a:xfrm>
                  <a:off x="639806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24"/>
                <p:cNvSpPr/>
                <p:nvPr/>
              </p:nvSpPr>
              <p:spPr>
                <a:xfrm>
                  <a:off x="644606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7" name="Google Shape;397;p24"/>
              <p:cNvGrpSpPr/>
              <p:nvPr/>
            </p:nvGrpSpPr>
            <p:grpSpPr>
              <a:xfrm flipH="1">
                <a:off x="7568745" y="4545088"/>
                <a:ext cx="515489" cy="254076"/>
                <a:chOff x="5770418" y="419971"/>
                <a:chExt cx="627651" cy="309358"/>
              </a:xfrm>
            </p:grpSpPr>
            <p:sp>
              <p:nvSpPr>
                <p:cNvPr id="398" name="Google Shape;398;p24"/>
                <p:cNvSpPr/>
                <p:nvPr/>
              </p:nvSpPr>
              <p:spPr>
                <a:xfrm>
                  <a:off x="577041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24"/>
                <p:cNvSpPr/>
                <p:nvPr/>
              </p:nvSpPr>
              <p:spPr>
                <a:xfrm>
                  <a:off x="577041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24"/>
                <p:cNvSpPr/>
                <p:nvPr/>
              </p:nvSpPr>
              <p:spPr>
                <a:xfrm>
                  <a:off x="581841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1" name="Google Shape;401;p24"/>
              <p:cNvGrpSpPr/>
              <p:nvPr/>
            </p:nvGrpSpPr>
            <p:grpSpPr>
              <a:xfrm flipH="1">
                <a:off x="8082653" y="4545088"/>
                <a:ext cx="515489" cy="254076"/>
                <a:chOff x="6398068" y="419971"/>
                <a:chExt cx="627651" cy="309358"/>
              </a:xfrm>
            </p:grpSpPr>
            <p:sp>
              <p:nvSpPr>
                <p:cNvPr id="402" name="Google Shape;402;p24"/>
                <p:cNvSpPr/>
                <p:nvPr/>
              </p:nvSpPr>
              <p:spPr>
                <a:xfrm>
                  <a:off x="639806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24"/>
                <p:cNvSpPr/>
                <p:nvPr/>
              </p:nvSpPr>
              <p:spPr>
                <a:xfrm>
                  <a:off x="639806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24"/>
                <p:cNvSpPr/>
                <p:nvPr/>
              </p:nvSpPr>
              <p:spPr>
                <a:xfrm>
                  <a:off x="644606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5" name="Google Shape;405;p24"/>
              <p:cNvGrpSpPr/>
              <p:nvPr/>
            </p:nvGrpSpPr>
            <p:grpSpPr>
              <a:xfrm flipH="1">
                <a:off x="6537767" y="4291019"/>
                <a:ext cx="515489" cy="254076"/>
                <a:chOff x="6398068" y="419971"/>
                <a:chExt cx="627651" cy="309358"/>
              </a:xfrm>
            </p:grpSpPr>
            <p:sp>
              <p:nvSpPr>
                <p:cNvPr id="406" name="Google Shape;406;p24"/>
                <p:cNvSpPr/>
                <p:nvPr/>
              </p:nvSpPr>
              <p:spPr>
                <a:xfrm>
                  <a:off x="639806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24"/>
                <p:cNvSpPr/>
                <p:nvPr/>
              </p:nvSpPr>
              <p:spPr>
                <a:xfrm>
                  <a:off x="639806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24"/>
                <p:cNvSpPr/>
                <p:nvPr/>
              </p:nvSpPr>
              <p:spPr>
                <a:xfrm>
                  <a:off x="644606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9" name="Google Shape;409;p24"/>
              <p:cNvGrpSpPr/>
              <p:nvPr/>
            </p:nvGrpSpPr>
            <p:grpSpPr>
              <a:xfrm flipH="1">
                <a:off x="7053256" y="4291019"/>
                <a:ext cx="515489" cy="254076"/>
                <a:chOff x="5770418" y="419971"/>
                <a:chExt cx="627651" cy="309358"/>
              </a:xfrm>
            </p:grpSpPr>
            <p:sp>
              <p:nvSpPr>
                <p:cNvPr id="410" name="Google Shape;410;p24"/>
                <p:cNvSpPr/>
                <p:nvPr/>
              </p:nvSpPr>
              <p:spPr>
                <a:xfrm>
                  <a:off x="577041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24"/>
                <p:cNvSpPr/>
                <p:nvPr/>
              </p:nvSpPr>
              <p:spPr>
                <a:xfrm>
                  <a:off x="577041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24"/>
                <p:cNvSpPr/>
                <p:nvPr/>
              </p:nvSpPr>
              <p:spPr>
                <a:xfrm>
                  <a:off x="581841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3" name="Google Shape;413;p24"/>
              <p:cNvGrpSpPr/>
              <p:nvPr/>
            </p:nvGrpSpPr>
            <p:grpSpPr>
              <a:xfrm flipH="1">
                <a:off x="7053256" y="4036950"/>
                <a:ext cx="515489" cy="254076"/>
                <a:chOff x="6398068" y="419971"/>
                <a:chExt cx="627651" cy="309358"/>
              </a:xfrm>
            </p:grpSpPr>
            <p:sp>
              <p:nvSpPr>
                <p:cNvPr id="414" name="Google Shape;414;p24"/>
                <p:cNvSpPr/>
                <p:nvPr/>
              </p:nvSpPr>
              <p:spPr>
                <a:xfrm>
                  <a:off x="639806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24"/>
                <p:cNvSpPr/>
                <p:nvPr/>
              </p:nvSpPr>
              <p:spPr>
                <a:xfrm>
                  <a:off x="639806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24"/>
                <p:cNvSpPr/>
                <p:nvPr/>
              </p:nvSpPr>
              <p:spPr>
                <a:xfrm>
                  <a:off x="644606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7" name="Google Shape;417;p24"/>
              <p:cNvGrpSpPr/>
              <p:nvPr/>
            </p:nvGrpSpPr>
            <p:grpSpPr>
              <a:xfrm flipH="1">
                <a:off x="7568745" y="4291019"/>
                <a:ext cx="515489" cy="254076"/>
                <a:chOff x="5770418" y="419971"/>
                <a:chExt cx="627651" cy="309358"/>
              </a:xfrm>
            </p:grpSpPr>
            <p:sp>
              <p:nvSpPr>
                <p:cNvPr id="418" name="Google Shape;418;p24"/>
                <p:cNvSpPr/>
                <p:nvPr/>
              </p:nvSpPr>
              <p:spPr>
                <a:xfrm>
                  <a:off x="577041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24"/>
                <p:cNvSpPr/>
                <p:nvPr/>
              </p:nvSpPr>
              <p:spPr>
                <a:xfrm>
                  <a:off x="577041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24"/>
                <p:cNvSpPr/>
                <p:nvPr/>
              </p:nvSpPr>
              <p:spPr>
                <a:xfrm>
                  <a:off x="581841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21" name="Google Shape;421;p24"/>
          <p:cNvSpPr/>
          <p:nvPr/>
        </p:nvSpPr>
        <p:spPr>
          <a:xfrm>
            <a:off x="25" y="4799175"/>
            <a:ext cx="9144000" cy="34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13150" y="2106525"/>
            <a:ext cx="4164900" cy="171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13150" y="1154400"/>
            <a:ext cx="1223100" cy="8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713150" y="3678300"/>
            <a:ext cx="41649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>
            <a:spLocks noGrp="1"/>
          </p:cNvSpPr>
          <p:nvPr>
            <p:ph type="pic" idx="3"/>
          </p:nvPr>
        </p:nvSpPr>
        <p:spPr>
          <a:xfrm>
            <a:off x="5491950" y="534125"/>
            <a:ext cx="2830200" cy="4064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3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19" name="Google Shape;19;p3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2"/>
          </p:nvPr>
        </p:nvSpPr>
        <p:spPr>
          <a:xfrm>
            <a:off x="720000" y="1801575"/>
            <a:ext cx="352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3"/>
          </p:nvPr>
        </p:nvSpPr>
        <p:spPr>
          <a:xfrm>
            <a:off x="4901688" y="1801575"/>
            <a:ext cx="352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720000" y="2195175"/>
            <a:ext cx="3522300" cy="1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901700" y="2195175"/>
            <a:ext cx="3522300" cy="1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5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36" name="Google Shape;36;p5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body" idx="1"/>
          </p:nvPr>
        </p:nvSpPr>
        <p:spPr>
          <a:xfrm>
            <a:off x="720000" y="1570575"/>
            <a:ext cx="4047000" cy="21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-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" name="Google Shape;69;p9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70" name="Google Shape;70;p9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>
            <a:off x="720000" y="2269200"/>
            <a:ext cx="7704000" cy="60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ora"/>
              <a:buNone/>
              <a:defRPr sz="4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endParaRPr/>
          </a:p>
        </p:txBody>
      </p:sp>
      <p:grpSp>
        <p:nvGrpSpPr>
          <p:cNvPr id="74" name="Google Shape;74;p10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75" name="Google Shape;75;p10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0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2"/>
          </p:nvPr>
        </p:nvSpPr>
        <p:spPr>
          <a:xfrm>
            <a:off x="1648288" y="1428125"/>
            <a:ext cx="20589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3"/>
          </p:nvPr>
        </p:nvSpPr>
        <p:spPr>
          <a:xfrm>
            <a:off x="4904213" y="1428125"/>
            <a:ext cx="20589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1648289" y="2113378"/>
            <a:ext cx="205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4"/>
          </p:nvPr>
        </p:nvSpPr>
        <p:spPr>
          <a:xfrm>
            <a:off x="4904214" y="2113378"/>
            <a:ext cx="205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5"/>
          </p:nvPr>
        </p:nvSpPr>
        <p:spPr>
          <a:xfrm>
            <a:off x="1648288" y="2952625"/>
            <a:ext cx="20589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6"/>
          </p:nvPr>
        </p:nvSpPr>
        <p:spPr>
          <a:xfrm>
            <a:off x="4904213" y="2952625"/>
            <a:ext cx="20589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7"/>
          </p:nvPr>
        </p:nvSpPr>
        <p:spPr>
          <a:xfrm>
            <a:off x="1648312" y="3637878"/>
            <a:ext cx="205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8"/>
          </p:nvPr>
        </p:nvSpPr>
        <p:spPr>
          <a:xfrm>
            <a:off x="4904218" y="3637878"/>
            <a:ext cx="205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9" hasCustomPrompt="1"/>
          </p:nvPr>
        </p:nvSpPr>
        <p:spPr>
          <a:xfrm>
            <a:off x="719988" y="1520375"/>
            <a:ext cx="7758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3" hasCustomPrompt="1"/>
          </p:nvPr>
        </p:nvSpPr>
        <p:spPr>
          <a:xfrm>
            <a:off x="719988" y="3044876"/>
            <a:ext cx="7758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14" hasCustomPrompt="1"/>
          </p:nvPr>
        </p:nvSpPr>
        <p:spPr>
          <a:xfrm>
            <a:off x="3976038" y="1520375"/>
            <a:ext cx="7758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15" hasCustomPrompt="1"/>
          </p:nvPr>
        </p:nvSpPr>
        <p:spPr>
          <a:xfrm>
            <a:off x="3976038" y="3044876"/>
            <a:ext cx="7758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4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102" name="Google Shape;102;p14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14"/>
          <p:cNvGrpSpPr/>
          <p:nvPr/>
        </p:nvGrpSpPr>
        <p:grpSpPr>
          <a:xfrm>
            <a:off x="8215950" y="156774"/>
            <a:ext cx="774999" cy="616553"/>
            <a:chOff x="6820850" y="3048799"/>
            <a:chExt cx="774999" cy="616553"/>
          </a:xfrm>
        </p:grpSpPr>
        <p:sp>
          <p:nvSpPr>
            <p:cNvPr id="105" name="Google Shape;105;p14"/>
            <p:cNvSpPr/>
            <p:nvPr/>
          </p:nvSpPr>
          <p:spPr>
            <a:xfrm>
              <a:off x="6820850" y="322182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7166767" y="30487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7026722" y="341158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14"/>
          <p:cNvGrpSpPr/>
          <p:nvPr/>
        </p:nvGrpSpPr>
        <p:grpSpPr>
          <a:xfrm>
            <a:off x="153600" y="3808299"/>
            <a:ext cx="774999" cy="616553"/>
            <a:chOff x="6820850" y="3048799"/>
            <a:chExt cx="774999" cy="616553"/>
          </a:xfrm>
        </p:grpSpPr>
        <p:sp>
          <p:nvSpPr>
            <p:cNvPr id="109" name="Google Shape;109;p14"/>
            <p:cNvSpPr/>
            <p:nvPr/>
          </p:nvSpPr>
          <p:spPr>
            <a:xfrm>
              <a:off x="6820850" y="322182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7166767" y="30487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7026722" y="341158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2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15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116" name="Google Shape;116;p15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ra"/>
              <a:buNone/>
              <a:defRPr sz="28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.jpeg"/><Relationship Id="rId7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8"/>
          <p:cNvSpPr txBox="1">
            <a:spLocks noGrp="1"/>
          </p:cNvSpPr>
          <p:nvPr>
            <p:ph type="ctrTitle"/>
          </p:nvPr>
        </p:nvSpPr>
        <p:spPr>
          <a:xfrm>
            <a:off x="187049" y="1359959"/>
            <a:ext cx="8769245" cy="16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</a:t>
            </a:r>
            <a:br>
              <a:rPr lang="vi-VN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NGÀY HÔM NAY!</a:t>
            </a:r>
            <a:endParaRPr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4" name="Google Shape;434;p28"/>
          <p:cNvGrpSpPr/>
          <p:nvPr/>
        </p:nvGrpSpPr>
        <p:grpSpPr>
          <a:xfrm>
            <a:off x="2419710" y="2858767"/>
            <a:ext cx="6316879" cy="1904881"/>
            <a:chOff x="583359" y="2890927"/>
            <a:chExt cx="6100907" cy="1839754"/>
          </a:xfrm>
        </p:grpSpPr>
        <p:grpSp>
          <p:nvGrpSpPr>
            <p:cNvPr id="435" name="Google Shape;435;p28"/>
            <p:cNvGrpSpPr/>
            <p:nvPr/>
          </p:nvGrpSpPr>
          <p:grpSpPr>
            <a:xfrm>
              <a:off x="4308105" y="3964585"/>
              <a:ext cx="629157" cy="310101"/>
              <a:chOff x="6398068" y="419971"/>
              <a:chExt cx="627651" cy="309358"/>
            </a:xfrm>
          </p:grpSpPr>
          <p:sp>
            <p:nvSpPr>
              <p:cNvPr id="436" name="Google Shape;436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" name="Google Shape;439;p28"/>
            <p:cNvGrpSpPr/>
            <p:nvPr/>
          </p:nvGrpSpPr>
          <p:grpSpPr>
            <a:xfrm>
              <a:off x="3678948" y="3964585"/>
              <a:ext cx="629157" cy="310101"/>
              <a:chOff x="5770418" y="419971"/>
              <a:chExt cx="627651" cy="309358"/>
            </a:xfrm>
          </p:grpSpPr>
          <p:sp>
            <p:nvSpPr>
              <p:cNvPr id="440" name="Google Shape;440;p28"/>
              <p:cNvSpPr/>
              <p:nvPr/>
            </p:nvSpPr>
            <p:spPr>
              <a:xfrm>
                <a:off x="577041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8"/>
              <p:cNvSpPr/>
              <p:nvPr/>
            </p:nvSpPr>
            <p:spPr>
              <a:xfrm>
                <a:off x="577041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8"/>
              <p:cNvSpPr/>
              <p:nvPr/>
            </p:nvSpPr>
            <p:spPr>
              <a:xfrm>
                <a:off x="581841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3" name="Google Shape;443;p28"/>
            <p:cNvGrpSpPr/>
            <p:nvPr/>
          </p:nvGrpSpPr>
          <p:grpSpPr>
            <a:xfrm>
              <a:off x="3051743" y="3964585"/>
              <a:ext cx="629157" cy="310101"/>
              <a:chOff x="6398068" y="419971"/>
              <a:chExt cx="627651" cy="309358"/>
            </a:xfrm>
          </p:grpSpPr>
          <p:sp>
            <p:nvSpPr>
              <p:cNvPr id="444" name="Google Shape;444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" name="Google Shape;447;p28"/>
            <p:cNvGrpSpPr/>
            <p:nvPr/>
          </p:nvGrpSpPr>
          <p:grpSpPr>
            <a:xfrm>
              <a:off x="2424126" y="3964585"/>
              <a:ext cx="629157" cy="310101"/>
              <a:chOff x="6398068" y="419971"/>
              <a:chExt cx="627651" cy="309358"/>
            </a:xfrm>
          </p:grpSpPr>
          <p:sp>
            <p:nvSpPr>
              <p:cNvPr id="448" name="Google Shape;448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" name="Google Shape;451;p28"/>
            <p:cNvGrpSpPr/>
            <p:nvPr/>
          </p:nvGrpSpPr>
          <p:grpSpPr>
            <a:xfrm>
              <a:off x="1794970" y="3964585"/>
              <a:ext cx="629157" cy="310101"/>
              <a:chOff x="5770418" y="419971"/>
              <a:chExt cx="627651" cy="309358"/>
            </a:xfrm>
          </p:grpSpPr>
          <p:sp>
            <p:nvSpPr>
              <p:cNvPr id="452" name="Google Shape;452;p28"/>
              <p:cNvSpPr/>
              <p:nvPr/>
            </p:nvSpPr>
            <p:spPr>
              <a:xfrm>
                <a:off x="577041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8"/>
              <p:cNvSpPr/>
              <p:nvPr/>
            </p:nvSpPr>
            <p:spPr>
              <a:xfrm>
                <a:off x="577041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8"/>
              <p:cNvSpPr/>
              <p:nvPr/>
            </p:nvSpPr>
            <p:spPr>
              <a:xfrm>
                <a:off x="581841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5" name="Google Shape;455;p28"/>
            <p:cNvGrpSpPr/>
            <p:nvPr/>
          </p:nvGrpSpPr>
          <p:grpSpPr>
            <a:xfrm>
              <a:off x="1167764" y="3964585"/>
              <a:ext cx="629157" cy="310101"/>
              <a:chOff x="6398068" y="419971"/>
              <a:chExt cx="627651" cy="309358"/>
            </a:xfrm>
          </p:grpSpPr>
          <p:sp>
            <p:nvSpPr>
              <p:cNvPr id="456" name="Google Shape;456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" name="Google Shape;459;p28"/>
            <p:cNvGrpSpPr/>
            <p:nvPr/>
          </p:nvGrpSpPr>
          <p:grpSpPr>
            <a:xfrm>
              <a:off x="3053272" y="3654495"/>
              <a:ext cx="629157" cy="310101"/>
              <a:chOff x="6398068" y="419971"/>
              <a:chExt cx="627651" cy="309358"/>
            </a:xfrm>
          </p:grpSpPr>
          <p:sp>
            <p:nvSpPr>
              <p:cNvPr id="460" name="Google Shape;460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3" name="Google Shape;463;p28"/>
            <p:cNvGrpSpPr/>
            <p:nvPr/>
          </p:nvGrpSpPr>
          <p:grpSpPr>
            <a:xfrm>
              <a:off x="2424115" y="3654495"/>
              <a:ext cx="629157" cy="310101"/>
              <a:chOff x="5770418" y="419971"/>
              <a:chExt cx="627651" cy="309358"/>
            </a:xfrm>
          </p:grpSpPr>
          <p:sp>
            <p:nvSpPr>
              <p:cNvPr id="464" name="Google Shape;464;p28"/>
              <p:cNvSpPr/>
              <p:nvPr/>
            </p:nvSpPr>
            <p:spPr>
              <a:xfrm>
                <a:off x="577041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8"/>
              <p:cNvSpPr/>
              <p:nvPr/>
            </p:nvSpPr>
            <p:spPr>
              <a:xfrm>
                <a:off x="577041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8"/>
              <p:cNvSpPr/>
              <p:nvPr/>
            </p:nvSpPr>
            <p:spPr>
              <a:xfrm>
                <a:off x="581841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" name="Google Shape;467;p28"/>
            <p:cNvGrpSpPr/>
            <p:nvPr/>
          </p:nvGrpSpPr>
          <p:grpSpPr>
            <a:xfrm>
              <a:off x="2424126" y="3344405"/>
              <a:ext cx="629157" cy="310101"/>
              <a:chOff x="6398068" y="419971"/>
              <a:chExt cx="627651" cy="309358"/>
            </a:xfrm>
          </p:grpSpPr>
          <p:sp>
            <p:nvSpPr>
              <p:cNvPr id="468" name="Google Shape;468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1" name="Google Shape;471;p28"/>
            <p:cNvGrpSpPr/>
            <p:nvPr/>
          </p:nvGrpSpPr>
          <p:grpSpPr>
            <a:xfrm>
              <a:off x="3053257" y="3344416"/>
              <a:ext cx="629157" cy="310101"/>
              <a:chOff x="5770418" y="419971"/>
              <a:chExt cx="627651" cy="309358"/>
            </a:xfrm>
          </p:grpSpPr>
          <p:sp>
            <p:nvSpPr>
              <p:cNvPr id="472" name="Google Shape;472;p28"/>
              <p:cNvSpPr/>
              <p:nvPr/>
            </p:nvSpPr>
            <p:spPr>
              <a:xfrm>
                <a:off x="577041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8"/>
              <p:cNvSpPr/>
              <p:nvPr/>
            </p:nvSpPr>
            <p:spPr>
              <a:xfrm>
                <a:off x="577041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8"/>
              <p:cNvSpPr/>
              <p:nvPr/>
            </p:nvSpPr>
            <p:spPr>
              <a:xfrm>
                <a:off x="581841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" name="Google Shape;475;p28"/>
            <p:cNvGrpSpPr/>
            <p:nvPr/>
          </p:nvGrpSpPr>
          <p:grpSpPr>
            <a:xfrm>
              <a:off x="3682417" y="3654485"/>
              <a:ext cx="629157" cy="310101"/>
              <a:chOff x="6398068" y="419971"/>
              <a:chExt cx="627651" cy="309358"/>
            </a:xfrm>
          </p:grpSpPr>
          <p:sp>
            <p:nvSpPr>
              <p:cNvPr id="476" name="Google Shape;476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9" name="Google Shape;479;p28"/>
            <p:cNvGrpSpPr/>
            <p:nvPr/>
          </p:nvGrpSpPr>
          <p:grpSpPr>
            <a:xfrm>
              <a:off x="1795377" y="3654484"/>
              <a:ext cx="629157" cy="310101"/>
              <a:chOff x="6398068" y="419971"/>
              <a:chExt cx="627651" cy="309358"/>
            </a:xfrm>
          </p:grpSpPr>
          <p:sp>
            <p:nvSpPr>
              <p:cNvPr id="480" name="Google Shape;480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" name="Google Shape;483;p28"/>
            <p:cNvGrpSpPr/>
            <p:nvPr/>
          </p:nvGrpSpPr>
          <p:grpSpPr>
            <a:xfrm>
              <a:off x="1796908" y="3344416"/>
              <a:ext cx="629157" cy="310101"/>
              <a:chOff x="6398068" y="419971"/>
              <a:chExt cx="627651" cy="309358"/>
            </a:xfrm>
          </p:grpSpPr>
          <p:sp>
            <p:nvSpPr>
              <p:cNvPr id="484" name="Google Shape;484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" name="Google Shape;487;p28"/>
            <p:cNvGrpSpPr/>
            <p:nvPr/>
          </p:nvGrpSpPr>
          <p:grpSpPr>
            <a:xfrm>
              <a:off x="583359" y="3966475"/>
              <a:ext cx="6100907" cy="764207"/>
              <a:chOff x="1373928" y="3787737"/>
              <a:chExt cx="7528266" cy="942999"/>
            </a:xfrm>
          </p:grpSpPr>
          <p:sp>
            <p:nvSpPr>
              <p:cNvPr id="488" name="Google Shape;488;p28"/>
              <p:cNvSpPr/>
              <p:nvPr/>
            </p:nvSpPr>
            <p:spPr>
              <a:xfrm>
                <a:off x="1373928" y="3787737"/>
                <a:ext cx="7528266" cy="942997"/>
              </a:xfrm>
              <a:custGeom>
                <a:avLst/>
                <a:gdLst/>
                <a:ahLst/>
                <a:cxnLst/>
                <a:rect l="l" t="t" r="r" b="b"/>
                <a:pathLst>
                  <a:path w="37123" h="4650" extrusionOk="0">
                    <a:moveTo>
                      <a:pt x="8183" y="1023"/>
                    </a:moveTo>
                    <a:lnTo>
                      <a:pt x="8183" y="1332"/>
                    </a:lnTo>
                    <a:cubicBezTo>
                      <a:pt x="8090" y="1224"/>
                      <a:pt x="7983" y="1116"/>
                      <a:pt x="7890" y="1023"/>
                    </a:cubicBezTo>
                    <a:close/>
                    <a:moveTo>
                      <a:pt x="27946" y="1023"/>
                    </a:moveTo>
                    <a:cubicBezTo>
                      <a:pt x="27790" y="1194"/>
                      <a:pt x="27604" y="1351"/>
                      <a:pt x="27374" y="1473"/>
                    </a:cubicBezTo>
                    <a:lnTo>
                      <a:pt x="27374" y="1023"/>
                    </a:lnTo>
                    <a:close/>
                    <a:moveTo>
                      <a:pt x="27188" y="1023"/>
                    </a:moveTo>
                    <a:lnTo>
                      <a:pt x="27188" y="1566"/>
                    </a:lnTo>
                    <a:cubicBezTo>
                      <a:pt x="27109" y="1611"/>
                      <a:pt x="27016" y="1644"/>
                      <a:pt x="26923" y="1674"/>
                    </a:cubicBezTo>
                    <a:cubicBezTo>
                      <a:pt x="26894" y="1674"/>
                      <a:pt x="26830" y="1674"/>
                      <a:pt x="26782" y="1689"/>
                    </a:cubicBezTo>
                    <a:lnTo>
                      <a:pt x="26782" y="1023"/>
                    </a:lnTo>
                    <a:close/>
                    <a:moveTo>
                      <a:pt x="8790" y="1023"/>
                    </a:moveTo>
                    <a:lnTo>
                      <a:pt x="8790" y="1737"/>
                    </a:lnTo>
                    <a:lnTo>
                      <a:pt x="8727" y="1737"/>
                    </a:lnTo>
                    <a:cubicBezTo>
                      <a:pt x="8634" y="1737"/>
                      <a:pt x="8511" y="1644"/>
                      <a:pt x="8369" y="1503"/>
                    </a:cubicBezTo>
                    <a:lnTo>
                      <a:pt x="8369" y="1023"/>
                    </a:lnTo>
                    <a:close/>
                    <a:moveTo>
                      <a:pt x="9377" y="1023"/>
                    </a:moveTo>
                    <a:lnTo>
                      <a:pt x="9377" y="1737"/>
                    </a:lnTo>
                    <a:lnTo>
                      <a:pt x="8961" y="1737"/>
                    </a:lnTo>
                    <a:lnTo>
                      <a:pt x="8961" y="1023"/>
                    </a:lnTo>
                    <a:close/>
                    <a:moveTo>
                      <a:pt x="26596" y="1023"/>
                    </a:moveTo>
                    <a:lnTo>
                      <a:pt x="26596" y="1704"/>
                    </a:lnTo>
                    <a:cubicBezTo>
                      <a:pt x="26473" y="1723"/>
                      <a:pt x="26351" y="1737"/>
                      <a:pt x="26180" y="1737"/>
                    </a:cubicBezTo>
                    <a:lnTo>
                      <a:pt x="26180" y="1023"/>
                    </a:lnTo>
                    <a:close/>
                    <a:moveTo>
                      <a:pt x="9969" y="1023"/>
                    </a:moveTo>
                    <a:lnTo>
                      <a:pt x="9969" y="1752"/>
                    </a:lnTo>
                    <a:lnTo>
                      <a:pt x="9563" y="1752"/>
                    </a:lnTo>
                    <a:lnTo>
                      <a:pt x="9563" y="1023"/>
                    </a:lnTo>
                    <a:close/>
                    <a:moveTo>
                      <a:pt x="10557" y="1023"/>
                    </a:moveTo>
                    <a:lnTo>
                      <a:pt x="10557" y="1752"/>
                    </a:lnTo>
                    <a:lnTo>
                      <a:pt x="10155" y="1752"/>
                    </a:lnTo>
                    <a:lnTo>
                      <a:pt x="10155" y="1023"/>
                    </a:lnTo>
                    <a:close/>
                    <a:moveTo>
                      <a:pt x="11159" y="1023"/>
                    </a:moveTo>
                    <a:lnTo>
                      <a:pt x="11159" y="1767"/>
                    </a:lnTo>
                    <a:cubicBezTo>
                      <a:pt x="11022" y="1752"/>
                      <a:pt x="10880" y="1752"/>
                      <a:pt x="10743" y="1752"/>
                    </a:cubicBezTo>
                    <a:lnTo>
                      <a:pt x="10743" y="1023"/>
                    </a:lnTo>
                    <a:close/>
                    <a:moveTo>
                      <a:pt x="11751" y="1023"/>
                    </a:moveTo>
                    <a:lnTo>
                      <a:pt x="11751" y="1767"/>
                    </a:lnTo>
                    <a:lnTo>
                      <a:pt x="11345" y="1767"/>
                    </a:lnTo>
                    <a:lnTo>
                      <a:pt x="11345" y="1023"/>
                    </a:lnTo>
                    <a:close/>
                    <a:moveTo>
                      <a:pt x="12338" y="1023"/>
                    </a:moveTo>
                    <a:lnTo>
                      <a:pt x="12338" y="1767"/>
                    </a:lnTo>
                    <a:lnTo>
                      <a:pt x="11937" y="1767"/>
                    </a:lnTo>
                    <a:lnTo>
                      <a:pt x="11937" y="1023"/>
                    </a:lnTo>
                    <a:close/>
                    <a:moveTo>
                      <a:pt x="25994" y="1023"/>
                    </a:moveTo>
                    <a:lnTo>
                      <a:pt x="25994" y="1752"/>
                    </a:lnTo>
                    <a:cubicBezTo>
                      <a:pt x="25886" y="1752"/>
                      <a:pt x="25729" y="1752"/>
                      <a:pt x="25592" y="1767"/>
                    </a:cubicBezTo>
                    <a:lnTo>
                      <a:pt x="25592" y="1023"/>
                    </a:lnTo>
                    <a:close/>
                    <a:moveTo>
                      <a:pt x="12945" y="1023"/>
                    </a:moveTo>
                    <a:lnTo>
                      <a:pt x="12945" y="1782"/>
                    </a:lnTo>
                    <a:cubicBezTo>
                      <a:pt x="12803" y="1782"/>
                      <a:pt x="12666" y="1767"/>
                      <a:pt x="12524" y="1767"/>
                    </a:cubicBezTo>
                    <a:lnTo>
                      <a:pt x="12524" y="1023"/>
                    </a:lnTo>
                    <a:close/>
                    <a:moveTo>
                      <a:pt x="13532" y="1023"/>
                    </a:moveTo>
                    <a:lnTo>
                      <a:pt x="13532" y="1782"/>
                    </a:lnTo>
                    <a:lnTo>
                      <a:pt x="13131" y="1782"/>
                    </a:lnTo>
                    <a:lnTo>
                      <a:pt x="13131" y="1023"/>
                    </a:lnTo>
                    <a:close/>
                    <a:moveTo>
                      <a:pt x="14120" y="1023"/>
                    </a:moveTo>
                    <a:lnTo>
                      <a:pt x="14120" y="1782"/>
                    </a:lnTo>
                    <a:lnTo>
                      <a:pt x="13718" y="1782"/>
                    </a:lnTo>
                    <a:lnTo>
                      <a:pt x="13718" y="1023"/>
                    </a:lnTo>
                    <a:close/>
                    <a:moveTo>
                      <a:pt x="25406" y="1023"/>
                    </a:moveTo>
                    <a:lnTo>
                      <a:pt x="25406" y="1767"/>
                    </a:lnTo>
                    <a:cubicBezTo>
                      <a:pt x="25264" y="1767"/>
                      <a:pt x="25157" y="1782"/>
                      <a:pt x="25000" y="1782"/>
                    </a:cubicBezTo>
                    <a:lnTo>
                      <a:pt x="25000" y="1023"/>
                    </a:lnTo>
                    <a:close/>
                    <a:moveTo>
                      <a:pt x="14726" y="1023"/>
                    </a:moveTo>
                    <a:lnTo>
                      <a:pt x="14726" y="1797"/>
                    </a:lnTo>
                    <a:cubicBezTo>
                      <a:pt x="14585" y="1797"/>
                      <a:pt x="14447" y="1782"/>
                      <a:pt x="14306" y="1782"/>
                    </a:cubicBezTo>
                    <a:lnTo>
                      <a:pt x="14306" y="1023"/>
                    </a:lnTo>
                    <a:close/>
                    <a:moveTo>
                      <a:pt x="15314" y="1023"/>
                    </a:moveTo>
                    <a:lnTo>
                      <a:pt x="15314" y="1797"/>
                    </a:lnTo>
                    <a:lnTo>
                      <a:pt x="14898" y="1797"/>
                    </a:lnTo>
                    <a:lnTo>
                      <a:pt x="14898" y="1023"/>
                    </a:lnTo>
                    <a:close/>
                    <a:moveTo>
                      <a:pt x="15902" y="1023"/>
                    </a:moveTo>
                    <a:lnTo>
                      <a:pt x="15902" y="1797"/>
                    </a:lnTo>
                    <a:lnTo>
                      <a:pt x="15500" y="1797"/>
                    </a:lnTo>
                    <a:lnTo>
                      <a:pt x="15500" y="1023"/>
                    </a:lnTo>
                    <a:close/>
                    <a:moveTo>
                      <a:pt x="16508" y="1023"/>
                    </a:moveTo>
                    <a:lnTo>
                      <a:pt x="16508" y="1797"/>
                    </a:lnTo>
                    <a:lnTo>
                      <a:pt x="16088" y="1797"/>
                    </a:lnTo>
                    <a:lnTo>
                      <a:pt x="16088" y="1023"/>
                    </a:lnTo>
                    <a:close/>
                    <a:moveTo>
                      <a:pt x="17096" y="1023"/>
                    </a:moveTo>
                    <a:lnTo>
                      <a:pt x="17096" y="1797"/>
                    </a:lnTo>
                    <a:lnTo>
                      <a:pt x="16679" y="1797"/>
                    </a:lnTo>
                    <a:lnTo>
                      <a:pt x="16679" y="1023"/>
                    </a:lnTo>
                    <a:close/>
                    <a:moveTo>
                      <a:pt x="24227" y="1023"/>
                    </a:moveTo>
                    <a:lnTo>
                      <a:pt x="24227" y="1797"/>
                    </a:lnTo>
                    <a:lnTo>
                      <a:pt x="23806" y="1797"/>
                    </a:lnTo>
                    <a:lnTo>
                      <a:pt x="23806" y="1023"/>
                    </a:lnTo>
                    <a:close/>
                    <a:moveTo>
                      <a:pt x="24814" y="1023"/>
                    </a:moveTo>
                    <a:lnTo>
                      <a:pt x="24814" y="1782"/>
                    </a:lnTo>
                    <a:cubicBezTo>
                      <a:pt x="24692" y="1782"/>
                      <a:pt x="24535" y="1782"/>
                      <a:pt x="24398" y="1797"/>
                    </a:cubicBezTo>
                    <a:lnTo>
                      <a:pt x="24398" y="1023"/>
                    </a:lnTo>
                    <a:close/>
                    <a:moveTo>
                      <a:pt x="17687" y="1023"/>
                    </a:moveTo>
                    <a:lnTo>
                      <a:pt x="17687" y="1816"/>
                    </a:lnTo>
                    <a:cubicBezTo>
                      <a:pt x="17546" y="1816"/>
                      <a:pt x="17423" y="1797"/>
                      <a:pt x="17282" y="1797"/>
                    </a:cubicBezTo>
                    <a:lnTo>
                      <a:pt x="17282" y="1023"/>
                    </a:lnTo>
                    <a:close/>
                    <a:moveTo>
                      <a:pt x="18275" y="1023"/>
                    </a:moveTo>
                    <a:lnTo>
                      <a:pt x="18275" y="1816"/>
                    </a:lnTo>
                    <a:lnTo>
                      <a:pt x="17873" y="1816"/>
                    </a:lnTo>
                    <a:lnTo>
                      <a:pt x="17873" y="1023"/>
                    </a:lnTo>
                    <a:close/>
                    <a:moveTo>
                      <a:pt x="18878" y="1023"/>
                    </a:moveTo>
                    <a:lnTo>
                      <a:pt x="18878" y="1816"/>
                    </a:lnTo>
                    <a:lnTo>
                      <a:pt x="18461" y="1816"/>
                    </a:lnTo>
                    <a:lnTo>
                      <a:pt x="18461" y="1023"/>
                    </a:lnTo>
                    <a:close/>
                    <a:moveTo>
                      <a:pt x="19469" y="1023"/>
                    </a:moveTo>
                    <a:lnTo>
                      <a:pt x="19469" y="1816"/>
                    </a:lnTo>
                    <a:lnTo>
                      <a:pt x="19064" y="1816"/>
                    </a:lnTo>
                    <a:lnTo>
                      <a:pt x="19064" y="1023"/>
                    </a:lnTo>
                    <a:close/>
                    <a:moveTo>
                      <a:pt x="20057" y="1023"/>
                    </a:moveTo>
                    <a:lnTo>
                      <a:pt x="20057" y="1816"/>
                    </a:lnTo>
                    <a:lnTo>
                      <a:pt x="19655" y="1816"/>
                    </a:lnTo>
                    <a:lnTo>
                      <a:pt x="19655" y="1023"/>
                    </a:lnTo>
                    <a:close/>
                    <a:moveTo>
                      <a:pt x="20663" y="1023"/>
                    </a:moveTo>
                    <a:lnTo>
                      <a:pt x="20663" y="1816"/>
                    </a:lnTo>
                    <a:lnTo>
                      <a:pt x="20243" y="1816"/>
                    </a:lnTo>
                    <a:lnTo>
                      <a:pt x="20243" y="1023"/>
                    </a:lnTo>
                    <a:close/>
                    <a:moveTo>
                      <a:pt x="21251" y="1023"/>
                    </a:moveTo>
                    <a:lnTo>
                      <a:pt x="21251" y="1816"/>
                    </a:lnTo>
                    <a:lnTo>
                      <a:pt x="20849" y="1816"/>
                    </a:lnTo>
                    <a:lnTo>
                      <a:pt x="20849" y="1023"/>
                    </a:lnTo>
                    <a:close/>
                    <a:moveTo>
                      <a:pt x="21839" y="1023"/>
                    </a:moveTo>
                    <a:lnTo>
                      <a:pt x="21839" y="1816"/>
                    </a:lnTo>
                    <a:lnTo>
                      <a:pt x="21437" y="1816"/>
                    </a:lnTo>
                    <a:lnTo>
                      <a:pt x="21437" y="1023"/>
                    </a:lnTo>
                    <a:close/>
                    <a:moveTo>
                      <a:pt x="22445" y="1023"/>
                    </a:moveTo>
                    <a:lnTo>
                      <a:pt x="22445" y="1816"/>
                    </a:lnTo>
                    <a:lnTo>
                      <a:pt x="22025" y="1816"/>
                    </a:lnTo>
                    <a:lnTo>
                      <a:pt x="22025" y="1023"/>
                    </a:lnTo>
                    <a:close/>
                    <a:moveTo>
                      <a:pt x="23033" y="1023"/>
                    </a:moveTo>
                    <a:lnTo>
                      <a:pt x="23033" y="1816"/>
                    </a:lnTo>
                    <a:lnTo>
                      <a:pt x="22616" y="1816"/>
                    </a:lnTo>
                    <a:lnTo>
                      <a:pt x="22616" y="1023"/>
                    </a:lnTo>
                    <a:close/>
                    <a:moveTo>
                      <a:pt x="23620" y="1023"/>
                    </a:moveTo>
                    <a:lnTo>
                      <a:pt x="23620" y="1797"/>
                    </a:lnTo>
                    <a:cubicBezTo>
                      <a:pt x="23483" y="1797"/>
                      <a:pt x="23360" y="1797"/>
                      <a:pt x="23219" y="1816"/>
                    </a:cubicBezTo>
                    <a:lnTo>
                      <a:pt x="23219" y="1023"/>
                    </a:lnTo>
                    <a:close/>
                    <a:moveTo>
                      <a:pt x="28489" y="0"/>
                    </a:moveTo>
                    <a:cubicBezTo>
                      <a:pt x="28489" y="0"/>
                      <a:pt x="28411" y="387"/>
                      <a:pt x="28132" y="793"/>
                    </a:cubicBezTo>
                    <a:lnTo>
                      <a:pt x="7551" y="793"/>
                    </a:lnTo>
                    <a:cubicBezTo>
                      <a:pt x="7532" y="793"/>
                      <a:pt x="7532" y="774"/>
                      <a:pt x="7532" y="774"/>
                    </a:cubicBezTo>
                    <a:cubicBezTo>
                      <a:pt x="4464" y="744"/>
                      <a:pt x="1209" y="714"/>
                      <a:pt x="0" y="714"/>
                    </a:cubicBezTo>
                    <a:cubicBezTo>
                      <a:pt x="186" y="2466"/>
                      <a:pt x="2946" y="4650"/>
                      <a:pt x="2946" y="4650"/>
                    </a:cubicBezTo>
                    <a:lnTo>
                      <a:pt x="35572" y="4650"/>
                    </a:lnTo>
                    <a:cubicBezTo>
                      <a:pt x="34393" y="2976"/>
                      <a:pt x="35587" y="1938"/>
                      <a:pt x="36346" y="1704"/>
                    </a:cubicBezTo>
                    <a:cubicBezTo>
                      <a:pt x="37123" y="1458"/>
                      <a:pt x="37030" y="49"/>
                      <a:pt x="37030" y="49"/>
                    </a:cubicBezTo>
                    <a:lnTo>
                      <a:pt x="284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8"/>
              <p:cNvSpPr/>
              <p:nvPr/>
            </p:nvSpPr>
            <p:spPr>
              <a:xfrm>
                <a:off x="1798577" y="4576815"/>
                <a:ext cx="6789087" cy="153921"/>
              </a:xfrm>
              <a:custGeom>
                <a:avLst/>
                <a:gdLst/>
                <a:ahLst/>
                <a:cxnLst/>
                <a:rect l="l" t="t" r="r" b="b"/>
                <a:pathLst>
                  <a:path w="33478" h="759" extrusionOk="0">
                    <a:moveTo>
                      <a:pt x="0" y="0"/>
                    </a:moveTo>
                    <a:cubicBezTo>
                      <a:pt x="480" y="450"/>
                      <a:pt x="852" y="759"/>
                      <a:pt x="852" y="759"/>
                    </a:cubicBezTo>
                    <a:lnTo>
                      <a:pt x="33478" y="759"/>
                    </a:lnTo>
                    <a:cubicBezTo>
                      <a:pt x="33292" y="480"/>
                      <a:pt x="33169" y="231"/>
                      <a:pt x="330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0" name="Google Shape;490;p28"/>
            <p:cNvGrpSpPr/>
            <p:nvPr/>
          </p:nvGrpSpPr>
          <p:grpSpPr>
            <a:xfrm>
              <a:off x="4309542" y="2890927"/>
              <a:ext cx="1736700" cy="1124381"/>
              <a:chOff x="315678" y="1936884"/>
              <a:chExt cx="2950059" cy="1909938"/>
            </a:xfrm>
          </p:grpSpPr>
          <p:grpSp>
            <p:nvGrpSpPr>
              <p:cNvPr id="491" name="Google Shape;491;p28"/>
              <p:cNvGrpSpPr/>
              <p:nvPr/>
            </p:nvGrpSpPr>
            <p:grpSpPr>
              <a:xfrm>
                <a:off x="351521" y="1936884"/>
                <a:ext cx="2914217" cy="1850512"/>
                <a:chOff x="3294275" y="534120"/>
                <a:chExt cx="5292802" cy="3360901"/>
              </a:xfrm>
            </p:grpSpPr>
            <p:sp>
              <p:nvSpPr>
                <p:cNvPr id="492" name="Google Shape;492;p28"/>
                <p:cNvSpPr/>
                <p:nvPr/>
              </p:nvSpPr>
              <p:spPr>
                <a:xfrm>
                  <a:off x="3294275" y="2496425"/>
                  <a:ext cx="1794002" cy="58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9" h="1284" extrusionOk="0">
                      <a:moveTo>
                        <a:pt x="1708" y="0"/>
                      </a:moveTo>
                      <a:lnTo>
                        <a:pt x="0" y="1239"/>
                      </a:lnTo>
                      <a:lnTo>
                        <a:pt x="19" y="1283"/>
                      </a:lnTo>
                      <a:lnTo>
                        <a:pt x="1722" y="45"/>
                      </a:lnTo>
                      <a:lnTo>
                        <a:pt x="3768" y="1269"/>
                      </a:lnTo>
                      <a:lnTo>
                        <a:pt x="3798" y="1239"/>
                      </a:lnTo>
                      <a:lnTo>
                        <a:pt x="172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28"/>
                <p:cNvSpPr/>
                <p:nvPr/>
              </p:nvSpPr>
              <p:spPr>
                <a:xfrm>
                  <a:off x="3749032" y="2503264"/>
                  <a:ext cx="922737" cy="57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4" h="1254" extrusionOk="0">
                      <a:moveTo>
                        <a:pt x="730" y="0"/>
                      </a:moveTo>
                      <a:lnTo>
                        <a:pt x="1" y="1239"/>
                      </a:lnTo>
                      <a:lnTo>
                        <a:pt x="30" y="1254"/>
                      </a:lnTo>
                      <a:lnTo>
                        <a:pt x="745" y="60"/>
                      </a:lnTo>
                      <a:lnTo>
                        <a:pt x="1920" y="1254"/>
                      </a:lnTo>
                      <a:lnTo>
                        <a:pt x="1953" y="1224"/>
                      </a:lnTo>
                      <a:lnTo>
                        <a:pt x="75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28"/>
                <p:cNvSpPr/>
                <p:nvPr/>
              </p:nvSpPr>
              <p:spPr>
                <a:xfrm>
                  <a:off x="4137204" y="587011"/>
                  <a:ext cx="3564902" cy="1764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9" h="3736" extrusionOk="0">
                      <a:moveTo>
                        <a:pt x="231" y="45"/>
                      </a:moveTo>
                      <a:lnTo>
                        <a:pt x="7098" y="2679"/>
                      </a:lnTo>
                      <a:lnTo>
                        <a:pt x="7515" y="3162"/>
                      </a:lnTo>
                      <a:lnTo>
                        <a:pt x="7176" y="3687"/>
                      </a:lnTo>
                      <a:lnTo>
                        <a:pt x="6540" y="3702"/>
                      </a:lnTo>
                      <a:lnTo>
                        <a:pt x="30" y="540"/>
                      </a:lnTo>
                      <a:lnTo>
                        <a:pt x="231" y="45"/>
                      </a:lnTo>
                      <a:close/>
                      <a:moveTo>
                        <a:pt x="231" y="0"/>
                      </a:moveTo>
                      <a:cubicBezTo>
                        <a:pt x="216" y="0"/>
                        <a:pt x="216" y="0"/>
                        <a:pt x="216" y="15"/>
                      </a:cubicBezTo>
                      <a:lnTo>
                        <a:pt x="1" y="540"/>
                      </a:lnTo>
                      <a:cubicBezTo>
                        <a:pt x="1" y="540"/>
                        <a:pt x="1" y="558"/>
                        <a:pt x="16" y="558"/>
                      </a:cubicBezTo>
                      <a:lnTo>
                        <a:pt x="6540" y="3735"/>
                      </a:lnTo>
                      <a:lnTo>
                        <a:pt x="7176" y="3720"/>
                      </a:lnTo>
                      <a:lnTo>
                        <a:pt x="7191" y="3702"/>
                      </a:lnTo>
                      <a:lnTo>
                        <a:pt x="7548" y="3162"/>
                      </a:lnTo>
                      <a:lnTo>
                        <a:pt x="7548" y="3144"/>
                      </a:lnTo>
                      <a:lnTo>
                        <a:pt x="7113" y="2649"/>
                      </a:lnTo>
                      <a:lnTo>
                        <a:pt x="23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28"/>
                <p:cNvSpPr/>
                <p:nvPr/>
              </p:nvSpPr>
              <p:spPr>
                <a:xfrm>
                  <a:off x="3924698" y="534120"/>
                  <a:ext cx="329148" cy="316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671" extrusionOk="0">
                      <a:moveTo>
                        <a:pt x="201" y="34"/>
                      </a:moveTo>
                      <a:lnTo>
                        <a:pt x="661" y="141"/>
                      </a:lnTo>
                      <a:lnTo>
                        <a:pt x="661" y="141"/>
                      </a:lnTo>
                      <a:lnTo>
                        <a:pt x="466" y="637"/>
                      </a:lnTo>
                      <a:lnTo>
                        <a:pt x="30" y="529"/>
                      </a:lnTo>
                      <a:lnTo>
                        <a:pt x="201" y="34"/>
                      </a:lnTo>
                      <a:close/>
                      <a:moveTo>
                        <a:pt x="201" y="1"/>
                      </a:moveTo>
                      <a:cubicBezTo>
                        <a:pt x="187" y="1"/>
                        <a:pt x="172" y="1"/>
                        <a:pt x="172" y="19"/>
                      </a:cubicBezTo>
                      <a:lnTo>
                        <a:pt x="1" y="529"/>
                      </a:lnTo>
                      <a:lnTo>
                        <a:pt x="1" y="544"/>
                      </a:lnTo>
                      <a:lnTo>
                        <a:pt x="15" y="559"/>
                      </a:lnTo>
                      <a:lnTo>
                        <a:pt x="466" y="670"/>
                      </a:lnTo>
                      <a:lnTo>
                        <a:pt x="480" y="670"/>
                      </a:lnTo>
                      <a:lnTo>
                        <a:pt x="696" y="142"/>
                      </a:lnTo>
                      <a:lnTo>
                        <a:pt x="696" y="127"/>
                      </a:lnTo>
                      <a:lnTo>
                        <a:pt x="681" y="112"/>
                      </a:ln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28"/>
                <p:cNvSpPr/>
                <p:nvPr/>
              </p:nvSpPr>
              <p:spPr>
                <a:xfrm>
                  <a:off x="7343210" y="2048581"/>
                  <a:ext cx="527486" cy="383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" h="812" extrusionOk="0">
                      <a:moveTo>
                        <a:pt x="541" y="1"/>
                      </a:moveTo>
                      <a:cubicBezTo>
                        <a:pt x="521" y="1"/>
                        <a:pt x="501" y="2"/>
                        <a:pt x="480" y="4"/>
                      </a:cubicBezTo>
                      <a:cubicBezTo>
                        <a:pt x="45" y="49"/>
                        <a:pt x="0" y="763"/>
                        <a:pt x="0" y="763"/>
                      </a:cubicBezTo>
                      <a:cubicBezTo>
                        <a:pt x="0" y="763"/>
                        <a:pt x="588" y="811"/>
                        <a:pt x="1116" y="811"/>
                      </a:cubicBezTo>
                      <a:cubicBezTo>
                        <a:pt x="1084" y="440"/>
                        <a:pt x="928" y="1"/>
                        <a:pt x="5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28"/>
                <p:cNvSpPr/>
                <p:nvPr/>
              </p:nvSpPr>
              <p:spPr>
                <a:xfrm>
                  <a:off x="4144288" y="681930"/>
                  <a:ext cx="3351924" cy="1486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8" h="3148" extrusionOk="0">
                      <a:moveTo>
                        <a:pt x="730" y="0"/>
                      </a:moveTo>
                      <a:lnTo>
                        <a:pt x="1" y="324"/>
                      </a:lnTo>
                      <a:lnTo>
                        <a:pt x="15" y="357"/>
                      </a:lnTo>
                      <a:lnTo>
                        <a:pt x="730" y="45"/>
                      </a:lnTo>
                      <a:lnTo>
                        <a:pt x="1009" y="852"/>
                      </a:lnTo>
                      <a:lnTo>
                        <a:pt x="1038" y="852"/>
                      </a:lnTo>
                      <a:lnTo>
                        <a:pt x="1894" y="491"/>
                      </a:lnTo>
                      <a:lnTo>
                        <a:pt x="1894" y="491"/>
                      </a:lnTo>
                      <a:cubicBezTo>
                        <a:pt x="1910" y="540"/>
                        <a:pt x="1978" y="741"/>
                        <a:pt x="2046" y="945"/>
                      </a:cubicBezTo>
                      <a:cubicBezTo>
                        <a:pt x="2091" y="1068"/>
                        <a:pt x="2125" y="1194"/>
                        <a:pt x="2169" y="1287"/>
                      </a:cubicBezTo>
                      <a:cubicBezTo>
                        <a:pt x="2184" y="1332"/>
                        <a:pt x="2184" y="1362"/>
                        <a:pt x="2199" y="1395"/>
                      </a:cubicBezTo>
                      <a:cubicBezTo>
                        <a:pt x="2218" y="1410"/>
                        <a:pt x="2218" y="1425"/>
                        <a:pt x="2218" y="1425"/>
                      </a:cubicBezTo>
                      <a:lnTo>
                        <a:pt x="2218" y="1440"/>
                      </a:lnTo>
                      <a:lnTo>
                        <a:pt x="2262" y="1440"/>
                      </a:lnTo>
                      <a:cubicBezTo>
                        <a:pt x="2340" y="1425"/>
                        <a:pt x="2604" y="1317"/>
                        <a:pt x="2850" y="1209"/>
                      </a:cubicBezTo>
                      <a:lnTo>
                        <a:pt x="3294" y="1032"/>
                      </a:lnTo>
                      <a:lnTo>
                        <a:pt x="3720" y="2169"/>
                      </a:lnTo>
                      <a:cubicBezTo>
                        <a:pt x="3735" y="2169"/>
                        <a:pt x="3735" y="2184"/>
                        <a:pt x="3750" y="2184"/>
                      </a:cubicBezTo>
                      <a:lnTo>
                        <a:pt x="5115" y="1734"/>
                      </a:lnTo>
                      <a:lnTo>
                        <a:pt x="5718" y="3129"/>
                      </a:lnTo>
                      <a:lnTo>
                        <a:pt x="5718" y="3147"/>
                      </a:lnTo>
                      <a:lnTo>
                        <a:pt x="5733" y="3147"/>
                      </a:lnTo>
                      <a:lnTo>
                        <a:pt x="7098" y="2478"/>
                      </a:lnTo>
                      <a:lnTo>
                        <a:pt x="7083" y="2448"/>
                      </a:lnTo>
                      <a:lnTo>
                        <a:pt x="5733" y="3099"/>
                      </a:lnTo>
                      <a:lnTo>
                        <a:pt x="5145" y="1704"/>
                      </a:lnTo>
                      <a:cubicBezTo>
                        <a:pt x="5130" y="1689"/>
                        <a:pt x="5130" y="1689"/>
                        <a:pt x="5115" y="1689"/>
                      </a:cubicBezTo>
                      <a:lnTo>
                        <a:pt x="3750" y="2139"/>
                      </a:lnTo>
                      <a:lnTo>
                        <a:pt x="3315" y="1008"/>
                      </a:lnTo>
                      <a:lnTo>
                        <a:pt x="3315" y="990"/>
                      </a:lnTo>
                      <a:lnTo>
                        <a:pt x="3300" y="990"/>
                      </a:lnTo>
                      <a:cubicBezTo>
                        <a:pt x="3300" y="990"/>
                        <a:pt x="3240" y="1023"/>
                        <a:pt x="3129" y="1053"/>
                      </a:cubicBezTo>
                      <a:cubicBezTo>
                        <a:pt x="2991" y="1116"/>
                        <a:pt x="2775" y="1209"/>
                        <a:pt x="2590" y="1287"/>
                      </a:cubicBezTo>
                      <a:cubicBezTo>
                        <a:pt x="2497" y="1317"/>
                        <a:pt x="2418" y="1347"/>
                        <a:pt x="2355" y="1380"/>
                      </a:cubicBezTo>
                      <a:cubicBezTo>
                        <a:pt x="2325" y="1395"/>
                        <a:pt x="2292" y="1395"/>
                        <a:pt x="2277" y="1410"/>
                      </a:cubicBezTo>
                      <a:lnTo>
                        <a:pt x="2247" y="1410"/>
                      </a:lnTo>
                      <a:cubicBezTo>
                        <a:pt x="2218" y="1332"/>
                        <a:pt x="2139" y="1101"/>
                        <a:pt x="2061" y="882"/>
                      </a:cubicBezTo>
                      <a:cubicBezTo>
                        <a:pt x="2032" y="774"/>
                        <a:pt x="1998" y="666"/>
                        <a:pt x="1968" y="588"/>
                      </a:cubicBezTo>
                      <a:cubicBezTo>
                        <a:pt x="1939" y="510"/>
                        <a:pt x="1920" y="465"/>
                        <a:pt x="1920" y="465"/>
                      </a:cubicBezTo>
                      <a:lnTo>
                        <a:pt x="1920" y="450"/>
                      </a:lnTo>
                      <a:lnTo>
                        <a:pt x="1905" y="450"/>
                      </a:lnTo>
                      <a:lnTo>
                        <a:pt x="1038" y="822"/>
                      </a:lnTo>
                      <a:lnTo>
                        <a:pt x="759" y="15"/>
                      </a:lnTo>
                      <a:lnTo>
                        <a:pt x="74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28"/>
                <p:cNvSpPr/>
                <p:nvPr/>
              </p:nvSpPr>
              <p:spPr>
                <a:xfrm>
                  <a:off x="4239207" y="594094"/>
                  <a:ext cx="2993498" cy="1750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9" h="3706" extrusionOk="0">
                      <a:moveTo>
                        <a:pt x="30" y="0"/>
                      </a:moveTo>
                      <a:lnTo>
                        <a:pt x="0" y="15"/>
                      </a:lnTo>
                      <a:lnTo>
                        <a:pt x="265" y="774"/>
                      </a:lnTo>
                      <a:lnTo>
                        <a:pt x="294" y="774"/>
                      </a:lnTo>
                      <a:lnTo>
                        <a:pt x="1116" y="450"/>
                      </a:lnTo>
                      <a:lnTo>
                        <a:pt x="1410" y="1332"/>
                      </a:lnTo>
                      <a:lnTo>
                        <a:pt x="1425" y="1332"/>
                      </a:lnTo>
                      <a:lnTo>
                        <a:pt x="2340" y="930"/>
                      </a:lnTo>
                      <a:lnTo>
                        <a:pt x="2775" y="1983"/>
                      </a:lnTo>
                      <a:lnTo>
                        <a:pt x="2775" y="1998"/>
                      </a:lnTo>
                      <a:lnTo>
                        <a:pt x="2790" y="1998"/>
                      </a:lnTo>
                      <a:lnTo>
                        <a:pt x="3921" y="1533"/>
                      </a:lnTo>
                      <a:lnTo>
                        <a:pt x="4494" y="2820"/>
                      </a:lnTo>
                      <a:cubicBezTo>
                        <a:pt x="4494" y="2835"/>
                        <a:pt x="4494" y="2835"/>
                        <a:pt x="4509" y="2835"/>
                      </a:cubicBezTo>
                      <a:lnTo>
                        <a:pt x="5844" y="2277"/>
                      </a:lnTo>
                      <a:lnTo>
                        <a:pt x="6309" y="3705"/>
                      </a:lnTo>
                      <a:lnTo>
                        <a:pt x="6339" y="3705"/>
                      </a:lnTo>
                      <a:lnTo>
                        <a:pt x="5874" y="2247"/>
                      </a:lnTo>
                      <a:lnTo>
                        <a:pt x="5859" y="2232"/>
                      </a:lnTo>
                      <a:lnTo>
                        <a:pt x="5844" y="2232"/>
                      </a:lnTo>
                      <a:lnTo>
                        <a:pt x="4509" y="2790"/>
                      </a:lnTo>
                      <a:lnTo>
                        <a:pt x="3936" y="1503"/>
                      </a:lnTo>
                      <a:cubicBezTo>
                        <a:pt x="3936" y="1503"/>
                        <a:pt x="3929" y="1496"/>
                        <a:pt x="3925" y="1496"/>
                      </a:cubicBezTo>
                      <a:cubicBezTo>
                        <a:pt x="3923" y="1496"/>
                        <a:pt x="3921" y="1498"/>
                        <a:pt x="3921" y="1503"/>
                      </a:cubicBezTo>
                      <a:lnTo>
                        <a:pt x="2790" y="1968"/>
                      </a:lnTo>
                      <a:lnTo>
                        <a:pt x="2355" y="897"/>
                      </a:lnTo>
                      <a:lnTo>
                        <a:pt x="2355" y="882"/>
                      </a:lnTo>
                      <a:lnTo>
                        <a:pt x="2340" y="882"/>
                      </a:lnTo>
                      <a:lnTo>
                        <a:pt x="1440" y="1302"/>
                      </a:lnTo>
                      <a:lnTo>
                        <a:pt x="1131" y="417"/>
                      </a:lnTo>
                      <a:lnTo>
                        <a:pt x="1116" y="417"/>
                      </a:lnTo>
                      <a:lnTo>
                        <a:pt x="294" y="744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28"/>
                <p:cNvSpPr/>
                <p:nvPr/>
              </p:nvSpPr>
              <p:spPr>
                <a:xfrm>
                  <a:off x="7123621" y="2350811"/>
                  <a:ext cx="980360" cy="871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" h="1846" extrusionOk="0">
                      <a:moveTo>
                        <a:pt x="0" y="0"/>
                      </a:moveTo>
                      <a:lnTo>
                        <a:pt x="0" y="1845"/>
                      </a:lnTo>
                      <a:lnTo>
                        <a:pt x="2076" y="1845"/>
                      </a:lnTo>
                      <a:lnTo>
                        <a:pt x="20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28"/>
                <p:cNvSpPr/>
                <p:nvPr/>
              </p:nvSpPr>
              <p:spPr>
                <a:xfrm>
                  <a:off x="6404878" y="3222086"/>
                  <a:ext cx="2182198" cy="67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1" h="1425" extrusionOk="0">
                      <a:moveTo>
                        <a:pt x="1" y="0"/>
                      </a:moveTo>
                      <a:lnTo>
                        <a:pt x="1" y="1425"/>
                      </a:lnTo>
                      <a:lnTo>
                        <a:pt x="4621" y="1425"/>
                      </a:lnTo>
                      <a:lnTo>
                        <a:pt x="46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28"/>
                <p:cNvSpPr/>
                <p:nvPr/>
              </p:nvSpPr>
              <p:spPr>
                <a:xfrm>
                  <a:off x="7613801" y="2350811"/>
                  <a:ext cx="490180" cy="871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" h="1846" extrusionOk="0">
                      <a:moveTo>
                        <a:pt x="0" y="0"/>
                      </a:moveTo>
                      <a:lnTo>
                        <a:pt x="0" y="1845"/>
                      </a:lnTo>
                      <a:lnTo>
                        <a:pt x="1038" y="1845"/>
                      </a:lnTo>
                      <a:lnTo>
                        <a:pt x="103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28"/>
                <p:cNvSpPr/>
                <p:nvPr/>
              </p:nvSpPr>
              <p:spPr>
                <a:xfrm>
                  <a:off x="7276153" y="2628014"/>
                  <a:ext cx="673407" cy="402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853" extrusionOk="0">
                      <a:moveTo>
                        <a:pt x="1" y="1"/>
                      </a:moveTo>
                      <a:lnTo>
                        <a:pt x="1" y="853"/>
                      </a:lnTo>
                      <a:lnTo>
                        <a:pt x="1426" y="853"/>
                      </a:lnTo>
                      <a:lnTo>
                        <a:pt x="14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28"/>
                <p:cNvSpPr/>
                <p:nvPr/>
              </p:nvSpPr>
              <p:spPr>
                <a:xfrm>
                  <a:off x="7613801" y="2628014"/>
                  <a:ext cx="335759" cy="402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" h="853" extrusionOk="0">
                      <a:moveTo>
                        <a:pt x="0" y="1"/>
                      </a:moveTo>
                      <a:lnTo>
                        <a:pt x="0" y="853"/>
                      </a:lnTo>
                      <a:lnTo>
                        <a:pt x="711" y="853"/>
                      </a:lnTo>
                      <a:lnTo>
                        <a:pt x="71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28"/>
                <p:cNvSpPr/>
                <p:nvPr/>
              </p:nvSpPr>
              <p:spPr>
                <a:xfrm>
                  <a:off x="7327154" y="3222086"/>
                  <a:ext cx="1259923" cy="67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" h="1425" extrusionOk="0">
                      <a:moveTo>
                        <a:pt x="1" y="0"/>
                      </a:moveTo>
                      <a:lnTo>
                        <a:pt x="1" y="1425"/>
                      </a:lnTo>
                      <a:lnTo>
                        <a:pt x="2668" y="1425"/>
                      </a:lnTo>
                      <a:lnTo>
                        <a:pt x="2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28"/>
                <p:cNvSpPr/>
                <p:nvPr/>
              </p:nvSpPr>
              <p:spPr>
                <a:xfrm>
                  <a:off x="3961532" y="783933"/>
                  <a:ext cx="278146" cy="120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2560" extrusionOk="0">
                      <a:moveTo>
                        <a:pt x="45" y="0"/>
                      </a:moveTo>
                      <a:lnTo>
                        <a:pt x="1" y="15"/>
                      </a:lnTo>
                      <a:lnTo>
                        <a:pt x="187" y="2541"/>
                      </a:lnTo>
                      <a:cubicBezTo>
                        <a:pt x="187" y="2559"/>
                        <a:pt x="187" y="2559"/>
                        <a:pt x="202" y="2559"/>
                      </a:cubicBezTo>
                      <a:lnTo>
                        <a:pt x="402" y="2559"/>
                      </a:lnTo>
                      <a:cubicBezTo>
                        <a:pt x="417" y="2559"/>
                        <a:pt x="432" y="2559"/>
                        <a:pt x="432" y="2541"/>
                      </a:cubicBezTo>
                      <a:lnTo>
                        <a:pt x="588" y="216"/>
                      </a:lnTo>
                      <a:lnTo>
                        <a:pt x="540" y="216"/>
                      </a:lnTo>
                      <a:lnTo>
                        <a:pt x="388" y="2511"/>
                      </a:lnTo>
                      <a:lnTo>
                        <a:pt x="231" y="2511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28"/>
                <p:cNvSpPr/>
                <p:nvPr/>
              </p:nvSpPr>
              <p:spPr>
                <a:xfrm>
                  <a:off x="3982783" y="2225669"/>
                  <a:ext cx="242729" cy="330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" h="700" extrusionOk="0">
                      <a:moveTo>
                        <a:pt x="157" y="1"/>
                      </a:moveTo>
                      <a:cubicBezTo>
                        <a:pt x="157" y="1"/>
                        <a:pt x="171" y="94"/>
                        <a:pt x="157" y="172"/>
                      </a:cubicBezTo>
                      <a:cubicBezTo>
                        <a:pt x="142" y="250"/>
                        <a:pt x="30" y="295"/>
                        <a:pt x="15" y="418"/>
                      </a:cubicBezTo>
                      <a:cubicBezTo>
                        <a:pt x="0" y="544"/>
                        <a:pt x="78" y="652"/>
                        <a:pt x="171" y="682"/>
                      </a:cubicBezTo>
                      <a:cubicBezTo>
                        <a:pt x="199" y="694"/>
                        <a:pt x="232" y="700"/>
                        <a:pt x="266" y="700"/>
                      </a:cubicBezTo>
                      <a:cubicBezTo>
                        <a:pt x="369" y="700"/>
                        <a:pt x="484" y="647"/>
                        <a:pt x="495" y="544"/>
                      </a:cubicBezTo>
                      <a:cubicBezTo>
                        <a:pt x="514" y="388"/>
                        <a:pt x="450" y="358"/>
                        <a:pt x="450" y="358"/>
                      </a:cubicBezTo>
                      <a:cubicBezTo>
                        <a:pt x="450" y="358"/>
                        <a:pt x="405" y="545"/>
                        <a:pt x="306" y="545"/>
                      </a:cubicBezTo>
                      <a:cubicBezTo>
                        <a:pt x="302" y="545"/>
                        <a:pt x="298" y="545"/>
                        <a:pt x="294" y="544"/>
                      </a:cubicBezTo>
                      <a:cubicBezTo>
                        <a:pt x="171" y="544"/>
                        <a:pt x="123" y="403"/>
                        <a:pt x="201" y="325"/>
                      </a:cubicBezTo>
                      <a:cubicBezTo>
                        <a:pt x="279" y="265"/>
                        <a:pt x="343" y="157"/>
                        <a:pt x="3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28"/>
                <p:cNvSpPr/>
                <p:nvPr/>
              </p:nvSpPr>
              <p:spPr>
                <a:xfrm>
                  <a:off x="3996950" y="1888493"/>
                  <a:ext cx="212978" cy="35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760" extrusionOk="0">
                      <a:moveTo>
                        <a:pt x="0" y="1"/>
                      </a:moveTo>
                      <a:lnTo>
                        <a:pt x="34" y="760"/>
                      </a:lnTo>
                      <a:lnTo>
                        <a:pt x="420" y="760"/>
                      </a:lnTo>
                      <a:lnTo>
                        <a:pt x="45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28"/>
                <p:cNvSpPr/>
                <p:nvPr/>
              </p:nvSpPr>
              <p:spPr>
                <a:xfrm>
                  <a:off x="3996950" y="1904549"/>
                  <a:ext cx="212978" cy="32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681" extrusionOk="0">
                      <a:moveTo>
                        <a:pt x="450" y="0"/>
                      </a:moveTo>
                      <a:lnTo>
                        <a:pt x="0" y="153"/>
                      </a:lnTo>
                      <a:lnTo>
                        <a:pt x="19" y="339"/>
                      </a:lnTo>
                      <a:lnTo>
                        <a:pt x="435" y="201"/>
                      </a:lnTo>
                      <a:lnTo>
                        <a:pt x="450" y="0"/>
                      </a:lnTo>
                      <a:close/>
                      <a:moveTo>
                        <a:pt x="435" y="354"/>
                      </a:moveTo>
                      <a:lnTo>
                        <a:pt x="19" y="495"/>
                      </a:lnTo>
                      <a:lnTo>
                        <a:pt x="34" y="681"/>
                      </a:lnTo>
                      <a:lnTo>
                        <a:pt x="420" y="558"/>
                      </a:lnTo>
                      <a:lnTo>
                        <a:pt x="435" y="35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" name="Google Shape;509;p28"/>
              <p:cNvGrpSpPr/>
              <p:nvPr/>
            </p:nvGrpSpPr>
            <p:grpSpPr>
              <a:xfrm>
                <a:off x="315678" y="3322089"/>
                <a:ext cx="1064621" cy="524734"/>
                <a:chOff x="5770418" y="419971"/>
                <a:chExt cx="627651" cy="309358"/>
              </a:xfrm>
            </p:grpSpPr>
            <p:sp>
              <p:nvSpPr>
                <p:cNvPr id="510" name="Google Shape;510;p28"/>
                <p:cNvSpPr/>
                <p:nvPr/>
              </p:nvSpPr>
              <p:spPr>
                <a:xfrm>
                  <a:off x="577041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28"/>
                <p:cNvSpPr/>
                <p:nvPr/>
              </p:nvSpPr>
              <p:spPr>
                <a:xfrm>
                  <a:off x="577041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28"/>
                <p:cNvSpPr/>
                <p:nvPr/>
              </p:nvSpPr>
              <p:spPr>
                <a:xfrm>
                  <a:off x="581841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17" name="Google Shape;517;p28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518" name="Google Shape;518;p28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9"/>
          <p:cNvGrpSpPr/>
          <p:nvPr/>
        </p:nvGrpSpPr>
        <p:grpSpPr>
          <a:xfrm>
            <a:off x="7620300" y="921349"/>
            <a:ext cx="1090649" cy="557353"/>
            <a:chOff x="6505200" y="2955549"/>
            <a:chExt cx="1090649" cy="557353"/>
          </a:xfrm>
        </p:grpSpPr>
        <p:sp>
          <p:nvSpPr>
            <p:cNvPr id="530" name="Google Shape;530;p29"/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7166767" y="295554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1991C2-1864-5DA2-CFE0-521B2C4BCD53}"/>
              </a:ext>
            </a:extLst>
          </p:cNvPr>
          <p:cNvSpPr/>
          <p:nvPr/>
        </p:nvSpPr>
        <p:spPr>
          <a:xfrm>
            <a:off x="-431393" y="145084"/>
            <a:ext cx="8778874" cy="7105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gular Pentagon 5">
            <a:extLst>
              <a:ext uri="{FF2B5EF4-FFF2-40B4-BE49-F238E27FC236}">
                <a16:creationId xmlns:a16="http://schemas.microsoft.com/office/drawing/2014/main" id="{6889BF46-C903-E119-51DA-CF0ACC476BCA}"/>
              </a:ext>
            </a:extLst>
          </p:cNvPr>
          <p:cNvSpPr/>
          <p:nvPr/>
        </p:nvSpPr>
        <p:spPr>
          <a:xfrm>
            <a:off x="7268870" y="-1557856"/>
            <a:ext cx="2367652" cy="2398491"/>
          </a:xfrm>
          <a:prstGeom prst="pen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Google Shape;524;p29">
            <a:extLst>
              <a:ext uri="{FF2B5EF4-FFF2-40B4-BE49-F238E27FC236}">
                <a16:creationId xmlns:a16="http://schemas.microsoft.com/office/drawing/2014/main" id="{4DE79B3E-D6A4-FBF7-4CDE-A29FC3E7F2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46662" y="20397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1. TÌM HIỂU SẢN PHẨM MẪU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7102B-B75D-910A-F7C3-F1CBD74540BC}"/>
              </a:ext>
            </a:extLst>
          </p:cNvPr>
          <p:cNvSpPr txBox="1"/>
          <p:nvPr/>
        </p:nvSpPr>
        <p:spPr>
          <a:xfrm>
            <a:off x="207819" y="1082793"/>
            <a:ext cx="4077686" cy="3333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gồm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có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những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VN" sz="22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dùng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VN" sz="22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dùng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giúp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VN" sz="22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Picture 10" descr="A close-up of a toy&#10;&#10;Description automatically generated">
            <a:extLst>
              <a:ext uri="{FF2B5EF4-FFF2-40B4-BE49-F238E27FC236}">
                <a16:creationId xmlns:a16="http://schemas.microsoft.com/office/drawing/2014/main" id="{A6D90D7A-870A-90B4-1301-06F644700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505" y="1655960"/>
            <a:ext cx="4858495" cy="27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97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F7102B-B75D-910A-F7C3-F1CBD74540BC}"/>
              </a:ext>
            </a:extLst>
          </p:cNvPr>
          <p:cNvSpPr txBox="1"/>
          <p:nvPr/>
        </p:nvSpPr>
        <p:spPr>
          <a:xfrm>
            <a:off x="207818" y="500902"/>
            <a:ext cx="856210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gồm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Khung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trục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bánh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cơ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hệ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truyền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nguồn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en-VN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22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Picture 10" descr="A close-up of a toy&#10;&#10;Description automatically generated">
            <a:extLst>
              <a:ext uri="{FF2B5EF4-FFF2-40B4-BE49-F238E27FC236}">
                <a16:creationId xmlns:a16="http://schemas.microsoft.com/office/drawing/2014/main" id="{A6D90D7A-870A-90B4-1301-06F644700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542" y="2528519"/>
            <a:ext cx="3764643" cy="2114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F6295D-F5D9-3BB1-C97C-9375FE4BF91B}"/>
              </a:ext>
            </a:extLst>
          </p:cNvPr>
          <p:cNvSpPr txBox="1"/>
          <p:nvPr/>
        </p:nvSpPr>
        <p:spPr>
          <a:xfrm>
            <a:off x="207817" y="1546125"/>
            <a:ext cx="856210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dùng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Khung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trục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bánh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endParaRPr lang="en-VN" sz="22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A5BBB3-A9A7-9C66-E89D-FE1CE37BCB50}"/>
              </a:ext>
            </a:extLst>
          </p:cNvPr>
          <p:cNvSpPr txBox="1"/>
          <p:nvPr/>
        </p:nvSpPr>
        <p:spPr>
          <a:xfrm>
            <a:off x="207815" y="2614981"/>
            <a:ext cx="517467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dùng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giúp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cơ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hệ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truyền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endParaRPr lang="en-VN" sz="22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60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1991C2-1864-5DA2-CFE0-521B2C4BCD53}"/>
              </a:ext>
            </a:extLst>
          </p:cNvPr>
          <p:cNvSpPr/>
          <p:nvPr/>
        </p:nvSpPr>
        <p:spPr>
          <a:xfrm>
            <a:off x="-431393" y="145084"/>
            <a:ext cx="8778874" cy="7105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Regular Pentagon 5">
            <a:extLst>
              <a:ext uri="{FF2B5EF4-FFF2-40B4-BE49-F238E27FC236}">
                <a16:creationId xmlns:a16="http://schemas.microsoft.com/office/drawing/2014/main" id="{6889BF46-C903-E119-51DA-CF0ACC476BCA}"/>
              </a:ext>
            </a:extLst>
          </p:cNvPr>
          <p:cNvSpPr/>
          <p:nvPr/>
        </p:nvSpPr>
        <p:spPr>
          <a:xfrm>
            <a:off x="7268870" y="-1557856"/>
            <a:ext cx="2367652" cy="2398491"/>
          </a:xfrm>
          <a:prstGeom prst="pen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Google Shape;524;p29">
            <a:extLst>
              <a:ext uri="{FF2B5EF4-FFF2-40B4-BE49-F238E27FC236}">
                <a16:creationId xmlns:a16="http://schemas.microsoft.com/office/drawing/2014/main" id="{4DE79B3E-D6A4-FBF7-4CDE-A29FC3E7F2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2425" y="20397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2. CHI TIẾT, VẬT LIỆU VÀ DỤNG CỤ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982;p39">
            <a:extLst>
              <a:ext uri="{FF2B5EF4-FFF2-40B4-BE49-F238E27FC236}">
                <a16:creationId xmlns:a16="http://schemas.microsoft.com/office/drawing/2014/main" id="{FA33581A-878D-B16F-9EFE-5065BC315F16}"/>
              </a:ext>
            </a:extLst>
          </p:cNvPr>
          <p:cNvSpPr/>
          <p:nvPr/>
        </p:nvSpPr>
        <p:spPr>
          <a:xfrm>
            <a:off x="644236" y="1833479"/>
            <a:ext cx="7959437" cy="2052722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hoạt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4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phiếu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tập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tìm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về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gọi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lượng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tiết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cụ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vật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liệu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ghép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nắp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hộp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VN" sz="22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19FDC44-0221-58AC-90D1-92A066F02BB5}"/>
              </a:ext>
            </a:extLst>
          </p:cNvPr>
          <p:cNvSpPr/>
          <p:nvPr/>
        </p:nvSpPr>
        <p:spPr>
          <a:xfrm>
            <a:off x="1602425" y="1470458"/>
            <a:ext cx="1641764" cy="5981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</p:txBody>
      </p:sp>
    </p:spTree>
    <p:extLst>
      <p:ext uri="{BB962C8B-B14F-4D97-AF65-F5344CB8AC3E}">
        <p14:creationId xmlns:p14="http://schemas.microsoft.com/office/powerpoint/2010/main" val="30003289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41;p30">
            <a:extLst>
              <a:ext uri="{FF2B5EF4-FFF2-40B4-BE49-F238E27FC236}">
                <a16:creationId xmlns:a16="http://schemas.microsoft.com/office/drawing/2014/main" id="{419C6121-9216-146C-BCDF-D59A8E2F19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219" y="188146"/>
            <a:ext cx="7704000" cy="11855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" name="Google Shape;982;p39">
            <a:extLst>
              <a:ext uri="{FF2B5EF4-FFF2-40B4-BE49-F238E27FC236}">
                <a16:creationId xmlns:a16="http://schemas.microsoft.com/office/drawing/2014/main" id="{66685753-E1CB-50D3-76C4-C2204EE4C4B5}"/>
              </a:ext>
            </a:extLst>
          </p:cNvPr>
          <p:cNvSpPr/>
          <p:nvPr/>
        </p:nvSpPr>
        <p:spPr>
          <a:xfrm>
            <a:off x="394854" y="1947137"/>
            <a:ext cx="8354291" cy="2052722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VN" sz="22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286033-ECF7-ED4D-3838-150083E50442}"/>
              </a:ext>
            </a:extLst>
          </p:cNvPr>
          <p:cNvSpPr/>
          <p:nvPr/>
        </p:nvSpPr>
        <p:spPr>
          <a:xfrm>
            <a:off x="1477734" y="1444620"/>
            <a:ext cx="1641764" cy="5981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EF8D9F-8663-2E55-FD2D-DE147188973A}"/>
              </a:ext>
            </a:extLst>
          </p:cNvPr>
          <p:cNvSpPr txBox="1"/>
          <p:nvPr/>
        </p:nvSpPr>
        <p:spPr>
          <a:xfrm>
            <a:off x="394853" y="2113674"/>
            <a:ext cx="8354292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Các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em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hãy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lựa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chọn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và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sắp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xếp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gọn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gàng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những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chi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tiết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,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dụng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cụ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,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vật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liệu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để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lắp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ghép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mô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hình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lên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nắp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hộp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.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Sau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đó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điền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phiếu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tự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đánh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giá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và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phiếu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đánh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giá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các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thành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viên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trong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nhóm</a:t>
            </a:r>
            <a:r>
              <a:rPr lang="en-VN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224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5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3"/>
          <p:cNvSpPr txBox="1">
            <a:spLocks noGrp="1"/>
          </p:cNvSpPr>
          <p:nvPr>
            <p:ph type="title"/>
          </p:nvPr>
        </p:nvSpPr>
        <p:spPr>
          <a:xfrm>
            <a:off x="2672190" y="44130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Arial" panose="020B0604020202020204" pitchFamily="34" charset="0"/>
                <a:cs typeface="Arial" panose="020B0604020202020204" pitchFamily="34" charset="0"/>
              </a:rPr>
              <a:t>DẶN DÒ VỀ NHÀ</a:t>
            </a:r>
            <a:endParaRPr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982;p39">
            <a:extLst>
              <a:ext uri="{FF2B5EF4-FFF2-40B4-BE49-F238E27FC236}">
                <a16:creationId xmlns:a16="http://schemas.microsoft.com/office/drawing/2014/main" id="{527509BB-727A-706C-B898-C83D6421CF71}"/>
              </a:ext>
            </a:extLst>
          </p:cNvPr>
          <p:cNvSpPr/>
          <p:nvPr/>
        </p:nvSpPr>
        <p:spPr>
          <a:xfrm>
            <a:off x="529414" y="1447144"/>
            <a:ext cx="3246753" cy="227094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nl-NL" sz="2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VN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2200" b="1" dirty="0">
              <a:solidFill>
                <a:schemeClr val="lt1"/>
              </a:solidFill>
              <a:latin typeface="Arial" panose="020B0604020202020204" pitchFamily="34" charset="0"/>
              <a:ea typeface="Sora"/>
              <a:cs typeface="Arial" panose="020B0604020202020204" pitchFamily="34" charset="0"/>
              <a:sym typeface="Sora"/>
            </a:endParaRPr>
          </a:p>
        </p:txBody>
      </p:sp>
      <p:sp>
        <p:nvSpPr>
          <p:cNvPr id="3" name="Google Shape;982;p39">
            <a:extLst>
              <a:ext uri="{FF2B5EF4-FFF2-40B4-BE49-F238E27FC236}">
                <a16:creationId xmlns:a16="http://schemas.microsoft.com/office/drawing/2014/main" id="{26FD3F13-9E3A-5219-F918-CF520415418A}"/>
              </a:ext>
            </a:extLst>
          </p:cNvPr>
          <p:cNvSpPr/>
          <p:nvPr/>
        </p:nvSpPr>
        <p:spPr>
          <a:xfrm>
            <a:off x="4036142" y="1447144"/>
            <a:ext cx="4703124" cy="227094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ráp,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pin</a:t>
            </a:r>
            <a:r>
              <a:rPr lang="en-VN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2200" b="1" dirty="0">
              <a:solidFill>
                <a:schemeClr val="lt1"/>
              </a:solidFill>
              <a:latin typeface="Arial" panose="020B0604020202020204" pitchFamily="34" charset="0"/>
              <a:ea typeface="Sora"/>
              <a:cs typeface="Arial" panose="020B0604020202020204" pitchFamily="34" charset="0"/>
              <a:sym typeface="Sora"/>
            </a:endParaRPr>
          </a:p>
        </p:txBody>
      </p:sp>
      <p:grpSp>
        <p:nvGrpSpPr>
          <p:cNvPr id="4" name="Google Shape;4876;p57">
            <a:extLst>
              <a:ext uri="{FF2B5EF4-FFF2-40B4-BE49-F238E27FC236}">
                <a16:creationId xmlns:a16="http://schemas.microsoft.com/office/drawing/2014/main" id="{14D59D02-083E-B8E0-989B-E6B26A479271}"/>
              </a:ext>
            </a:extLst>
          </p:cNvPr>
          <p:cNvGrpSpPr/>
          <p:nvPr/>
        </p:nvGrpSpPr>
        <p:grpSpPr>
          <a:xfrm>
            <a:off x="529414" y="1014004"/>
            <a:ext cx="1421889" cy="1020603"/>
            <a:chOff x="5190863" y="2824811"/>
            <a:chExt cx="1544860" cy="1108869"/>
          </a:xfrm>
        </p:grpSpPr>
        <p:grpSp>
          <p:nvGrpSpPr>
            <p:cNvPr id="5" name="Google Shape;4877;p57">
              <a:extLst>
                <a:ext uri="{FF2B5EF4-FFF2-40B4-BE49-F238E27FC236}">
                  <a16:creationId xmlns:a16="http://schemas.microsoft.com/office/drawing/2014/main" id="{6C0D129A-069E-A5DC-E30B-E84F4E88F1C2}"/>
                </a:ext>
              </a:extLst>
            </p:cNvPr>
            <p:cNvGrpSpPr/>
            <p:nvPr/>
          </p:nvGrpSpPr>
          <p:grpSpPr>
            <a:xfrm>
              <a:off x="5938695" y="3176919"/>
              <a:ext cx="685761" cy="404739"/>
              <a:chOff x="5938695" y="3176919"/>
              <a:chExt cx="685761" cy="404739"/>
            </a:xfrm>
          </p:grpSpPr>
          <p:grpSp>
            <p:nvGrpSpPr>
              <p:cNvPr id="24" name="Google Shape;4878;p57">
                <a:extLst>
                  <a:ext uri="{FF2B5EF4-FFF2-40B4-BE49-F238E27FC236}">
                    <a16:creationId xmlns:a16="http://schemas.microsoft.com/office/drawing/2014/main" id="{60248481-F083-584F-1D6B-217C522A20FD}"/>
                  </a:ext>
                </a:extLst>
              </p:cNvPr>
              <p:cNvGrpSpPr/>
              <p:nvPr/>
            </p:nvGrpSpPr>
            <p:grpSpPr>
              <a:xfrm>
                <a:off x="5938695" y="3176919"/>
                <a:ext cx="685761" cy="404739"/>
                <a:chOff x="5938695" y="3176919"/>
                <a:chExt cx="685761" cy="404739"/>
              </a:xfrm>
            </p:grpSpPr>
            <p:sp>
              <p:nvSpPr>
                <p:cNvPr id="26" name="Google Shape;4879;p57">
                  <a:extLst>
                    <a:ext uri="{FF2B5EF4-FFF2-40B4-BE49-F238E27FC236}">
                      <a16:creationId xmlns:a16="http://schemas.microsoft.com/office/drawing/2014/main" id="{C6B5172A-5742-7A03-FC8B-1C6CBC7E62EC}"/>
                    </a:ext>
                  </a:extLst>
                </p:cNvPr>
                <p:cNvSpPr/>
                <p:nvPr/>
              </p:nvSpPr>
              <p:spPr>
                <a:xfrm>
                  <a:off x="5938695" y="3176919"/>
                  <a:ext cx="404679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51" extrusionOk="0">
                      <a:moveTo>
                        <a:pt x="4922" y="1"/>
                      </a:moveTo>
                      <a:cubicBezTo>
                        <a:pt x="4890" y="1"/>
                        <a:pt x="4858" y="2"/>
                        <a:pt x="4826" y="2"/>
                      </a:cubicBezTo>
                      <a:lnTo>
                        <a:pt x="4826" y="1251"/>
                      </a:lnTo>
                      <a:cubicBezTo>
                        <a:pt x="4858" y="1251"/>
                        <a:pt x="4890" y="1251"/>
                        <a:pt x="4922" y="1253"/>
                      </a:cubicBezTo>
                      <a:lnTo>
                        <a:pt x="4925" y="1253"/>
                      </a:lnTo>
                      <a:cubicBezTo>
                        <a:pt x="6858" y="1309"/>
                        <a:pt x="8395" y="2891"/>
                        <a:pt x="8395" y="4825"/>
                      </a:cubicBezTo>
                      <a:cubicBezTo>
                        <a:pt x="8395" y="4845"/>
                        <a:pt x="8393" y="4864"/>
                        <a:pt x="8393" y="4883"/>
                      </a:cubicBezTo>
                      <a:cubicBezTo>
                        <a:pt x="8361" y="6814"/>
                        <a:pt x="6800" y="8371"/>
                        <a:pt x="4869" y="8396"/>
                      </a:cubicBezTo>
                      <a:cubicBezTo>
                        <a:pt x="4853" y="8397"/>
                        <a:pt x="4837" y="8397"/>
                        <a:pt x="4820" y="8397"/>
                      </a:cubicBezTo>
                      <a:cubicBezTo>
                        <a:pt x="2911" y="8397"/>
                        <a:pt x="1336" y="6893"/>
                        <a:pt x="1253" y="4979"/>
                      </a:cubicBezTo>
                      <a:lnTo>
                        <a:pt x="1253" y="4971"/>
                      </a:lnTo>
                      <a:cubicBezTo>
                        <a:pt x="1251" y="4942"/>
                        <a:pt x="1251" y="4912"/>
                        <a:pt x="1251" y="4883"/>
                      </a:cubicBezTo>
                      <a:lnTo>
                        <a:pt x="2" y="4883"/>
                      </a:lnTo>
                      <a:cubicBezTo>
                        <a:pt x="2" y="4913"/>
                        <a:pt x="2" y="4944"/>
                        <a:pt x="1" y="4976"/>
                      </a:cubicBezTo>
                      <a:lnTo>
                        <a:pt x="1" y="4979"/>
                      </a:lnTo>
                      <a:cubicBezTo>
                        <a:pt x="23" y="5762"/>
                        <a:pt x="238" y="6528"/>
                        <a:pt x="627" y="7208"/>
                      </a:cubicBezTo>
                      <a:cubicBezTo>
                        <a:pt x="1484" y="8717"/>
                        <a:pt x="3085" y="9650"/>
                        <a:pt x="4822" y="9650"/>
                      </a:cubicBezTo>
                      <a:cubicBezTo>
                        <a:pt x="7468" y="9650"/>
                        <a:pt x="9614" y="7520"/>
                        <a:pt x="9646" y="4883"/>
                      </a:cubicBezTo>
                      <a:cubicBezTo>
                        <a:pt x="9646" y="4864"/>
                        <a:pt x="9647" y="4845"/>
                        <a:pt x="9647" y="4825"/>
                      </a:cubicBezTo>
                      <a:cubicBezTo>
                        <a:pt x="9649" y="3088"/>
                        <a:pt x="8714" y="1483"/>
                        <a:pt x="7200" y="628"/>
                      </a:cubicBezTo>
                      <a:cubicBezTo>
                        <a:pt x="6746" y="369"/>
                        <a:pt x="6251" y="186"/>
                        <a:pt x="5737" y="87"/>
                      </a:cubicBezTo>
                      <a:cubicBezTo>
                        <a:pt x="5468" y="36"/>
                        <a:pt x="5195" y="7"/>
                        <a:pt x="4922" y="1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4880;p57">
                  <a:extLst>
                    <a:ext uri="{FF2B5EF4-FFF2-40B4-BE49-F238E27FC236}">
                      <a16:creationId xmlns:a16="http://schemas.microsoft.com/office/drawing/2014/main" id="{3C8C73A1-E675-9699-662F-A2C6E414BEDA}"/>
                    </a:ext>
                  </a:extLst>
                </p:cNvPr>
                <p:cNvSpPr/>
                <p:nvPr/>
              </p:nvSpPr>
              <p:spPr>
                <a:xfrm>
                  <a:off x="6256893" y="3285705"/>
                  <a:ext cx="367562" cy="18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4" h="4477" extrusionOk="0">
                      <a:moveTo>
                        <a:pt x="6645" y="1"/>
                      </a:moveTo>
                      <a:cubicBezTo>
                        <a:pt x="6644" y="1"/>
                        <a:pt x="6643" y="1"/>
                        <a:pt x="6642" y="1"/>
                      </a:cubicBezTo>
                      <a:lnTo>
                        <a:pt x="14" y="1"/>
                      </a:lnTo>
                      <a:cubicBezTo>
                        <a:pt x="1061" y="1309"/>
                        <a:pt x="1055" y="3173"/>
                        <a:pt x="1" y="4476"/>
                      </a:cubicBezTo>
                      <a:lnTo>
                        <a:pt x="6642" y="4476"/>
                      </a:lnTo>
                      <a:cubicBezTo>
                        <a:pt x="7814" y="4476"/>
                        <a:pt x="8763" y="3527"/>
                        <a:pt x="8763" y="2355"/>
                      </a:cubicBezTo>
                      <a:lnTo>
                        <a:pt x="8763" y="2121"/>
                      </a:lnTo>
                      <a:cubicBezTo>
                        <a:pt x="8762" y="950"/>
                        <a:pt x="7814" y="1"/>
                        <a:pt x="6645" y="1"/>
                      </a:cubicBezTo>
                      <a:close/>
                    </a:path>
                  </a:pathLst>
                </a:cu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" name="Google Shape;4881;p57">
                <a:extLst>
                  <a:ext uri="{FF2B5EF4-FFF2-40B4-BE49-F238E27FC236}">
                    <a16:creationId xmlns:a16="http://schemas.microsoft.com/office/drawing/2014/main" id="{4D108B32-F43E-E227-4F01-1B81269629F7}"/>
                  </a:ext>
                </a:extLst>
              </p:cNvPr>
              <p:cNvSpPr/>
              <p:nvPr/>
            </p:nvSpPr>
            <p:spPr>
              <a:xfrm>
                <a:off x="6044300" y="3282475"/>
                <a:ext cx="191959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4578" extrusionOk="0">
                    <a:moveTo>
                      <a:pt x="2288" y="1"/>
                    </a:moveTo>
                    <a:cubicBezTo>
                      <a:pt x="1025" y="1"/>
                      <a:pt x="0" y="1024"/>
                      <a:pt x="0" y="2289"/>
                    </a:cubicBezTo>
                    <a:cubicBezTo>
                      <a:pt x="0" y="3553"/>
                      <a:pt x="1025" y="4577"/>
                      <a:pt x="2288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4882;p57">
              <a:extLst>
                <a:ext uri="{FF2B5EF4-FFF2-40B4-BE49-F238E27FC236}">
                  <a16:creationId xmlns:a16="http://schemas.microsoft.com/office/drawing/2014/main" id="{18A409D8-A42D-0421-52D7-3BA23F0C3B79}"/>
                </a:ext>
              </a:extLst>
            </p:cNvPr>
            <p:cNvGrpSpPr/>
            <p:nvPr/>
          </p:nvGrpSpPr>
          <p:grpSpPr>
            <a:xfrm>
              <a:off x="5305233" y="3176835"/>
              <a:ext cx="685971" cy="404655"/>
              <a:chOff x="5305233" y="3176835"/>
              <a:chExt cx="685971" cy="404655"/>
            </a:xfrm>
          </p:grpSpPr>
          <p:grpSp>
            <p:nvGrpSpPr>
              <p:cNvPr id="20" name="Google Shape;4883;p57">
                <a:extLst>
                  <a:ext uri="{FF2B5EF4-FFF2-40B4-BE49-F238E27FC236}">
                    <a16:creationId xmlns:a16="http://schemas.microsoft.com/office/drawing/2014/main" id="{CBF3F6D3-9F10-7963-76A6-A1D547A975F2}"/>
                  </a:ext>
                </a:extLst>
              </p:cNvPr>
              <p:cNvGrpSpPr/>
              <p:nvPr/>
            </p:nvGrpSpPr>
            <p:grpSpPr>
              <a:xfrm>
                <a:off x="5305233" y="3176835"/>
                <a:ext cx="685971" cy="404655"/>
                <a:chOff x="5305233" y="3176835"/>
                <a:chExt cx="685971" cy="404655"/>
              </a:xfrm>
            </p:grpSpPr>
            <p:sp>
              <p:nvSpPr>
                <p:cNvPr id="22" name="Google Shape;4884;p57">
                  <a:extLst>
                    <a:ext uri="{FF2B5EF4-FFF2-40B4-BE49-F238E27FC236}">
                      <a16:creationId xmlns:a16="http://schemas.microsoft.com/office/drawing/2014/main" id="{0CD5CD49-0261-505C-325C-B55624FA0322}"/>
                    </a:ext>
                  </a:extLst>
                </p:cNvPr>
                <p:cNvSpPr/>
                <p:nvPr/>
              </p:nvSpPr>
              <p:spPr>
                <a:xfrm>
                  <a:off x="5586650" y="3176835"/>
                  <a:ext cx="404553" cy="40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" h="9649" extrusionOk="0">
                      <a:moveTo>
                        <a:pt x="4824" y="1"/>
                      </a:moveTo>
                      <a:cubicBezTo>
                        <a:pt x="2159" y="1"/>
                        <a:pt x="1" y="2161"/>
                        <a:pt x="1" y="4826"/>
                      </a:cubicBezTo>
                      <a:lnTo>
                        <a:pt x="1" y="4883"/>
                      </a:lnTo>
                      <a:cubicBezTo>
                        <a:pt x="31" y="7486"/>
                        <a:pt x="2121" y="9594"/>
                        <a:pt x="4724" y="9647"/>
                      </a:cubicBezTo>
                      <a:cubicBezTo>
                        <a:pt x="4756" y="9647"/>
                        <a:pt x="4790" y="9649"/>
                        <a:pt x="4824" y="9649"/>
                      </a:cubicBezTo>
                      <a:lnTo>
                        <a:pt x="4829" y="9649"/>
                      </a:lnTo>
                      <a:cubicBezTo>
                        <a:pt x="4861" y="9649"/>
                        <a:pt x="4893" y="9649"/>
                        <a:pt x="4925" y="9647"/>
                      </a:cubicBezTo>
                      <a:cubicBezTo>
                        <a:pt x="5725" y="9633"/>
                        <a:pt x="6508" y="9417"/>
                        <a:pt x="7205" y="9021"/>
                      </a:cubicBezTo>
                      <a:cubicBezTo>
                        <a:pt x="6508" y="8626"/>
                        <a:pt x="5725" y="8411"/>
                        <a:pt x="4925" y="8395"/>
                      </a:cubicBezTo>
                      <a:cubicBezTo>
                        <a:pt x="4893" y="8397"/>
                        <a:pt x="4861" y="8397"/>
                        <a:pt x="4829" y="8397"/>
                      </a:cubicBezTo>
                      <a:lnTo>
                        <a:pt x="4824" y="8397"/>
                      </a:lnTo>
                      <a:cubicBezTo>
                        <a:pt x="4790" y="8397"/>
                        <a:pt x="4756" y="8397"/>
                        <a:pt x="4724" y="8395"/>
                      </a:cubicBezTo>
                      <a:cubicBezTo>
                        <a:pt x="2817" y="8344"/>
                        <a:pt x="1283" y="6795"/>
                        <a:pt x="1253" y="4883"/>
                      </a:cubicBezTo>
                      <a:cubicBezTo>
                        <a:pt x="1253" y="4863"/>
                        <a:pt x="1251" y="4843"/>
                        <a:pt x="1251" y="4824"/>
                      </a:cubicBezTo>
                      <a:cubicBezTo>
                        <a:pt x="1251" y="2851"/>
                        <a:pt x="2851" y="1252"/>
                        <a:pt x="4824" y="1252"/>
                      </a:cubicBezTo>
                      <a:cubicBezTo>
                        <a:pt x="6745" y="1252"/>
                        <a:pt x="8313" y="2768"/>
                        <a:pt x="8393" y="4670"/>
                      </a:cubicBezTo>
                      <a:lnTo>
                        <a:pt x="8393" y="4674"/>
                      </a:lnTo>
                      <a:cubicBezTo>
                        <a:pt x="8396" y="4723"/>
                        <a:pt x="8396" y="4774"/>
                        <a:pt x="8396" y="4824"/>
                      </a:cubicBezTo>
                      <a:cubicBezTo>
                        <a:pt x="8396" y="4845"/>
                        <a:pt x="8396" y="4863"/>
                        <a:pt x="8396" y="4883"/>
                      </a:cubicBezTo>
                      <a:lnTo>
                        <a:pt x="9644" y="4883"/>
                      </a:lnTo>
                      <a:cubicBezTo>
                        <a:pt x="9644" y="4863"/>
                        <a:pt x="9642" y="4843"/>
                        <a:pt x="9642" y="4824"/>
                      </a:cubicBezTo>
                      <a:cubicBezTo>
                        <a:pt x="9644" y="4778"/>
                        <a:pt x="9644" y="4728"/>
                        <a:pt x="9645" y="4680"/>
                      </a:cubicBezTo>
                      <a:lnTo>
                        <a:pt x="9645" y="4672"/>
                      </a:lnTo>
                      <a:cubicBezTo>
                        <a:pt x="9623" y="3889"/>
                        <a:pt x="9407" y="3124"/>
                        <a:pt x="9019" y="2443"/>
                      </a:cubicBezTo>
                      <a:cubicBezTo>
                        <a:pt x="8163" y="933"/>
                        <a:pt x="6560" y="1"/>
                        <a:pt x="482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4885;p57">
                  <a:extLst>
                    <a:ext uri="{FF2B5EF4-FFF2-40B4-BE49-F238E27FC236}">
                      <a16:creationId xmlns:a16="http://schemas.microsoft.com/office/drawing/2014/main" id="{BAF0B9C5-DEA7-B458-84F7-667180EA4C0B}"/>
                    </a:ext>
                  </a:extLst>
                </p:cNvPr>
                <p:cNvSpPr/>
                <p:nvPr/>
              </p:nvSpPr>
              <p:spPr>
                <a:xfrm>
                  <a:off x="5305233" y="3285914"/>
                  <a:ext cx="367352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9" h="4478" extrusionOk="0">
                      <a:moveTo>
                        <a:pt x="2123" y="0"/>
                      </a:moveTo>
                      <a:cubicBezTo>
                        <a:pt x="951" y="0"/>
                        <a:pt x="1" y="950"/>
                        <a:pt x="1" y="2122"/>
                      </a:cubicBezTo>
                      <a:lnTo>
                        <a:pt x="1" y="2356"/>
                      </a:lnTo>
                      <a:cubicBezTo>
                        <a:pt x="1" y="3528"/>
                        <a:pt x="951" y="4478"/>
                        <a:pt x="2123" y="4478"/>
                      </a:cubicBezTo>
                      <a:lnTo>
                        <a:pt x="8759" y="4478"/>
                      </a:lnTo>
                      <a:cubicBezTo>
                        <a:pt x="7702" y="3176"/>
                        <a:pt x="7694" y="1314"/>
                        <a:pt x="8739" y="2"/>
                      </a:cubicBezTo>
                      <a:lnTo>
                        <a:pt x="8739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" name="Google Shape;4886;p57">
                <a:extLst>
                  <a:ext uri="{FF2B5EF4-FFF2-40B4-BE49-F238E27FC236}">
                    <a16:creationId xmlns:a16="http://schemas.microsoft.com/office/drawing/2014/main" id="{B5312691-40BA-D92F-D612-55FFB468FEC4}"/>
                  </a:ext>
                </a:extLst>
              </p:cNvPr>
              <p:cNvSpPr/>
              <p:nvPr/>
            </p:nvSpPr>
            <p:spPr>
              <a:xfrm>
                <a:off x="5694436" y="32824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Google Shape;4887;p57">
              <a:extLst>
                <a:ext uri="{FF2B5EF4-FFF2-40B4-BE49-F238E27FC236}">
                  <a16:creationId xmlns:a16="http://schemas.microsoft.com/office/drawing/2014/main" id="{7629C14C-7C7F-B021-3A7F-689EF16FEE00}"/>
                </a:ext>
              </a:extLst>
            </p:cNvPr>
            <p:cNvSpPr/>
            <p:nvPr/>
          </p:nvSpPr>
          <p:spPr>
            <a:xfrm>
              <a:off x="6103938" y="3114683"/>
              <a:ext cx="40933" cy="7549"/>
            </a:xfrm>
            <a:custGeom>
              <a:avLst/>
              <a:gdLst/>
              <a:ahLst/>
              <a:cxnLst/>
              <a:rect l="l" t="t" r="r" b="b"/>
              <a:pathLst>
                <a:path w="976" h="180" extrusionOk="0">
                  <a:moveTo>
                    <a:pt x="1" y="1"/>
                  </a:moveTo>
                  <a:lnTo>
                    <a:pt x="1" y="1"/>
                  </a:lnTo>
                  <a:cubicBezTo>
                    <a:pt x="279" y="119"/>
                    <a:pt x="578" y="179"/>
                    <a:pt x="881" y="179"/>
                  </a:cubicBezTo>
                  <a:cubicBezTo>
                    <a:pt x="881" y="179"/>
                    <a:pt x="881" y="179"/>
                    <a:pt x="881" y="179"/>
                  </a:cubicBezTo>
                  <a:lnTo>
                    <a:pt x="881" y="179"/>
                  </a:lnTo>
                  <a:cubicBezTo>
                    <a:pt x="882" y="179"/>
                    <a:pt x="882" y="179"/>
                    <a:pt x="882" y="179"/>
                  </a:cubicBezTo>
                  <a:cubicBezTo>
                    <a:pt x="913" y="179"/>
                    <a:pt x="945" y="178"/>
                    <a:pt x="975" y="176"/>
                  </a:cubicBezTo>
                  <a:lnTo>
                    <a:pt x="975" y="176"/>
                  </a:lnTo>
                  <a:cubicBezTo>
                    <a:pt x="943" y="178"/>
                    <a:pt x="913" y="179"/>
                    <a:pt x="881" y="179"/>
                  </a:cubicBezTo>
                  <a:lnTo>
                    <a:pt x="881" y="179"/>
                  </a:lnTo>
                  <a:cubicBezTo>
                    <a:pt x="579" y="179"/>
                    <a:pt x="279" y="119"/>
                    <a:pt x="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4888;p57">
              <a:extLst>
                <a:ext uri="{FF2B5EF4-FFF2-40B4-BE49-F238E27FC236}">
                  <a16:creationId xmlns:a16="http://schemas.microsoft.com/office/drawing/2014/main" id="{82BFAE2E-E605-6718-0A4A-B046EBAE14C7}"/>
                </a:ext>
              </a:extLst>
            </p:cNvPr>
            <p:cNvGrpSpPr/>
            <p:nvPr/>
          </p:nvGrpSpPr>
          <p:grpSpPr>
            <a:xfrm>
              <a:off x="5657361" y="2824811"/>
              <a:ext cx="1078361" cy="404655"/>
              <a:chOff x="5657361" y="2824811"/>
              <a:chExt cx="1078361" cy="404655"/>
            </a:xfrm>
          </p:grpSpPr>
          <p:grpSp>
            <p:nvGrpSpPr>
              <p:cNvPr id="14" name="Google Shape;4889;p57">
                <a:extLst>
                  <a:ext uri="{FF2B5EF4-FFF2-40B4-BE49-F238E27FC236}">
                    <a16:creationId xmlns:a16="http://schemas.microsoft.com/office/drawing/2014/main" id="{9655CC5D-CD9E-9AEA-42B4-7F54D20B4EF6}"/>
                  </a:ext>
                </a:extLst>
              </p:cNvPr>
              <p:cNvGrpSpPr/>
              <p:nvPr/>
            </p:nvGrpSpPr>
            <p:grpSpPr>
              <a:xfrm>
                <a:off x="5657361" y="2824811"/>
                <a:ext cx="1078361" cy="404655"/>
                <a:chOff x="5657361" y="2824811"/>
                <a:chExt cx="1078361" cy="404655"/>
              </a:xfrm>
            </p:grpSpPr>
            <p:grpSp>
              <p:nvGrpSpPr>
                <p:cNvPr id="16" name="Google Shape;4890;p57">
                  <a:extLst>
                    <a:ext uri="{FF2B5EF4-FFF2-40B4-BE49-F238E27FC236}">
                      <a16:creationId xmlns:a16="http://schemas.microsoft.com/office/drawing/2014/main" id="{BB2DE76D-786B-5F6C-FEBC-1141CF485987}"/>
                    </a:ext>
                  </a:extLst>
                </p:cNvPr>
                <p:cNvGrpSpPr/>
                <p:nvPr/>
              </p:nvGrpSpPr>
              <p:grpSpPr>
                <a:xfrm>
                  <a:off x="5938485" y="2824811"/>
                  <a:ext cx="797237" cy="404655"/>
                  <a:chOff x="5938485" y="2824811"/>
                  <a:chExt cx="797237" cy="404655"/>
                </a:xfrm>
              </p:grpSpPr>
              <p:sp>
                <p:nvSpPr>
                  <p:cNvPr id="18" name="Google Shape;4891;p57">
                    <a:extLst>
                      <a:ext uri="{FF2B5EF4-FFF2-40B4-BE49-F238E27FC236}">
                        <a16:creationId xmlns:a16="http://schemas.microsoft.com/office/drawing/2014/main" id="{0423EB3B-8255-EC7F-7C23-8ACCE35CFC97}"/>
                      </a:ext>
                    </a:extLst>
                  </p:cNvPr>
                  <p:cNvSpPr/>
                  <p:nvPr/>
                </p:nvSpPr>
                <p:spPr>
                  <a:xfrm>
                    <a:off x="6137952" y="2824811"/>
                    <a:ext cx="597771" cy="30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53" h="7194" extrusionOk="0">
                        <a:moveTo>
                          <a:pt x="1" y="1"/>
                        </a:moveTo>
                        <a:lnTo>
                          <a:pt x="1" y="1255"/>
                        </a:lnTo>
                        <a:cubicBezTo>
                          <a:pt x="1972" y="1256"/>
                          <a:pt x="3570" y="2856"/>
                          <a:pt x="3570" y="4826"/>
                        </a:cubicBezTo>
                        <a:lnTo>
                          <a:pt x="3570" y="4827"/>
                        </a:lnTo>
                        <a:cubicBezTo>
                          <a:pt x="3570" y="4994"/>
                          <a:pt x="3578" y="5160"/>
                          <a:pt x="3594" y="5322"/>
                        </a:cubicBezTo>
                        <a:cubicBezTo>
                          <a:pt x="3703" y="6385"/>
                          <a:pt x="4598" y="7194"/>
                          <a:pt x="5668" y="7194"/>
                        </a:cubicBezTo>
                        <a:lnTo>
                          <a:pt x="14253" y="7194"/>
                        </a:lnTo>
                        <a:lnTo>
                          <a:pt x="14253" y="6015"/>
                        </a:lnTo>
                        <a:lnTo>
                          <a:pt x="5982" y="6017"/>
                        </a:lnTo>
                        <a:cubicBezTo>
                          <a:pt x="5333" y="6017"/>
                          <a:pt x="4819" y="5485"/>
                          <a:pt x="4821" y="4838"/>
                        </a:cubicBezTo>
                        <a:lnTo>
                          <a:pt x="4821" y="4826"/>
                        </a:lnTo>
                        <a:cubicBezTo>
                          <a:pt x="4821" y="2163"/>
                          <a:pt x="2662" y="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4892;p57">
                    <a:extLst>
                      <a:ext uri="{FF2B5EF4-FFF2-40B4-BE49-F238E27FC236}">
                        <a16:creationId xmlns:a16="http://schemas.microsoft.com/office/drawing/2014/main" id="{B0C6D990-4825-27C7-6E1E-46DF4667BFE9}"/>
                      </a:ext>
                    </a:extLst>
                  </p:cNvPr>
                  <p:cNvSpPr/>
                  <p:nvPr/>
                </p:nvSpPr>
                <p:spPr>
                  <a:xfrm>
                    <a:off x="5938485" y="2824811"/>
                    <a:ext cx="202151" cy="404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0" h="9649" extrusionOk="0">
                        <a:moveTo>
                          <a:pt x="4819" y="1"/>
                        </a:moveTo>
                        <a:cubicBezTo>
                          <a:pt x="2161" y="4"/>
                          <a:pt x="1" y="2167"/>
                          <a:pt x="1" y="4827"/>
                        </a:cubicBezTo>
                        <a:cubicBezTo>
                          <a:pt x="1" y="6565"/>
                          <a:pt x="934" y="8168"/>
                          <a:pt x="2446" y="9023"/>
                        </a:cubicBezTo>
                        <a:cubicBezTo>
                          <a:pt x="3141" y="9418"/>
                          <a:pt x="3924" y="9634"/>
                          <a:pt x="4725" y="9649"/>
                        </a:cubicBezTo>
                        <a:cubicBezTo>
                          <a:pt x="4757" y="9649"/>
                          <a:pt x="4789" y="9647"/>
                          <a:pt x="4819" y="9647"/>
                        </a:cubicBezTo>
                        <a:lnTo>
                          <a:pt x="4819" y="8398"/>
                        </a:lnTo>
                        <a:cubicBezTo>
                          <a:pt x="4787" y="8398"/>
                          <a:pt x="4757" y="8398"/>
                          <a:pt x="4725" y="8397"/>
                        </a:cubicBezTo>
                        <a:lnTo>
                          <a:pt x="4723" y="8397"/>
                        </a:lnTo>
                        <a:cubicBezTo>
                          <a:pt x="2742" y="8342"/>
                          <a:pt x="1165" y="6672"/>
                          <a:pt x="1256" y="4657"/>
                        </a:cubicBezTo>
                        <a:cubicBezTo>
                          <a:pt x="1340" y="2818"/>
                          <a:pt x="2843" y="1327"/>
                          <a:pt x="4685" y="1255"/>
                        </a:cubicBezTo>
                        <a:cubicBezTo>
                          <a:pt x="4730" y="1253"/>
                          <a:pt x="4774" y="1253"/>
                          <a:pt x="4819" y="1253"/>
                        </a:cubicBezTo>
                        <a:lnTo>
                          <a:pt x="4819" y="1"/>
                        </a:ln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7" name="Google Shape;4893;p57">
                  <a:extLst>
                    <a:ext uri="{FF2B5EF4-FFF2-40B4-BE49-F238E27FC236}">
                      <a16:creationId xmlns:a16="http://schemas.microsoft.com/office/drawing/2014/main" id="{B81B195B-F018-4A18-4501-14200928DC1B}"/>
                    </a:ext>
                  </a:extLst>
                </p:cNvPr>
                <p:cNvSpPr/>
                <p:nvPr/>
              </p:nvSpPr>
              <p:spPr>
                <a:xfrm>
                  <a:off x="5657361" y="2934478"/>
                  <a:ext cx="367688" cy="18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7" h="4479" extrusionOk="0">
                      <a:moveTo>
                        <a:pt x="2123" y="1"/>
                      </a:moveTo>
                      <a:cubicBezTo>
                        <a:pt x="952" y="1"/>
                        <a:pt x="1" y="950"/>
                        <a:pt x="1" y="2123"/>
                      </a:cubicBezTo>
                      <a:lnTo>
                        <a:pt x="1" y="2356"/>
                      </a:lnTo>
                      <a:cubicBezTo>
                        <a:pt x="1" y="3527"/>
                        <a:pt x="952" y="4478"/>
                        <a:pt x="2123" y="4478"/>
                      </a:cubicBezTo>
                      <a:lnTo>
                        <a:pt x="8766" y="4478"/>
                      </a:lnTo>
                      <a:cubicBezTo>
                        <a:pt x="7702" y="3181"/>
                        <a:pt x="7684" y="1319"/>
                        <a:pt x="8723" y="1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" name="Google Shape;4894;p57">
                <a:extLst>
                  <a:ext uri="{FF2B5EF4-FFF2-40B4-BE49-F238E27FC236}">
                    <a16:creationId xmlns:a16="http://schemas.microsoft.com/office/drawing/2014/main" id="{35436E85-6639-85F0-23EE-ED3952B84572}"/>
                  </a:ext>
                </a:extLst>
              </p:cNvPr>
              <p:cNvSpPr/>
              <p:nvPr/>
            </p:nvSpPr>
            <p:spPr>
              <a:xfrm>
                <a:off x="6047361" y="29326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2"/>
                      <a:pt x="1026" y="4577"/>
                      <a:pt x="2289" y="4577"/>
                    </a:cubicBezTo>
                    <a:cubicBezTo>
                      <a:pt x="3552" y="4577"/>
                      <a:pt x="4577" y="3552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4895;p57">
              <a:extLst>
                <a:ext uri="{FF2B5EF4-FFF2-40B4-BE49-F238E27FC236}">
                  <a16:creationId xmlns:a16="http://schemas.microsoft.com/office/drawing/2014/main" id="{0BB6BE09-69D7-A504-410A-E67007EA8D40}"/>
                </a:ext>
              </a:extLst>
            </p:cNvPr>
            <p:cNvGrpSpPr/>
            <p:nvPr/>
          </p:nvGrpSpPr>
          <p:grpSpPr>
            <a:xfrm>
              <a:off x="5190863" y="3528942"/>
              <a:ext cx="1078026" cy="404739"/>
              <a:chOff x="5190863" y="3528942"/>
              <a:chExt cx="1078026" cy="404739"/>
            </a:xfrm>
          </p:grpSpPr>
          <p:sp>
            <p:nvSpPr>
              <p:cNvPr id="10" name="Google Shape;4896;p57">
                <a:extLst>
                  <a:ext uri="{FF2B5EF4-FFF2-40B4-BE49-F238E27FC236}">
                    <a16:creationId xmlns:a16="http://schemas.microsoft.com/office/drawing/2014/main" id="{90C6B848-980E-E6C4-0D89-A1BAF78E2E6E}"/>
                  </a:ext>
                </a:extLst>
              </p:cNvPr>
              <p:cNvSpPr/>
              <p:nvPr/>
            </p:nvSpPr>
            <p:spPr>
              <a:xfrm>
                <a:off x="5694436" y="3635379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" name="Google Shape;4897;p57">
                <a:extLst>
                  <a:ext uri="{FF2B5EF4-FFF2-40B4-BE49-F238E27FC236}">
                    <a16:creationId xmlns:a16="http://schemas.microsoft.com/office/drawing/2014/main" id="{E54A04B2-1169-52C4-9ED0-2B248394C88D}"/>
                  </a:ext>
                </a:extLst>
              </p:cNvPr>
              <p:cNvGrpSpPr/>
              <p:nvPr/>
            </p:nvGrpSpPr>
            <p:grpSpPr>
              <a:xfrm>
                <a:off x="5190863" y="3528942"/>
                <a:ext cx="1078026" cy="404739"/>
                <a:chOff x="5190863" y="3528942"/>
                <a:chExt cx="1078026" cy="404739"/>
              </a:xfrm>
            </p:grpSpPr>
            <p:sp>
              <p:nvSpPr>
                <p:cNvPr id="12" name="Google Shape;4898;p57">
                  <a:extLst>
                    <a:ext uri="{FF2B5EF4-FFF2-40B4-BE49-F238E27FC236}">
                      <a16:creationId xmlns:a16="http://schemas.microsoft.com/office/drawing/2014/main" id="{BCCD2AED-FA7A-6B6B-3318-CA0451A88DB5}"/>
                    </a:ext>
                  </a:extLst>
                </p:cNvPr>
                <p:cNvSpPr/>
                <p:nvPr/>
              </p:nvSpPr>
              <p:spPr>
                <a:xfrm>
                  <a:off x="5190863" y="3528942"/>
                  <a:ext cx="800551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88" h="9651" extrusionOk="0">
                      <a:moveTo>
                        <a:pt x="14266" y="1"/>
                      </a:moveTo>
                      <a:lnTo>
                        <a:pt x="14266" y="1253"/>
                      </a:lnTo>
                      <a:cubicBezTo>
                        <a:pt x="14298" y="1253"/>
                        <a:pt x="14330" y="1253"/>
                        <a:pt x="14362" y="1255"/>
                      </a:cubicBezTo>
                      <a:cubicBezTo>
                        <a:pt x="16314" y="1309"/>
                        <a:pt x="17861" y="2922"/>
                        <a:pt x="17833" y="4874"/>
                      </a:cubicBezTo>
                      <a:cubicBezTo>
                        <a:pt x="17808" y="6827"/>
                        <a:pt x="16218" y="8396"/>
                        <a:pt x="14266" y="8398"/>
                      </a:cubicBezTo>
                      <a:lnTo>
                        <a:pt x="14261" y="8398"/>
                      </a:lnTo>
                      <a:cubicBezTo>
                        <a:pt x="12331" y="8398"/>
                        <a:pt x="10757" y="6867"/>
                        <a:pt x="10691" y="4952"/>
                      </a:cubicBezTo>
                      <a:lnTo>
                        <a:pt x="10691" y="4950"/>
                      </a:lnTo>
                      <a:cubicBezTo>
                        <a:pt x="10688" y="4909"/>
                        <a:pt x="10688" y="4867"/>
                        <a:pt x="10688" y="4825"/>
                      </a:cubicBezTo>
                      <a:cubicBezTo>
                        <a:pt x="10688" y="4784"/>
                        <a:pt x="10688" y="4744"/>
                        <a:pt x="10691" y="4704"/>
                      </a:cubicBezTo>
                      <a:lnTo>
                        <a:pt x="10691" y="4680"/>
                      </a:lnTo>
                      <a:cubicBezTo>
                        <a:pt x="10653" y="3432"/>
                        <a:pt x="9614" y="2446"/>
                        <a:pt x="8364" y="2446"/>
                      </a:cubicBezTo>
                      <a:cubicBezTo>
                        <a:pt x="8363" y="2446"/>
                        <a:pt x="8362" y="2446"/>
                        <a:pt x="8361" y="2446"/>
                      </a:cubicBezTo>
                      <a:cubicBezTo>
                        <a:pt x="6936" y="2446"/>
                        <a:pt x="2798" y="2449"/>
                        <a:pt x="1" y="2449"/>
                      </a:cubicBezTo>
                      <a:lnTo>
                        <a:pt x="1" y="3626"/>
                      </a:lnTo>
                      <a:lnTo>
                        <a:pt x="8387" y="3626"/>
                      </a:lnTo>
                      <a:cubicBezTo>
                        <a:pt x="8978" y="3626"/>
                        <a:pt x="9452" y="4113"/>
                        <a:pt x="9438" y="4704"/>
                      </a:cubicBezTo>
                      <a:lnTo>
                        <a:pt x="9438" y="4715"/>
                      </a:lnTo>
                      <a:cubicBezTo>
                        <a:pt x="9438" y="4752"/>
                        <a:pt x="9438" y="4789"/>
                        <a:pt x="9438" y="4825"/>
                      </a:cubicBezTo>
                      <a:cubicBezTo>
                        <a:pt x="9438" y="4862"/>
                        <a:pt x="9438" y="4901"/>
                        <a:pt x="9438" y="4939"/>
                      </a:cubicBezTo>
                      <a:cubicBezTo>
                        <a:pt x="9498" y="7558"/>
                        <a:pt x="11639" y="9650"/>
                        <a:pt x="14259" y="9650"/>
                      </a:cubicBezTo>
                      <a:cubicBezTo>
                        <a:pt x="14260" y="9650"/>
                        <a:pt x="14261" y="9650"/>
                        <a:pt x="14262" y="9650"/>
                      </a:cubicBezTo>
                      <a:lnTo>
                        <a:pt x="14267" y="9650"/>
                      </a:lnTo>
                      <a:cubicBezTo>
                        <a:pt x="16929" y="9647"/>
                        <a:pt x="19087" y="7488"/>
                        <a:pt x="19087" y="4825"/>
                      </a:cubicBezTo>
                      <a:cubicBezTo>
                        <a:pt x="19087" y="3088"/>
                        <a:pt x="18154" y="1484"/>
                        <a:pt x="16640" y="628"/>
                      </a:cubicBezTo>
                      <a:cubicBezTo>
                        <a:pt x="15945" y="233"/>
                        <a:pt x="15162" y="17"/>
                        <a:pt x="14362" y="2"/>
                      </a:cubicBezTo>
                      <a:cubicBezTo>
                        <a:pt x="14330" y="2"/>
                        <a:pt x="14298" y="1"/>
                        <a:pt x="1426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4899;p57">
                  <a:extLst>
                    <a:ext uri="{FF2B5EF4-FFF2-40B4-BE49-F238E27FC236}">
                      <a16:creationId xmlns:a16="http://schemas.microsoft.com/office/drawing/2014/main" id="{A6F3FE76-DFA1-6B90-1C8E-19540CE5D64D}"/>
                    </a:ext>
                  </a:extLst>
                </p:cNvPr>
                <p:cNvSpPr/>
                <p:nvPr/>
              </p:nvSpPr>
              <p:spPr>
                <a:xfrm>
                  <a:off x="5905730" y="3637351"/>
                  <a:ext cx="363158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9" h="4478" extrusionOk="0">
                      <a:moveTo>
                        <a:pt x="0" y="0"/>
                      </a:moveTo>
                      <a:cubicBezTo>
                        <a:pt x="1051" y="1307"/>
                        <a:pt x="1051" y="3169"/>
                        <a:pt x="0" y="4478"/>
                      </a:cubicBezTo>
                      <a:lnTo>
                        <a:pt x="6537" y="4478"/>
                      </a:lnTo>
                      <a:cubicBezTo>
                        <a:pt x="7708" y="4478"/>
                        <a:pt x="8659" y="3526"/>
                        <a:pt x="8659" y="2356"/>
                      </a:cubicBezTo>
                      <a:lnTo>
                        <a:pt x="8659" y="2120"/>
                      </a:lnTo>
                      <a:cubicBezTo>
                        <a:pt x="8657" y="950"/>
                        <a:pt x="7708" y="0"/>
                        <a:pt x="65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171" name="Google Shape;5559;p59">
            <a:extLst>
              <a:ext uri="{FF2B5EF4-FFF2-40B4-BE49-F238E27FC236}">
                <a16:creationId xmlns:a16="http://schemas.microsoft.com/office/drawing/2014/main" id="{9F3D3E9E-9C2A-190A-C2DA-884798B6DD95}"/>
              </a:ext>
            </a:extLst>
          </p:cNvPr>
          <p:cNvGrpSpPr/>
          <p:nvPr/>
        </p:nvGrpSpPr>
        <p:grpSpPr>
          <a:xfrm>
            <a:off x="6959617" y="3221609"/>
            <a:ext cx="1779649" cy="591620"/>
            <a:chOff x="246070" y="1983375"/>
            <a:chExt cx="1855347" cy="616849"/>
          </a:xfrm>
        </p:grpSpPr>
        <p:sp>
          <p:nvSpPr>
            <p:cNvPr id="1172" name="Google Shape;5560;p59">
              <a:extLst>
                <a:ext uri="{FF2B5EF4-FFF2-40B4-BE49-F238E27FC236}">
                  <a16:creationId xmlns:a16="http://schemas.microsoft.com/office/drawing/2014/main" id="{2183AE88-EA6C-68E9-0D32-08147CBB5CE6}"/>
                </a:ext>
              </a:extLst>
            </p:cNvPr>
            <p:cNvSpPr/>
            <p:nvPr/>
          </p:nvSpPr>
          <p:spPr>
            <a:xfrm>
              <a:off x="1072131" y="1983872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5561;p59">
              <a:extLst>
                <a:ext uri="{FF2B5EF4-FFF2-40B4-BE49-F238E27FC236}">
                  <a16:creationId xmlns:a16="http://schemas.microsoft.com/office/drawing/2014/main" id="{E9B6E544-B408-13FA-6DE6-189CE04AD74F}"/>
                </a:ext>
              </a:extLst>
            </p:cNvPr>
            <p:cNvSpPr/>
            <p:nvPr/>
          </p:nvSpPr>
          <p:spPr>
            <a:xfrm>
              <a:off x="1430530" y="2193486"/>
              <a:ext cx="46960" cy="46948"/>
            </a:xfrm>
            <a:custGeom>
              <a:avLst/>
              <a:gdLst/>
              <a:ahLst/>
              <a:cxnLst/>
              <a:rect l="l" t="t" r="r" b="b"/>
              <a:pathLst>
                <a:path w="3915" h="3914" extrusionOk="0">
                  <a:moveTo>
                    <a:pt x="3914" y="1"/>
                  </a:moveTo>
                  <a:lnTo>
                    <a:pt x="3914" y="1"/>
                  </a:lnTo>
                  <a:cubicBezTo>
                    <a:pt x="3909" y="6"/>
                    <a:pt x="3902" y="8"/>
                    <a:pt x="3897" y="13"/>
                  </a:cubicBezTo>
                  <a:lnTo>
                    <a:pt x="1" y="3909"/>
                  </a:lnTo>
                  <a:lnTo>
                    <a:pt x="1" y="3914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5562;p59">
              <a:extLst>
                <a:ext uri="{FF2B5EF4-FFF2-40B4-BE49-F238E27FC236}">
                  <a16:creationId xmlns:a16="http://schemas.microsoft.com/office/drawing/2014/main" id="{8EBB4C33-F695-4C6E-B01A-1604FDD813D7}"/>
                </a:ext>
              </a:extLst>
            </p:cNvPr>
            <p:cNvSpPr/>
            <p:nvPr/>
          </p:nvSpPr>
          <p:spPr>
            <a:xfrm>
              <a:off x="1277847" y="2191554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5563;p59">
              <a:extLst>
                <a:ext uri="{FF2B5EF4-FFF2-40B4-BE49-F238E27FC236}">
                  <a16:creationId xmlns:a16="http://schemas.microsoft.com/office/drawing/2014/main" id="{FC0EB2D1-772C-6B08-1697-6C273DD54015}"/>
                </a:ext>
              </a:extLst>
            </p:cNvPr>
            <p:cNvSpPr/>
            <p:nvPr/>
          </p:nvSpPr>
          <p:spPr>
            <a:xfrm>
              <a:off x="1690156" y="2190379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5564;p59">
              <a:extLst>
                <a:ext uri="{FF2B5EF4-FFF2-40B4-BE49-F238E27FC236}">
                  <a16:creationId xmlns:a16="http://schemas.microsoft.com/office/drawing/2014/main" id="{54ABD768-4703-403A-A6D5-97FD36461391}"/>
                </a:ext>
              </a:extLst>
            </p:cNvPr>
            <p:cNvSpPr/>
            <p:nvPr/>
          </p:nvSpPr>
          <p:spPr>
            <a:xfrm>
              <a:off x="1484068" y="1984268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5565;p59">
              <a:extLst>
                <a:ext uri="{FF2B5EF4-FFF2-40B4-BE49-F238E27FC236}">
                  <a16:creationId xmlns:a16="http://schemas.microsoft.com/office/drawing/2014/main" id="{902ED0CC-7C6D-9DE3-F4F5-927AEEB3C53D}"/>
                </a:ext>
              </a:extLst>
            </p:cNvPr>
            <p:cNvSpPr/>
            <p:nvPr/>
          </p:nvSpPr>
          <p:spPr>
            <a:xfrm flipH="1">
              <a:off x="865779" y="2190662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5566;p59">
              <a:extLst>
                <a:ext uri="{FF2B5EF4-FFF2-40B4-BE49-F238E27FC236}">
                  <a16:creationId xmlns:a16="http://schemas.microsoft.com/office/drawing/2014/main" id="{36FC01A8-C713-7F63-1D13-84A6FEF39D83}"/>
                </a:ext>
              </a:extLst>
            </p:cNvPr>
            <p:cNvSpPr/>
            <p:nvPr/>
          </p:nvSpPr>
          <p:spPr>
            <a:xfrm>
              <a:off x="246070" y="1983826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5567;p59">
              <a:extLst>
                <a:ext uri="{FF2B5EF4-FFF2-40B4-BE49-F238E27FC236}">
                  <a16:creationId xmlns:a16="http://schemas.microsoft.com/office/drawing/2014/main" id="{16128AE8-1A74-4EDF-7E0C-255E2B4BE801}"/>
                </a:ext>
              </a:extLst>
            </p:cNvPr>
            <p:cNvSpPr/>
            <p:nvPr/>
          </p:nvSpPr>
          <p:spPr>
            <a:xfrm flipH="1">
              <a:off x="659595" y="1983375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5568;p59">
              <a:extLst>
                <a:ext uri="{FF2B5EF4-FFF2-40B4-BE49-F238E27FC236}">
                  <a16:creationId xmlns:a16="http://schemas.microsoft.com/office/drawing/2014/main" id="{2AFFC3AC-A579-F6A3-93EB-3952C824E212}"/>
                </a:ext>
              </a:extLst>
            </p:cNvPr>
            <p:cNvSpPr/>
            <p:nvPr/>
          </p:nvSpPr>
          <p:spPr>
            <a:xfrm flipH="1">
              <a:off x="451107" y="2189486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375510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6" grpId="0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0"/>
          <p:cNvSpPr txBox="1">
            <a:spLocks noGrp="1"/>
          </p:cNvSpPr>
          <p:nvPr>
            <p:ph type="title"/>
          </p:nvPr>
        </p:nvSpPr>
        <p:spPr>
          <a:xfrm>
            <a:off x="359434" y="1254343"/>
            <a:ext cx="8462182" cy="24197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BÀI 7: LẮP RÁP MÔ HÌNH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XE ĐIỆN CHẠY BẰNG PIN (TIẾT 2)</a:t>
            </a:r>
          </a:p>
        </p:txBody>
      </p:sp>
      <p:grpSp>
        <p:nvGrpSpPr>
          <p:cNvPr id="550" name="Google Shape;550;p30"/>
          <p:cNvGrpSpPr/>
          <p:nvPr/>
        </p:nvGrpSpPr>
        <p:grpSpPr>
          <a:xfrm>
            <a:off x="7937475" y="973249"/>
            <a:ext cx="803699" cy="684803"/>
            <a:chOff x="6505200" y="2828099"/>
            <a:chExt cx="803699" cy="684803"/>
          </a:xfrm>
        </p:grpSpPr>
        <p:sp>
          <p:nvSpPr>
            <p:cNvPr id="551" name="Google Shape;551;p30"/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6879817" y="28280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0"/>
          <p:cNvGrpSpPr/>
          <p:nvPr/>
        </p:nvGrpSpPr>
        <p:grpSpPr>
          <a:xfrm>
            <a:off x="7232088" y="3600244"/>
            <a:ext cx="1589528" cy="1233553"/>
            <a:chOff x="2126803" y="1248301"/>
            <a:chExt cx="3668425" cy="2846881"/>
          </a:xfrm>
        </p:grpSpPr>
        <p:sp>
          <p:nvSpPr>
            <p:cNvPr id="555" name="Google Shape;555;p30"/>
            <p:cNvSpPr/>
            <p:nvPr/>
          </p:nvSpPr>
          <p:spPr>
            <a:xfrm>
              <a:off x="4289850" y="1504669"/>
              <a:ext cx="1079208" cy="2590513"/>
            </a:xfrm>
            <a:custGeom>
              <a:avLst/>
              <a:gdLst/>
              <a:ahLst/>
              <a:cxnLst/>
              <a:rect l="l" t="t" r="r" b="b"/>
              <a:pathLst>
                <a:path w="1646" h="3951" extrusionOk="0">
                  <a:moveTo>
                    <a:pt x="1" y="0"/>
                  </a:moveTo>
                  <a:lnTo>
                    <a:pt x="1" y="3951"/>
                  </a:lnTo>
                  <a:lnTo>
                    <a:pt x="1645" y="1347"/>
                  </a:lnTo>
                  <a:lnTo>
                    <a:pt x="16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4071788" y="2431875"/>
              <a:ext cx="1617600" cy="1663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4190189" y="1392549"/>
              <a:ext cx="1258858" cy="183585"/>
            </a:xfrm>
            <a:custGeom>
              <a:avLst/>
              <a:gdLst/>
              <a:ahLst/>
              <a:cxnLst/>
              <a:rect l="l" t="t" r="r" b="b"/>
              <a:pathLst>
                <a:path w="1920" h="280" extrusionOk="0">
                  <a:moveTo>
                    <a:pt x="0" y="0"/>
                  </a:moveTo>
                  <a:lnTo>
                    <a:pt x="0" y="279"/>
                  </a:lnTo>
                  <a:lnTo>
                    <a:pt x="1920" y="279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4392790" y="1736122"/>
              <a:ext cx="151456" cy="388806"/>
            </a:xfrm>
            <a:custGeom>
              <a:avLst/>
              <a:gdLst/>
              <a:ahLst/>
              <a:cxnLst/>
              <a:rect l="l" t="t" r="r" b="b"/>
              <a:pathLst>
                <a:path w="231" h="593" extrusionOk="0">
                  <a:moveTo>
                    <a:pt x="0" y="1"/>
                  </a:moveTo>
                  <a:lnTo>
                    <a:pt x="0" y="592"/>
                  </a:lnTo>
                  <a:lnTo>
                    <a:pt x="231" y="592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4604571" y="1736122"/>
              <a:ext cx="154735" cy="388806"/>
            </a:xfrm>
            <a:custGeom>
              <a:avLst/>
              <a:gdLst/>
              <a:ahLst/>
              <a:cxnLst/>
              <a:rect l="l" t="t" r="r" b="b"/>
              <a:pathLst>
                <a:path w="236" h="593" extrusionOk="0">
                  <a:moveTo>
                    <a:pt x="1" y="1"/>
                  </a:moveTo>
                  <a:lnTo>
                    <a:pt x="1" y="592"/>
                  </a:lnTo>
                  <a:lnTo>
                    <a:pt x="235" y="592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4880607" y="1736122"/>
              <a:ext cx="151456" cy="388806"/>
            </a:xfrm>
            <a:custGeom>
              <a:avLst/>
              <a:gdLst/>
              <a:ahLst/>
              <a:cxnLst/>
              <a:rect l="l" t="t" r="r" b="b"/>
              <a:pathLst>
                <a:path w="231" h="593" extrusionOk="0">
                  <a:moveTo>
                    <a:pt x="0" y="1"/>
                  </a:moveTo>
                  <a:lnTo>
                    <a:pt x="0" y="592"/>
                  </a:lnTo>
                  <a:lnTo>
                    <a:pt x="231" y="592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5092387" y="1736122"/>
              <a:ext cx="154735" cy="388806"/>
            </a:xfrm>
            <a:custGeom>
              <a:avLst/>
              <a:gdLst/>
              <a:ahLst/>
              <a:cxnLst/>
              <a:rect l="l" t="t" r="r" b="b"/>
              <a:pathLst>
                <a:path w="236" h="593" extrusionOk="0">
                  <a:moveTo>
                    <a:pt x="1" y="1"/>
                  </a:moveTo>
                  <a:lnTo>
                    <a:pt x="1" y="592"/>
                  </a:lnTo>
                  <a:lnTo>
                    <a:pt x="235" y="592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3965951" y="2326883"/>
              <a:ext cx="1829277" cy="173750"/>
            </a:xfrm>
            <a:custGeom>
              <a:avLst/>
              <a:gdLst/>
              <a:ahLst/>
              <a:cxnLst/>
              <a:rect l="l" t="t" r="r" b="b"/>
              <a:pathLst>
                <a:path w="2790" h="265" extrusionOk="0">
                  <a:moveTo>
                    <a:pt x="0" y="0"/>
                  </a:moveTo>
                  <a:lnTo>
                    <a:pt x="0" y="264"/>
                  </a:lnTo>
                  <a:lnTo>
                    <a:pt x="2790" y="26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4200024" y="2734056"/>
              <a:ext cx="234724" cy="254396"/>
            </a:xfrm>
            <a:custGeom>
              <a:avLst/>
              <a:gdLst/>
              <a:ahLst/>
              <a:cxnLst/>
              <a:rect l="l" t="t" r="r" b="b"/>
              <a:pathLst>
                <a:path w="358" h="388" extrusionOk="0">
                  <a:moveTo>
                    <a:pt x="0" y="0"/>
                  </a:moveTo>
                  <a:lnTo>
                    <a:pt x="0" y="387"/>
                  </a:lnTo>
                  <a:lnTo>
                    <a:pt x="357" y="387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4523924" y="2734056"/>
              <a:ext cx="235380" cy="254396"/>
            </a:xfrm>
            <a:custGeom>
              <a:avLst/>
              <a:gdLst/>
              <a:ahLst/>
              <a:cxnLst/>
              <a:rect l="l" t="t" r="r" b="b"/>
              <a:pathLst>
                <a:path w="359" h="388" extrusionOk="0">
                  <a:moveTo>
                    <a:pt x="1" y="0"/>
                  </a:moveTo>
                  <a:lnTo>
                    <a:pt x="1" y="387"/>
                  </a:lnTo>
                  <a:lnTo>
                    <a:pt x="358" y="387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4950763" y="2734056"/>
              <a:ext cx="235380" cy="254396"/>
            </a:xfrm>
            <a:custGeom>
              <a:avLst/>
              <a:gdLst/>
              <a:ahLst/>
              <a:cxnLst/>
              <a:rect l="l" t="t" r="r" b="b"/>
              <a:pathLst>
                <a:path w="359" h="388" extrusionOk="0">
                  <a:moveTo>
                    <a:pt x="1" y="0"/>
                  </a:moveTo>
                  <a:lnTo>
                    <a:pt x="1" y="387"/>
                  </a:lnTo>
                  <a:lnTo>
                    <a:pt x="358" y="387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5275319" y="2734056"/>
              <a:ext cx="234724" cy="254396"/>
            </a:xfrm>
            <a:custGeom>
              <a:avLst/>
              <a:gdLst/>
              <a:ahLst/>
              <a:cxnLst/>
              <a:rect l="l" t="t" r="r" b="b"/>
              <a:pathLst>
                <a:path w="358" h="388" extrusionOk="0">
                  <a:moveTo>
                    <a:pt x="1" y="0"/>
                  </a:moveTo>
                  <a:lnTo>
                    <a:pt x="1" y="387"/>
                  </a:lnTo>
                  <a:lnTo>
                    <a:pt x="358" y="387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4190189" y="3151064"/>
              <a:ext cx="244559" cy="264231"/>
            </a:xfrm>
            <a:custGeom>
              <a:avLst/>
              <a:gdLst/>
              <a:ahLst/>
              <a:cxnLst/>
              <a:rect l="l" t="t" r="r" b="b"/>
              <a:pathLst>
                <a:path w="373" h="403" extrusionOk="0">
                  <a:moveTo>
                    <a:pt x="0" y="0"/>
                  </a:moveTo>
                  <a:lnTo>
                    <a:pt x="0" y="402"/>
                  </a:lnTo>
                  <a:lnTo>
                    <a:pt x="372" y="402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4514744" y="3151064"/>
              <a:ext cx="234724" cy="264231"/>
            </a:xfrm>
            <a:custGeom>
              <a:avLst/>
              <a:gdLst/>
              <a:ahLst/>
              <a:cxnLst/>
              <a:rect l="l" t="t" r="r" b="b"/>
              <a:pathLst>
                <a:path w="358" h="403" extrusionOk="0">
                  <a:moveTo>
                    <a:pt x="0" y="0"/>
                  </a:moveTo>
                  <a:lnTo>
                    <a:pt x="0" y="402"/>
                  </a:lnTo>
                  <a:lnTo>
                    <a:pt x="357" y="402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4941584" y="3151064"/>
              <a:ext cx="234724" cy="264231"/>
            </a:xfrm>
            <a:custGeom>
              <a:avLst/>
              <a:gdLst/>
              <a:ahLst/>
              <a:cxnLst/>
              <a:rect l="l" t="t" r="r" b="b"/>
              <a:pathLst>
                <a:path w="358" h="403" extrusionOk="0">
                  <a:moveTo>
                    <a:pt x="0" y="0"/>
                  </a:moveTo>
                  <a:lnTo>
                    <a:pt x="0" y="402"/>
                  </a:lnTo>
                  <a:lnTo>
                    <a:pt x="357" y="402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5265484" y="3151064"/>
              <a:ext cx="234724" cy="264231"/>
            </a:xfrm>
            <a:custGeom>
              <a:avLst/>
              <a:gdLst/>
              <a:ahLst/>
              <a:cxnLst/>
              <a:rect l="l" t="t" r="r" b="b"/>
              <a:pathLst>
                <a:path w="358" h="403" extrusionOk="0">
                  <a:moveTo>
                    <a:pt x="1" y="0"/>
                  </a:moveTo>
                  <a:lnTo>
                    <a:pt x="1" y="402"/>
                  </a:lnTo>
                  <a:lnTo>
                    <a:pt x="358" y="40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2348419" y="2153130"/>
              <a:ext cx="1232631" cy="425523"/>
            </a:xfrm>
            <a:custGeom>
              <a:avLst/>
              <a:gdLst/>
              <a:ahLst/>
              <a:cxnLst/>
              <a:rect l="l" t="t" r="r" b="b"/>
              <a:pathLst>
                <a:path w="1880" h="649" extrusionOk="0">
                  <a:moveTo>
                    <a:pt x="901" y="1"/>
                  </a:moveTo>
                  <a:lnTo>
                    <a:pt x="20" y="592"/>
                  </a:lnTo>
                  <a:cubicBezTo>
                    <a:pt x="1" y="607"/>
                    <a:pt x="1" y="622"/>
                    <a:pt x="20" y="637"/>
                  </a:cubicBezTo>
                  <a:cubicBezTo>
                    <a:pt x="20" y="644"/>
                    <a:pt x="27" y="648"/>
                    <a:pt x="36" y="648"/>
                  </a:cubicBezTo>
                  <a:cubicBezTo>
                    <a:pt x="46" y="648"/>
                    <a:pt x="57" y="644"/>
                    <a:pt x="64" y="637"/>
                  </a:cubicBezTo>
                  <a:lnTo>
                    <a:pt x="916" y="79"/>
                  </a:lnTo>
                  <a:lnTo>
                    <a:pt x="1831" y="637"/>
                  </a:lnTo>
                  <a:cubicBezTo>
                    <a:pt x="1831" y="641"/>
                    <a:pt x="1834" y="643"/>
                    <a:pt x="1837" y="643"/>
                  </a:cubicBezTo>
                  <a:cubicBezTo>
                    <a:pt x="1846" y="643"/>
                    <a:pt x="1861" y="633"/>
                    <a:pt x="1861" y="622"/>
                  </a:cubicBezTo>
                  <a:cubicBezTo>
                    <a:pt x="1879" y="622"/>
                    <a:pt x="1879" y="592"/>
                    <a:pt x="1861" y="592"/>
                  </a:cubicBezTo>
                  <a:lnTo>
                    <a:pt x="9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2146474" y="2560958"/>
              <a:ext cx="1617501" cy="539608"/>
            </a:xfrm>
            <a:custGeom>
              <a:avLst/>
              <a:gdLst/>
              <a:ahLst/>
              <a:cxnLst/>
              <a:rect l="l" t="t" r="r" b="b"/>
              <a:pathLst>
                <a:path w="2467" h="823" extrusionOk="0">
                  <a:moveTo>
                    <a:pt x="0" y="0"/>
                  </a:moveTo>
                  <a:lnTo>
                    <a:pt x="0" y="822"/>
                  </a:lnTo>
                  <a:lnTo>
                    <a:pt x="2466" y="822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2227121" y="2560958"/>
              <a:ext cx="22292" cy="549443"/>
            </a:xfrm>
            <a:custGeom>
              <a:avLst/>
              <a:gdLst/>
              <a:ahLst/>
              <a:cxnLst/>
              <a:rect l="l" t="t" r="r" b="b"/>
              <a:pathLst>
                <a:path w="34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3" y="83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2329405" y="2560958"/>
              <a:ext cx="19670" cy="558622"/>
            </a:xfrm>
            <a:custGeom>
              <a:avLst/>
              <a:gdLst/>
              <a:ahLst/>
              <a:cxnLst/>
              <a:rect l="l" t="t" r="r" b="b"/>
              <a:pathLst>
                <a:path w="30" h="852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2431689" y="2560958"/>
              <a:ext cx="20325" cy="549443"/>
            </a:xfrm>
            <a:custGeom>
              <a:avLst/>
              <a:gdLst/>
              <a:ahLst/>
              <a:cxnLst/>
              <a:rect l="l" t="t" r="r" b="b"/>
              <a:pathLst>
                <a:path w="31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2543808" y="2551123"/>
              <a:ext cx="20325" cy="549443"/>
            </a:xfrm>
            <a:custGeom>
              <a:avLst/>
              <a:gdLst/>
              <a:ahLst/>
              <a:cxnLst/>
              <a:rect l="l" t="t" r="r" b="b"/>
              <a:pathLst>
                <a:path w="31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2653304" y="2560958"/>
              <a:ext cx="22948" cy="549443"/>
            </a:xfrm>
            <a:custGeom>
              <a:avLst/>
              <a:gdLst/>
              <a:ahLst/>
              <a:cxnLst/>
              <a:rect l="l" t="t" r="r" b="b"/>
              <a:pathLst>
                <a:path w="35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4" y="83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2756244" y="2560958"/>
              <a:ext cx="19670" cy="558622"/>
            </a:xfrm>
            <a:custGeom>
              <a:avLst/>
              <a:gdLst/>
              <a:ahLst/>
              <a:cxnLst/>
              <a:rect l="l" t="t" r="r" b="b"/>
              <a:pathLst>
                <a:path w="30" h="852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2858528" y="2560958"/>
              <a:ext cx="20325" cy="549443"/>
            </a:xfrm>
            <a:custGeom>
              <a:avLst/>
              <a:gdLst/>
              <a:ahLst/>
              <a:cxnLst/>
              <a:rect l="l" t="t" r="r" b="b"/>
              <a:pathLst>
                <a:path w="31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2970647" y="2551123"/>
              <a:ext cx="20325" cy="549443"/>
            </a:xfrm>
            <a:custGeom>
              <a:avLst/>
              <a:gdLst/>
              <a:ahLst/>
              <a:cxnLst/>
              <a:rect l="l" t="t" r="r" b="b"/>
              <a:pathLst>
                <a:path w="31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3080144" y="2551123"/>
              <a:ext cx="22948" cy="559278"/>
            </a:xfrm>
            <a:custGeom>
              <a:avLst/>
              <a:gdLst/>
              <a:ahLst/>
              <a:cxnLst/>
              <a:rect l="l" t="t" r="r" b="b"/>
              <a:pathLst>
                <a:path w="35" h="853" extrusionOk="0">
                  <a:moveTo>
                    <a:pt x="1" y="0"/>
                  </a:moveTo>
                  <a:lnTo>
                    <a:pt x="1" y="852"/>
                  </a:lnTo>
                  <a:lnTo>
                    <a:pt x="34" y="85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3183084" y="2551123"/>
              <a:ext cx="19670" cy="559278"/>
            </a:xfrm>
            <a:custGeom>
              <a:avLst/>
              <a:gdLst/>
              <a:ahLst/>
              <a:cxnLst/>
              <a:rect l="l" t="t" r="r" b="b"/>
              <a:pathLst>
                <a:path w="30" h="853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3285368" y="2551123"/>
              <a:ext cx="20325" cy="559278"/>
            </a:xfrm>
            <a:custGeom>
              <a:avLst/>
              <a:gdLst/>
              <a:ahLst/>
              <a:cxnLst/>
              <a:rect l="l" t="t" r="r" b="b"/>
              <a:pathLst>
                <a:path w="3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3385029" y="2560958"/>
              <a:ext cx="22948" cy="558622"/>
            </a:xfrm>
            <a:custGeom>
              <a:avLst/>
              <a:gdLst/>
              <a:ahLst/>
              <a:cxnLst/>
              <a:rect l="l" t="t" r="r" b="b"/>
              <a:pathLst>
                <a:path w="35" h="852" extrusionOk="0">
                  <a:moveTo>
                    <a:pt x="1" y="0"/>
                  </a:moveTo>
                  <a:lnTo>
                    <a:pt x="1" y="852"/>
                  </a:lnTo>
                  <a:lnTo>
                    <a:pt x="34" y="85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3487969" y="2560958"/>
              <a:ext cx="19670" cy="549443"/>
            </a:xfrm>
            <a:custGeom>
              <a:avLst/>
              <a:gdLst/>
              <a:ahLst/>
              <a:cxnLst/>
              <a:rect l="l" t="t" r="r" b="b"/>
              <a:pathLst>
                <a:path w="30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3590253" y="2560958"/>
              <a:ext cx="20325" cy="558622"/>
            </a:xfrm>
            <a:custGeom>
              <a:avLst/>
              <a:gdLst/>
              <a:ahLst/>
              <a:cxnLst/>
              <a:rect l="l" t="t" r="r" b="b"/>
              <a:pathLst>
                <a:path w="31" h="852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3689915" y="2560958"/>
              <a:ext cx="22948" cy="549443"/>
            </a:xfrm>
            <a:custGeom>
              <a:avLst/>
              <a:gdLst/>
              <a:ahLst/>
              <a:cxnLst/>
              <a:rect l="l" t="t" r="r" b="b"/>
              <a:pathLst>
                <a:path w="35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4" y="83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2126803" y="2528830"/>
              <a:ext cx="1656840" cy="61632"/>
            </a:xfrm>
            <a:custGeom>
              <a:avLst/>
              <a:gdLst/>
              <a:ahLst/>
              <a:cxnLst/>
              <a:rect l="l" t="t" r="r" b="b"/>
              <a:pathLst>
                <a:path w="2527" h="94" extrusionOk="0">
                  <a:moveTo>
                    <a:pt x="0" y="1"/>
                  </a:moveTo>
                  <a:lnTo>
                    <a:pt x="0" y="94"/>
                  </a:lnTo>
                  <a:lnTo>
                    <a:pt x="2526" y="94"/>
                  </a:lnTo>
                  <a:lnTo>
                    <a:pt x="25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2126803" y="3067794"/>
              <a:ext cx="1656840" cy="61632"/>
            </a:xfrm>
            <a:custGeom>
              <a:avLst/>
              <a:gdLst/>
              <a:ahLst/>
              <a:cxnLst/>
              <a:rect l="l" t="t" r="r" b="b"/>
              <a:pathLst>
                <a:path w="2527" h="94" extrusionOk="0">
                  <a:moveTo>
                    <a:pt x="0" y="1"/>
                  </a:moveTo>
                  <a:lnTo>
                    <a:pt x="0" y="94"/>
                  </a:lnTo>
                  <a:lnTo>
                    <a:pt x="2526" y="94"/>
                  </a:lnTo>
                  <a:lnTo>
                    <a:pt x="25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2482831" y="1248301"/>
              <a:ext cx="1817476" cy="825476"/>
            </a:xfrm>
            <a:custGeom>
              <a:avLst/>
              <a:gdLst/>
              <a:ahLst/>
              <a:cxnLst/>
              <a:rect l="l" t="t" r="r" b="b"/>
              <a:pathLst>
                <a:path w="2772" h="1259" extrusionOk="0">
                  <a:moveTo>
                    <a:pt x="250" y="68"/>
                  </a:moveTo>
                  <a:lnTo>
                    <a:pt x="2712" y="559"/>
                  </a:lnTo>
                  <a:lnTo>
                    <a:pt x="2712" y="1180"/>
                  </a:lnTo>
                  <a:lnTo>
                    <a:pt x="94" y="328"/>
                  </a:lnTo>
                  <a:lnTo>
                    <a:pt x="250" y="68"/>
                  </a:lnTo>
                  <a:close/>
                  <a:moveTo>
                    <a:pt x="216" y="1"/>
                  </a:moveTo>
                  <a:lnTo>
                    <a:pt x="201" y="20"/>
                  </a:lnTo>
                  <a:lnTo>
                    <a:pt x="1" y="358"/>
                  </a:lnTo>
                  <a:lnTo>
                    <a:pt x="2772" y="1258"/>
                  </a:lnTo>
                  <a:lnTo>
                    <a:pt x="2772" y="51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2492666" y="1309279"/>
              <a:ext cx="1807641" cy="758599"/>
            </a:xfrm>
            <a:custGeom>
              <a:avLst/>
              <a:gdLst/>
              <a:ahLst/>
              <a:cxnLst/>
              <a:rect l="l" t="t" r="r" b="b"/>
              <a:pathLst>
                <a:path w="2757" h="1157" extrusionOk="0">
                  <a:moveTo>
                    <a:pt x="651" y="1"/>
                  </a:moveTo>
                  <a:lnTo>
                    <a:pt x="30" y="220"/>
                  </a:lnTo>
                  <a:cubicBezTo>
                    <a:pt x="15" y="220"/>
                    <a:pt x="0" y="235"/>
                    <a:pt x="0" y="250"/>
                  </a:cubicBezTo>
                  <a:cubicBezTo>
                    <a:pt x="15" y="265"/>
                    <a:pt x="30" y="280"/>
                    <a:pt x="45" y="280"/>
                  </a:cubicBezTo>
                  <a:lnTo>
                    <a:pt x="637" y="64"/>
                  </a:lnTo>
                  <a:lnTo>
                    <a:pt x="730" y="499"/>
                  </a:lnTo>
                  <a:cubicBezTo>
                    <a:pt x="744" y="499"/>
                    <a:pt x="744" y="514"/>
                    <a:pt x="744" y="514"/>
                  </a:cubicBezTo>
                  <a:lnTo>
                    <a:pt x="774" y="514"/>
                  </a:lnTo>
                  <a:lnTo>
                    <a:pt x="1596" y="265"/>
                  </a:lnTo>
                  <a:lnTo>
                    <a:pt x="1641" y="778"/>
                  </a:lnTo>
                  <a:cubicBezTo>
                    <a:pt x="1641" y="793"/>
                    <a:pt x="1641" y="808"/>
                    <a:pt x="1659" y="808"/>
                  </a:cubicBezTo>
                  <a:lnTo>
                    <a:pt x="1674" y="808"/>
                  </a:lnTo>
                  <a:lnTo>
                    <a:pt x="2526" y="451"/>
                  </a:lnTo>
                  <a:lnTo>
                    <a:pt x="2697" y="1135"/>
                  </a:lnTo>
                  <a:cubicBezTo>
                    <a:pt x="2697" y="1146"/>
                    <a:pt x="2705" y="1156"/>
                    <a:pt x="2714" y="1156"/>
                  </a:cubicBezTo>
                  <a:cubicBezTo>
                    <a:pt x="2718" y="1156"/>
                    <a:pt x="2723" y="1155"/>
                    <a:pt x="2727" y="1150"/>
                  </a:cubicBezTo>
                  <a:cubicBezTo>
                    <a:pt x="2742" y="1150"/>
                    <a:pt x="2757" y="1135"/>
                    <a:pt x="2757" y="1117"/>
                  </a:cubicBezTo>
                  <a:lnTo>
                    <a:pt x="2571" y="391"/>
                  </a:lnTo>
                  <a:cubicBezTo>
                    <a:pt x="2571" y="391"/>
                    <a:pt x="2571" y="373"/>
                    <a:pt x="2556" y="373"/>
                  </a:cubicBezTo>
                  <a:lnTo>
                    <a:pt x="2526" y="373"/>
                  </a:lnTo>
                  <a:lnTo>
                    <a:pt x="1689" y="730"/>
                  </a:lnTo>
                  <a:lnTo>
                    <a:pt x="1659" y="220"/>
                  </a:lnTo>
                  <a:cubicBezTo>
                    <a:pt x="1659" y="205"/>
                    <a:pt x="1641" y="205"/>
                    <a:pt x="1641" y="187"/>
                  </a:cubicBezTo>
                  <a:lnTo>
                    <a:pt x="1611" y="187"/>
                  </a:lnTo>
                  <a:lnTo>
                    <a:pt x="789" y="451"/>
                  </a:lnTo>
                  <a:lnTo>
                    <a:pt x="696" y="20"/>
                  </a:lnTo>
                  <a:lnTo>
                    <a:pt x="6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2614620" y="1248301"/>
              <a:ext cx="1685689" cy="707457"/>
            </a:xfrm>
            <a:custGeom>
              <a:avLst/>
              <a:gdLst/>
              <a:ahLst/>
              <a:cxnLst/>
              <a:rect l="l" t="t" r="r" b="b"/>
              <a:pathLst>
                <a:path w="2571" h="1079" extrusionOk="0">
                  <a:moveTo>
                    <a:pt x="15" y="1"/>
                  </a:moveTo>
                  <a:cubicBezTo>
                    <a:pt x="0" y="1"/>
                    <a:pt x="0" y="34"/>
                    <a:pt x="0" y="49"/>
                  </a:cubicBezTo>
                  <a:lnTo>
                    <a:pt x="186" y="466"/>
                  </a:lnTo>
                  <a:cubicBezTo>
                    <a:pt x="186" y="484"/>
                    <a:pt x="201" y="484"/>
                    <a:pt x="216" y="484"/>
                  </a:cubicBezTo>
                  <a:lnTo>
                    <a:pt x="867" y="250"/>
                  </a:lnTo>
                  <a:lnTo>
                    <a:pt x="990" y="715"/>
                  </a:lnTo>
                  <a:cubicBezTo>
                    <a:pt x="990" y="730"/>
                    <a:pt x="1008" y="730"/>
                    <a:pt x="1008" y="730"/>
                  </a:cubicBezTo>
                  <a:cubicBezTo>
                    <a:pt x="1023" y="745"/>
                    <a:pt x="1023" y="745"/>
                    <a:pt x="1038" y="745"/>
                  </a:cubicBezTo>
                  <a:lnTo>
                    <a:pt x="1797" y="436"/>
                  </a:lnTo>
                  <a:lnTo>
                    <a:pt x="1983" y="1057"/>
                  </a:lnTo>
                  <a:cubicBezTo>
                    <a:pt x="1983" y="1072"/>
                    <a:pt x="1998" y="1072"/>
                    <a:pt x="1998" y="1072"/>
                  </a:cubicBezTo>
                  <a:cubicBezTo>
                    <a:pt x="2003" y="1077"/>
                    <a:pt x="2008" y="1079"/>
                    <a:pt x="2013" y="1079"/>
                  </a:cubicBezTo>
                  <a:cubicBezTo>
                    <a:pt x="2023" y="1079"/>
                    <a:pt x="2031" y="1072"/>
                    <a:pt x="2031" y="1072"/>
                  </a:cubicBezTo>
                  <a:lnTo>
                    <a:pt x="2556" y="778"/>
                  </a:lnTo>
                  <a:cubicBezTo>
                    <a:pt x="2571" y="763"/>
                    <a:pt x="2571" y="745"/>
                    <a:pt x="2556" y="730"/>
                  </a:cubicBezTo>
                  <a:cubicBezTo>
                    <a:pt x="2556" y="715"/>
                    <a:pt x="2541" y="715"/>
                    <a:pt x="2526" y="715"/>
                  </a:cubicBezTo>
                  <a:lnTo>
                    <a:pt x="2031" y="994"/>
                  </a:lnTo>
                  <a:lnTo>
                    <a:pt x="1860" y="373"/>
                  </a:lnTo>
                  <a:lnTo>
                    <a:pt x="1845" y="358"/>
                  </a:lnTo>
                  <a:lnTo>
                    <a:pt x="1812" y="358"/>
                  </a:lnTo>
                  <a:lnTo>
                    <a:pt x="1053" y="670"/>
                  </a:lnTo>
                  <a:lnTo>
                    <a:pt x="930" y="187"/>
                  </a:lnTo>
                  <a:cubicBezTo>
                    <a:pt x="915" y="187"/>
                    <a:pt x="915" y="172"/>
                    <a:pt x="897" y="172"/>
                  </a:cubicBezTo>
                  <a:lnTo>
                    <a:pt x="882" y="172"/>
                  </a:lnTo>
                  <a:lnTo>
                    <a:pt x="231" y="421"/>
                  </a:lnTo>
                  <a:lnTo>
                    <a:pt x="60" y="20"/>
                  </a:lnTo>
                  <a:cubicBezTo>
                    <a:pt x="60" y="1"/>
                    <a:pt x="30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2563478" y="1341407"/>
              <a:ext cx="1736830" cy="507481"/>
            </a:xfrm>
            <a:custGeom>
              <a:avLst/>
              <a:gdLst/>
              <a:ahLst/>
              <a:cxnLst/>
              <a:rect l="l" t="t" r="r" b="b"/>
              <a:pathLst>
                <a:path w="2649" h="774" extrusionOk="0">
                  <a:moveTo>
                    <a:pt x="30" y="0"/>
                  </a:moveTo>
                  <a:cubicBezTo>
                    <a:pt x="15" y="0"/>
                    <a:pt x="0" y="0"/>
                    <a:pt x="0" y="15"/>
                  </a:cubicBezTo>
                  <a:cubicBezTo>
                    <a:pt x="0" y="30"/>
                    <a:pt x="0" y="45"/>
                    <a:pt x="15" y="63"/>
                  </a:cubicBezTo>
                  <a:lnTo>
                    <a:pt x="2604" y="774"/>
                  </a:lnTo>
                  <a:cubicBezTo>
                    <a:pt x="2619" y="774"/>
                    <a:pt x="2634" y="774"/>
                    <a:pt x="2649" y="759"/>
                  </a:cubicBezTo>
                  <a:cubicBezTo>
                    <a:pt x="2649" y="744"/>
                    <a:pt x="2634" y="729"/>
                    <a:pt x="2619" y="714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2970647" y="1604332"/>
              <a:ext cx="39995" cy="347500"/>
            </a:xfrm>
            <a:custGeom>
              <a:avLst/>
              <a:gdLst/>
              <a:ahLst/>
              <a:cxnLst/>
              <a:rect l="l" t="t" r="r" b="b"/>
              <a:pathLst>
                <a:path w="61" h="530" extrusionOk="0">
                  <a:moveTo>
                    <a:pt x="30" y="1"/>
                  </a:moveTo>
                  <a:cubicBezTo>
                    <a:pt x="15" y="1"/>
                    <a:pt x="1" y="16"/>
                    <a:pt x="1" y="34"/>
                  </a:cubicBezTo>
                  <a:lnTo>
                    <a:pt x="1" y="499"/>
                  </a:lnTo>
                  <a:cubicBezTo>
                    <a:pt x="1" y="529"/>
                    <a:pt x="15" y="529"/>
                    <a:pt x="30" y="529"/>
                  </a:cubicBezTo>
                  <a:cubicBezTo>
                    <a:pt x="60" y="529"/>
                    <a:pt x="60" y="529"/>
                    <a:pt x="60" y="499"/>
                  </a:cubicBezTo>
                  <a:lnTo>
                    <a:pt x="60" y="34"/>
                  </a:lnTo>
                  <a:cubicBezTo>
                    <a:pt x="60" y="16"/>
                    <a:pt x="60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2848693" y="1880370"/>
              <a:ext cx="213088" cy="315372"/>
            </a:xfrm>
            <a:custGeom>
              <a:avLst/>
              <a:gdLst/>
              <a:ahLst/>
              <a:cxnLst/>
              <a:rect l="l" t="t" r="r" b="b"/>
              <a:pathLst>
                <a:path w="325" h="481" extrusionOk="0">
                  <a:moveTo>
                    <a:pt x="216" y="0"/>
                  </a:moveTo>
                  <a:cubicBezTo>
                    <a:pt x="201" y="0"/>
                    <a:pt x="187" y="15"/>
                    <a:pt x="187" y="30"/>
                  </a:cubicBezTo>
                  <a:cubicBezTo>
                    <a:pt x="187" y="97"/>
                    <a:pt x="187" y="164"/>
                    <a:pt x="175" y="231"/>
                  </a:cubicBezTo>
                  <a:lnTo>
                    <a:pt x="175" y="231"/>
                  </a:lnTo>
                  <a:cubicBezTo>
                    <a:pt x="131" y="233"/>
                    <a:pt x="91" y="247"/>
                    <a:pt x="60" y="264"/>
                  </a:cubicBezTo>
                  <a:cubicBezTo>
                    <a:pt x="15" y="294"/>
                    <a:pt x="1" y="324"/>
                    <a:pt x="1" y="357"/>
                  </a:cubicBezTo>
                  <a:cubicBezTo>
                    <a:pt x="1" y="387"/>
                    <a:pt x="15" y="417"/>
                    <a:pt x="30" y="432"/>
                  </a:cubicBezTo>
                  <a:cubicBezTo>
                    <a:pt x="60" y="465"/>
                    <a:pt x="123" y="480"/>
                    <a:pt x="168" y="480"/>
                  </a:cubicBezTo>
                  <a:lnTo>
                    <a:pt x="201" y="480"/>
                  </a:lnTo>
                  <a:cubicBezTo>
                    <a:pt x="231" y="480"/>
                    <a:pt x="261" y="465"/>
                    <a:pt x="294" y="450"/>
                  </a:cubicBezTo>
                  <a:cubicBezTo>
                    <a:pt x="309" y="432"/>
                    <a:pt x="309" y="417"/>
                    <a:pt x="324" y="387"/>
                  </a:cubicBezTo>
                  <a:cubicBezTo>
                    <a:pt x="324" y="387"/>
                    <a:pt x="309" y="372"/>
                    <a:pt x="309" y="357"/>
                  </a:cubicBezTo>
                  <a:cubicBezTo>
                    <a:pt x="302" y="348"/>
                    <a:pt x="294" y="343"/>
                    <a:pt x="286" y="343"/>
                  </a:cubicBezTo>
                  <a:cubicBezTo>
                    <a:pt x="279" y="343"/>
                    <a:pt x="270" y="348"/>
                    <a:pt x="261" y="357"/>
                  </a:cubicBezTo>
                  <a:cubicBezTo>
                    <a:pt x="249" y="357"/>
                    <a:pt x="246" y="378"/>
                    <a:pt x="255" y="393"/>
                  </a:cubicBezTo>
                  <a:lnTo>
                    <a:pt x="255" y="393"/>
                  </a:lnTo>
                  <a:lnTo>
                    <a:pt x="246" y="402"/>
                  </a:lnTo>
                  <a:cubicBezTo>
                    <a:pt x="231" y="402"/>
                    <a:pt x="216" y="417"/>
                    <a:pt x="187" y="417"/>
                  </a:cubicBezTo>
                  <a:lnTo>
                    <a:pt x="168" y="417"/>
                  </a:lnTo>
                  <a:cubicBezTo>
                    <a:pt x="138" y="417"/>
                    <a:pt x="94" y="402"/>
                    <a:pt x="75" y="387"/>
                  </a:cubicBezTo>
                  <a:cubicBezTo>
                    <a:pt x="60" y="372"/>
                    <a:pt x="60" y="372"/>
                    <a:pt x="60" y="357"/>
                  </a:cubicBezTo>
                  <a:cubicBezTo>
                    <a:pt x="60" y="357"/>
                    <a:pt x="60" y="324"/>
                    <a:pt x="94" y="309"/>
                  </a:cubicBezTo>
                  <a:cubicBezTo>
                    <a:pt x="108" y="294"/>
                    <a:pt x="138" y="294"/>
                    <a:pt x="187" y="294"/>
                  </a:cubicBezTo>
                  <a:lnTo>
                    <a:pt x="231" y="294"/>
                  </a:lnTo>
                  <a:lnTo>
                    <a:pt x="231" y="264"/>
                  </a:lnTo>
                  <a:cubicBezTo>
                    <a:pt x="246" y="186"/>
                    <a:pt x="246" y="108"/>
                    <a:pt x="246" y="45"/>
                  </a:cubicBezTo>
                  <a:cubicBezTo>
                    <a:pt x="246" y="15"/>
                    <a:pt x="231" y="15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2888033" y="1829227"/>
              <a:ext cx="205220" cy="151457"/>
            </a:xfrm>
            <a:custGeom>
              <a:avLst/>
              <a:gdLst/>
              <a:ahLst/>
              <a:cxnLst/>
              <a:rect l="l" t="t" r="r" b="b"/>
              <a:pathLst>
                <a:path w="313" h="231" extrusionOk="0">
                  <a:moveTo>
                    <a:pt x="108" y="0"/>
                  </a:moveTo>
                  <a:cubicBezTo>
                    <a:pt x="48" y="0"/>
                    <a:pt x="0" y="45"/>
                    <a:pt x="0" y="123"/>
                  </a:cubicBezTo>
                  <a:cubicBezTo>
                    <a:pt x="0" y="186"/>
                    <a:pt x="48" y="231"/>
                    <a:pt x="108" y="231"/>
                  </a:cubicBezTo>
                  <a:lnTo>
                    <a:pt x="201" y="231"/>
                  </a:lnTo>
                  <a:cubicBezTo>
                    <a:pt x="264" y="231"/>
                    <a:pt x="313" y="186"/>
                    <a:pt x="313" y="123"/>
                  </a:cubicBezTo>
                  <a:cubicBezTo>
                    <a:pt x="313" y="45"/>
                    <a:pt x="264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0"/>
          <p:cNvSpPr/>
          <p:nvPr/>
        </p:nvSpPr>
        <p:spPr>
          <a:xfrm>
            <a:off x="25" y="4799175"/>
            <a:ext cx="9144000" cy="34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9945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0"/>
      <p:bldP spid="5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9"/>
          <p:cNvSpPr txBox="1">
            <a:spLocks noGrp="1"/>
          </p:cNvSpPr>
          <p:nvPr>
            <p:ph type="title"/>
          </p:nvPr>
        </p:nvSpPr>
        <p:spPr>
          <a:xfrm>
            <a:off x="3238598" y="28023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9" name="Google Shape;529;p29"/>
          <p:cNvGrpSpPr/>
          <p:nvPr/>
        </p:nvGrpSpPr>
        <p:grpSpPr>
          <a:xfrm>
            <a:off x="7620300" y="921349"/>
            <a:ext cx="1090649" cy="557353"/>
            <a:chOff x="6505200" y="2955549"/>
            <a:chExt cx="1090649" cy="557353"/>
          </a:xfrm>
        </p:grpSpPr>
        <p:sp>
          <p:nvSpPr>
            <p:cNvPr id="530" name="Google Shape;530;p29"/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7166767" y="295554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FA3973-4F8E-49D5-088B-DD4CFCCA2692}"/>
              </a:ext>
            </a:extLst>
          </p:cNvPr>
          <p:cNvSpPr txBox="1"/>
          <p:nvPr/>
        </p:nvSpPr>
        <p:spPr>
          <a:xfrm>
            <a:off x="2375630" y="845892"/>
            <a:ext cx="5471410" cy="59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500" dirty="0"/>
              <a:t>Trò chơi “TÔI CẦN – TÔI CÓ”</a:t>
            </a:r>
          </a:p>
        </p:txBody>
      </p:sp>
      <p:sp>
        <p:nvSpPr>
          <p:cNvPr id="4" name="Google Shape;982;p39">
            <a:extLst>
              <a:ext uri="{FF2B5EF4-FFF2-40B4-BE49-F238E27FC236}">
                <a16:creationId xmlns:a16="http://schemas.microsoft.com/office/drawing/2014/main" id="{E9B6B174-6D9E-7AEC-4E18-7BCF409D80E2}"/>
              </a:ext>
            </a:extLst>
          </p:cNvPr>
          <p:cNvSpPr/>
          <p:nvPr/>
        </p:nvSpPr>
        <p:spPr>
          <a:xfrm>
            <a:off x="2375630" y="1833478"/>
            <a:ext cx="4437089" cy="2608287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  <a:t>GV: ”Tôi cần”</a:t>
            </a:r>
            <a:b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</a:b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  <a:t>HS: “Bạn cần gì”</a:t>
            </a:r>
            <a:b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</a:b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  <a:t>GV: ”Tôi cần + …”</a:t>
            </a:r>
            <a:b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</a:b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  <a:t>GV: “Bạn có bao nhiêu”</a:t>
            </a:r>
            <a:b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</a:b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  <a:t>HS: “Tôi có + …”</a:t>
            </a:r>
            <a:endParaRPr sz="2200" dirty="0">
              <a:solidFill>
                <a:schemeClr val="tx1"/>
              </a:solidFill>
              <a:latin typeface="Arial" panose="020B0604020202020204" pitchFamily="34" charset="0"/>
              <a:ea typeface="Sora"/>
              <a:cs typeface="Arial" panose="020B0604020202020204" pitchFamily="34" charset="0"/>
              <a:sym typeface="Sora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2CC57E6-BCEB-D18E-4B06-6AF63DC7554D}"/>
              </a:ext>
            </a:extLst>
          </p:cNvPr>
          <p:cNvSpPr/>
          <p:nvPr/>
        </p:nvSpPr>
        <p:spPr>
          <a:xfrm>
            <a:off x="1828800" y="1631536"/>
            <a:ext cx="1641764" cy="5981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 lệnh</a:t>
            </a:r>
          </a:p>
        </p:txBody>
      </p:sp>
    </p:spTree>
    <p:extLst>
      <p:ext uri="{BB962C8B-B14F-4D97-AF65-F5344CB8AC3E}">
        <p14:creationId xmlns:p14="http://schemas.microsoft.com/office/powerpoint/2010/main" val="4512235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0"/>
      <p:bldP spid="2" grpId="0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9"/>
          <p:cNvGrpSpPr/>
          <p:nvPr/>
        </p:nvGrpSpPr>
        <p:grpSpPr>
          <a:xfrm>
            <a:off x="7620300" y="921349"/>
            <a:ext cx="1090649" cy="557353"/>
            <a:chOff x="6505200" y="2955549"/>
            <a:chExt cx="1090649" cy="557353"/>
          </a:xfrm>
        </p:grpSpPr>
        <p:sp>
          <p:nvSpPr>
            <p:cNvPr id="530" name="Google Shape;530;p29"/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7166767" y="295554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982;p39">
            <a:extLst>
              <a:ext uri="{FF2B5EF4-FFF2-40B4-BE49-F238E27FC236}">
                <a16:creationId xmlns:a16="http://schemas.microsoft.com/office/drawing/2014/main" id="{E9B6B174-6D9E-7AEC-4E18-7BCF409D80E2}"/>
              </a:ext>
            </a:extLst>
          </p:cNvPr>
          <p:cNvSpPr/>
          <p:nvPr/>
        </p:nvSpPr>
        <p:spPr>
          <a:xfrm>
            <a:off x="1350818" y="1833479"/>
            <a:ext cx="6269482" cy="2052722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  <a:t>Hãy quan sát quá trình lắp mẫu mô hình của Giáo viên và sắp xếp quy trình theo thứ tự đúng</a:t>
            </a:r>
            <a:endParaRPr sz="2200" dirty="0">
              <a:solidFill>
                <a:schemeClr val="tx1"/>
              </a:solidFill>
              <a:latin typeface="Arial" panose="020B0604020202020204" pitchFamily="34" charset="0"/>
              <a:ea typeface="Sora"/>
              <a:cs typeface="Arial" panose="020B0604020202020204" pitchFamily="34" charset="0"/>
              <a:sym typeface="Sora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2CC57E6-BCEB-D18E-4B06-6AF63DC7554D}"/>
              </a:ext>
            </a:extLst>
          </p:cNvPr>
          <p:cNvSpPr/>
          <p:nvPr/>
        </p:nvSpPr>
        <p:spPr>
          <a:xfrm>
            <a:off x="1808019" y="1534423"/>
            <a:ext cx="1641764" cy="5981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1991C2-1864-5DA2-CFE0-521B2C4BCD53}"/>
              </a:ext>
            </a:extLst>
          </p:cNvPr>
          <p:cNvSpPr/>
          <p:nvPr/>
        </p:nvSpPr>
        <p:spPr>
          <a:xfrm>
            <a:off x="-431393" y="145084"/>
            <a:ext cx="8778874" cy="7105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gular Pentagon 5">
            <a:extLst>
              <a:ext uri="{FF2B5EF4-FFF2-40B4-BE49-F238E27FC236}">
                <a16:creationId xmlns:a16="http://schemas.microsoft.com/office/drawing/2014/main" id="{6889BF46-C903-E119-51DA-CF0ACC476BCA}"/>
              </a:ext>
            </a:extLst>
          </p:cNvPr>
          <p:cNvSpPr/>
          <p:nvPr/>
        </p:nvSpPr>
        <p:spPr>
          <a:xfrm>
            <a:off x="7268870" y="-1557856"/>
            <a:ext cx="2367652" cy="2398491"/>
          </a:xfrm>
          <a:prstGeom prst="pen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Google Shape;524;p29">
            <a:extLst>
              <a:ext uri="{FF2B5EF4-FFF2-40B4-BE49-F238E27FC236}">
                <a16:creationId xmlns:a16="http://schemas.microsoft.com/office/drawing/2014/main" id="{4DE79B3E-D6A4-FBF7-4CDE-A29FC3E7F2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60719" y="24703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Arial" panose="020B0604020202020204" pitchFamily="34" charset="0"/>
                <a:cs typeface="Arial" panose="020B0604020202020204" pitchFamily="34" charset="0"/>
              </a:rPr>
              <a:t>HOẠT ĐỘNG KHÁM PHÁ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5438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6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9"/>
          <p:cNvGrpSpPr/>
          <p:nvPr/>
        </p:nvGrpSpPr>
        <p:grpSpPr>
          <a:xfrm>
            <a:off x="7620300" y="921349"/>
            <a:ext cx="1090649" cy="557353"/>
            <a:chOff x="6505200" y="2955549"/>
            <a:chExt cx="1090649" cy="557353"/>
          </a:xfrm>
        </p:grpSpPr>
        <p:sp>
          <p:nvSpPr>
            <p:cNvPr id="530" name="Google Shape;530;p29"/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7166767" y="295554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524;p29">
            <a:extLst>
              <a:ext uri="{FF2B5EF4-FFF2-40B4-BE49-F238E27FC236}">
                <a16:creationId xmlns:a16="http://schemas.microsoft.com/office/drawing/2014/main" id="{4DE79B3E-D6A4-FBF7-4CDE-A29FC3E7F2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60719" y="24703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200" dirty="0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200" dirty="0" err="1">
                <a:latin typeface="Arial" panose="020B0604020202020204" pitchFamily="34" charset="0"/>
                <a:cs typeface="Arial" panose="020B0604020202020204" pitchFamily="34" charset="0"/>
              </a:rPr>
              <a:t>ráp</a:t>
            </a:r>
            <a:r>
              <a:rPr lang="e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2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0873E4A-C502-17C4-091C-2445D95855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6317923"/>
              </p:ext>
            </p:extLst>
          </p:nvPr>
        </p:nvGraphicFramePr>
        <p:xfrm>
          <a:off x="433051" y="1047673"/>
          <a:ext cx="8276851" cy="355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0F0CF3D-4194-62A7-FE15-96C613A18272}"/>
              </a:ext>
            </a:extLst>
          </p:cNvPr>
          <p:cNvSpPr txBox="1"/>
          <p:nvPr/>
        </p:nvSpPr>
        <p:spPr>
          <a:xfrm>
            <a:off x="5133109" y="658783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716165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9"/>
          <p:cNvGrpSpPr/>
          <p:nvPr/>
        </p:nvGrpSpPr>
        <p:grpSpPr>
          <a:xfrm>
            <a:off x="7620300" y="921349"/>
            <a:ext cx="1090649" cy="557353"/>
            <a:chOff x="6505200" y="2955549"/>
            <a:chExt cx="1090649" cy="557353"/>
          </a:xfrm>
        </p:grpSpPr>
        <p:sp>
          <p:nvSpPr>
            <p:cNvPr id="530" name="Google Shape;530;p29"/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7166767" y="295554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982;p39">
            <a:extLst>
              <a:ext uri="{FF2B5EF4-FFF2-40B4-BE49-F238E27FC236}">
                <a16:creationId xmlns:a16="http://schemas.microsoft.com/office/drawing/2014/main" id="{E9B6B174-6D9E-7AEC-4E18-7BCF409D80E2}"/>
              </a:ext>
            </a:extLst>
          </p:cNvPr>
          <p:cNvSpPr/>
          <p:nvPr/>
        </p:nvSpPr>
        <p:spPr>
          <a:xfrm>
            <a:off x="1350817" y="1833479"/>
            <a:ext cx="6568627" cy="2052722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Sora"/>
              </a:rPr>
              <a:t>Các em tiến hành lắp ráp mô hình theo quy trình đã được quan sát trước đó từ Giáo viên</a:t>
            </a:r>
            <a:endParaRPr sz="2200" dirty="0">
              <a:solidFill>
                <a:schemeClr val="tx1"/>
              </a:solidFill>
              <a:latin typeface="Arial" panose="020B0604020202020204" pitchFamily="34" charset="0"/>
              <a:ea typeface="Sora"/>
              <a:cs typeface="Arial" panose="020B0604020202020204" pitchFamily="34" charset="0"/>
              <a:sym typeface="Sora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2CC57E6-BCEB-D18E-4B06-6AF63DC7554D}"/>
              </a:ext>
            </a:extLst>
          </p:cNvPr>
          <p:cNvSpPr/>
          <p:nvPr/>
        </p:nvSpPr>
        <p:spPr>
          <a:xfrm>
            <a:off x="1808019" y="1534423"/>
            <a:ext cx="1641764" cy="5981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1991C2-1864-5DA2-CFE0-521B2C4BCD53}"/>
              </a:ext>
            </a:extLst>
          </p:cNvPr>
          <p:cNvSpPr/>
          <p:nvPr/>
        </p:nvSpPr>
        <p:spPr>
          <a:xfrm>
            <a:off x="-431393" y="145084"/>
            <a:ext cx="8778874" cy="7105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gular Pentagon 5">
            <a:extLst>
              <a:ext uri="{FF2B5EF4-FFF2-40B4-BE49-F238E27FC236}">
                <a16:creationId xmlns:a16="http://schemas.microsoft.com/office/drawing/2014/main" id="{6889BF46-C903-E119-51DA-CF0ACC476BCA}"/>
              </a:ext>
            </a:extLst>
          </p:cNvPr>
          <p:cNvSpPr/>
          <p:nvPr/>
        </p:nvSpPr>
        <p:spPr>
          <a:xfrm>
            <a:off x="7268870" y="-1557856"/>
            <a:ext cx="2367652" cy="2398491"/>
          </a:xfrm>
          <a:prstGeom prst="pen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Google Shape;524;p29">
            <a:extLst>
              <a:ext uri="{FF2B5EF4-FFF2-40B4-BE49-F238E27FC236}">
                <a16:creationId xmlns:a16="http://schemas.microsoft.com/office/drawing/2014/main" id="{4DE79B3E-D6A4-FBF7-4CDE-A29FC3E7F2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60719" y="24703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Arial" panose="020B0604020202020204" pitchFamily="34" charset="0"/>
                <a:cs typeface="Arial" panose="020B0604020202020204" pitchFamily="34" charset="0"/>
              </a:rPr>
              <a:t>HOẠT ĐỘNG THỰC HÀNH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66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6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9"/>
          <p:cNvSpPr txBox="1">
            <a:spLocks noGrp="1"/>
          </p:cNvSpPr>
          <p:nvPr>
            <p:ph type="title"/>
          </p:nvPr>
        </p:nvSpPr>
        <p:spPr>
          <a:xfrm>
            <a:off x="433052" y="38634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9" name="Google Shape;529;p29"/>
          <p:cNvGrpSpPr/>
          <p:nvPr/>
        </p:nvGrpSpPr>
        <p:grpSpPr>
          <a:xfrm>
            <a:off x="7620300" y="921349"/>
            <a:ext cx="1090649" cy="557353"/>
            <a:chOff x="6505200" y="2955549"/>
            <a:chExt cx="1090649" cy="557353"/>
          </a:xfrm>
        </p:grpSpPr>
        <p:sp>
          <p:nvSpPr>
            <p:cNvPr id="530" name="Google Shape;530;p29"/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7166767" y="295554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FA3973-4F8E-49D5-088B-DD4CFCCA2692}"/>
              </a:ext>
            </a:extLst>
          </p:cNvPr>
          <p:cNvSpPr txBox="1"/>
          <p:nvPr/>
        </p:nvSpPr>
        <p:spPr>
          <a:xfrm>
            <a:off x="2917389" y="828058"/>
            <a:ext cx="424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200" dirty="0"/>
              <a:t>Trò chơi “ĐI TÌM KHO BÁU”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99B34-11BE-D965-2889-F8B21C014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124" y="2550451"/>
            <a:ext cx="1984642" cy="2593049"/>
          </a:xfrm>
          <a:prstGeom prst="rect">
            <a:avLst/>
          </a:prstGeom>
        </p:spPr>
      </p:pic>
      <p:sp>
        <p:nvSpPr>
          <p:cNvPr id="7" name="Google Shape;982;p39">
            <a:extLst>
              <a:ext uri="{FF2B5EF4-FFF2-40B4-BE49-F238E27FC236}">
                <a16:creationId xmlns:a16="http://schemas.microsoft.com/office/drawing/2014/main" id="{F5B71C1E-EC2E-339D-F86C-F06D5577CA88}"/>
              </a:ext>
            </a:extLst>
          </p:cNvPr>
          <p:cNvSpPr/>
          <p:nvPr/>
        </p:nvSpPr>
        <p:spPr>
          <a:xfrm>
            <a:off x="433052" y="1921705"/>
            <a:ext cx="6341821" cy="259304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mở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4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mảnh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ghép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đã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che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mất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ảnh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thực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sự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báu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tìm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kho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báu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cần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trả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lời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hỏi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mỗi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mảnh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ghép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đó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Người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chiến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thắng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người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đoán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kho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báu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sớm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nhất</a:t>
            </a:r>
            <a:r>
              <a:rPr lang="nl-NL" sz="2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!</a:t>
            </a:r>
            <a:endParaRPr lang="en-VN" sz="22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40BBBF5-35DA-6630-F6B7-F3D099787D30}"/>
              </a:ext>
            </a:extLst>
          </p:cNvPr>
          <p:cNvSpPr/>
          <p:nvPr/>
        </p:nvSpPr>
        <p:spPr>
          <a:xfrm>
            <a:off x="796519" y="1468397"/>
            <a:ext cx="1757007" cy="5727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0"/>
      <p:bldP spid="2" grpId="0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F611886-8E1A-B444-3F53-31996F0A30AA}"/>
              </a:ext>
            </a:extLst>
          </p:cNvPr>
          <p:cNvSpPr txBox="1"/>
          <p:nvPr/>
        </p:nvSpPr>
        <p:spPr>
          <a:xfrm>
            <a:off x="378501" y="949034"/>
            <a:ext cx="4435216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1:</a:t>
            </a:r>
            <a:r>
              <a:rPr lang="nl-NL" sz="2000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dưới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đây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gì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A86ADFF-8E62-7F64-ECA0-91D561861AC7}"/>
              </a:ext>
            </a:extLst>
          </p:cNvPr>
          <p:cNvSpPr/>
          <p:nvPr/>
        </p:nvSpPr>
        <p:spPr>
          <a:xfrm>
            <a:off x="620219" y="2623037"/>
            <a:ext cx="3710062" cy="7189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Khung xe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C7780B-1C83-347B-5D2A-A74BCFF46096}"/>
              </a:ext>
            </a:extLst>
          </p:cNvPr>
          <p:cNvSpPr/>
          <p:nvPr/>
        </p:nvSpPr>
        <p:spPr>
          <a:xfrm>
            <a:off x="620219" y="3627466"/>
            <a:ext cx="3710061" cy="7189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Trục và bánh xe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112D80-CFE6-3CD5-E13D-B4D0305D4532}"/>
              </a:ext>
            </a:extLst>
          </p:cNvPr>
          <p:cNvSpPr/>
          <p:nvPr/>
        </p:nvSpPr>
        <p:spPr>
          <a:xfrm>
            <a:off x="4813717" y="2623037"/>
            <a:ext cx="3710063" cy="7189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Động cơ và hệ truyền động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80AFA06-A42E-FB56-792E-298537944FD5}"/>
              </a:ext>
            </a:extLst>
          </p:cNvPr>
          <p:cNvSpPr/>
          <p:nvPr/>
        </p:nvSpPr>
        <p:spPr>
          <a:xfrm>
            <a:off x="4813718" y="3627466"/>
            <a:ext cx="3710062" cy="7189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Nguồn điện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D055B1-2646-0890-E139-6CB4B098B880}"/>
              </a:ext>
            </a:extLst>
          </p:cNvPr>
          <p:cNvSpPr/>
          <p:nvPr/>
        </p:nvSpPr>
        <p:spPr>
          <a:xfrm>
            <a:off x="4813717" y="2623037"/>
            <a:ext cx="3710063" cy="7189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Động cơ và hệ truyền động</a:t>
            </a:r>
          </a:p>
        </p:txBody>
      </p:sp>
      <p:sp>
        <p:nvSpPr>
          <p:cNvPr id="8" name="Google Shape;541;p30">
            <a:extLst>
              <a:ext uri="{FF2B5EF4-FFF2-40B4-BE49-F238E27FC236}">
                <a16:creationId xmlns:a16="http://schemas.microsoft.com/office/drawing/2014/main" id="{419C6121-9216-146C-BCDF-D59A8E2F19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0219" y="188146"/>
            <a:ext cx="7704000" cy="11855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0" name="Picture 9" descr="A small electric motor and rubber band&#10;&#10;Description automatically generated">
            <a:extLst>
              <a:ext uri="{FF2B5EF4-FFF2-40B4-BE49-F238E27FC236}">
                <a16:creationId xmlns:a16="http://schemas.microsoft.com/office/drawing/2014/main" id="{A8B86671-94F0-701C-DEA1-5D8F5F3B5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797" y="347487"/>
            <a:ext cx="2842977" cy="21729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A86ADFF-8E62-7F64-ECA0-91D561861AC7}"/>
              </a:ext>
            </a:extLst>
          </p:cNvPr>
          <p:cNvSpPr/>
          <p:nvPr/>
        </p:nvSpPr>
        <p:spPr>
          <a:xfrm>
            <a:off x="1034320" y="2099559"/>
            <a:ext cx="3380280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Trục và bánh xe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C7780B-1C83-347B-5D2A-A74BCFF46096}"/>
              </a:ext>
            </a:extLst>
          </p:cNvPr>
          <p:cNvSpPr/>
          <p:nvPr/>
        </p:nvSpPr>
        <p:spPr>
          <a:xfrm>
            <a:off x="1034321" y="3377101"/>
            <a:ext cx="3380280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cơ và hệ truyền động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112D80-CFE6-3CD5-E13D-B4D0305D4532}"/>
              </a:ext>
            </a:extLst>
          </p:cNvPr>
          <p:cNvSpPr/>
          <p:nvPr/>
        </p:nvSpPr>
        <p:spPr>
          <a:xfrm>
            <a:off x="4894288" y="2099559"/>
            <a:ext cx="3380283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Khung xe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80AFA06-A42E-FB56-792E-298537944FD5}"/>
              </a:ext>
            </a:extLst>
          </p:cNvPr>
          <p:cNvSpPr/>
          <p:nvPr/>
        </p:nvSpPr>
        <p:spPr>
          <a:xfrm>
            <a:off x="4894288" y="3377100"/>
            <a:ext cx="33802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Nguồn điện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C4C711-F872-9237-DF05-E6759EAF9CE4}"/>
              </a:ext>
            </a:extLst>
          </p:cNvPr>
          <p:cNvSpPr txBox="1"/>
          <p:nvPr/>
        </p:nvSpPr>
        <p:spPr>
          <a:xfrm>
            <a:off x="399766" y="596298"/>
            <a:ext cx="5341815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2:</a:t>
            </a:r>
            <a:r>
              <a:rPr lang="nl-NL" sz="2000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dưới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đây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gì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108E243-49CE-E3E1-0D74-EBA1F5C68697}"/>
              </a:ext>
            </a:extLst>
          </p:cNvPr>
          <p:cNvSpPr/>
          <p:nvPr/>
        </p:nvSpPr>
        <p:spPr>
          <a:xfrm>
            <a:off x="1034320" y="2099559"/>
            <a:ext cx="3380280" cy="9443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Trục và bánh xe</a:t>
            </a:r>
          </a:p>
        </p:txBody>
      </p:sp>
      <p:pic>
        <p:nvPicPr>
          <p:cNvPr id="6" name="Picture 5" descr="A pair of wheels with blue rubber on them&#10;&#10;Description automatically generated">
            <a:extLst>
              <a:ext uri="{FF2B5EF4-FFF2-40B4-BE49-F238E27FC236}">
                <a16:creationId xmlns:a16="http://schemas.microsoft.com/office/drawing/2014/main" id="{784BDF86-4F53-B508-5A8D-96D78C9C3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97" y="111035"/>
            <a:ext cx="2448885" cy="19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368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A86ADFF-8E62-7F64-ECA0-91D561861AC7}"/>
              </a:ext>
            </a:extLst>
          </p:cNvPr>
          <p:cNvSpPr/>
          <p:nvPr/>
        </p:nvSpPr>
        <p:spPr>
          <a:xfrm>
            <a:off x="631459" y="3421131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Trục và bánh xe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C7780B-1C83-347B-5D2A-A74BCFF46096}"/>
              </a:ext>
            </a:extLst>
          </p:cNvPr>
          <p:cNvSpPr/>
          <p:nvPr/>
        </p:nvSpPr>
        <p:spPr>
          <a:xfrm>
            <a:off x="631459" y="2099558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Động cơ và hệ truyền động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112D80-CFE6-3CD5-E13D-B4D0305D4532}"/>
              </a:ext>
            </a:extLst>
          </p:cNvPr>
          <p:cNvSpPr/>
          <p:nvPr/>
        </p:nvSpPr>
        <p:spPr>
          <a:xfrm>
            <a:off x="4824960" y="3424505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Khung xe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80AFA06-A42E-FB56-792E-298537944FD5}"/>
              </a:ext>
            </a:extLst>
          </p:cNvPr>
          <p:cNvSpPr/>
          <p:nvPr/>
        </p:nvSpPr>
        <p:spPr>
          <a:xfrm>
            <a:off x="4824960" y="2099558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Nguồn điện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DAD45-8D24-63C8-90B9-7BC64B7B7BC3}"/>
              </a:ext>
            </a:extLst>
          </p:cNvPr>
          <p:cNvSpPr txBox="1"/>
          <p:nvPr/>
        </p:nvSpPr>
        <p:spPr>
          <a:xfrm>
            <a:off x="533117" y="659977"/>
            <a:ext cx="5320550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3:</a:t>
            </a:r>
            <a:r>
              <a:rPr lang="nl-NL" sz="2000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dưới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đây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gì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A5ECE1A-5854-72C3-6B7C-DE9BD6757FDC}"/>
              </a:ext>
            </a:extLst>
          </p:cNvPr>
          <p:cNvSpPr/>
          <p:nvPr/>
        </p:nvSpPr>
        <p:spPr>
          <a:xfrm>
            <a:off x="4824959" y="3421131"/>
            <a:ext cx="3687581" cy="9443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Khung xe</a:t>
            </a:r>
          </a:p>
        </p:txBody>
      </p:sp>
      <p:pic>
        <p:nvPicPr>
          <p:cNvPr id="6" name="Picture 5" descr="A green metal table with red and yellow legs&#10;&#10;Description automatically generated">
            <a:extLst>
              <a:ext uri="{FF2B5EF4-FFF2-40B4-BE49-F238E27FC236}">
                <a16:creationId xmlns:a16="http://schemas.microsoft.com/office/drawing/2014/main" id="{F3C52C94-AA89-B6B2-E0AD-351994050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67" y="214415"/>
            <a:ext cx="2480770" cy="18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70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A86ADFF-8E62-7F64-ECA0-91D561861AC7}"/>
              </a:ext>
            </a:extLst>
          </p:cNvPr>
          <p:cNvSpPr/>
          <p:nvPr/>
        </p:nvSpPr>
        <p:spPr>
          <a:xfrm>
            <a:off x="631459" y="3421131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Trục và bánh xe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C7780B-1C83-347B-5D2A-A74BCFF46096}"/>
              </a:ext>
            </a:extLst>
          </p:cNvPr>
          <p:cNvSpPr/>
          <p:nvPr/>
        </p:nvSpPr>
        <p:spPr>
          <a:xfrm>
            <a:off x="631459" y="2099558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Tấm lớn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112D80-CFE6-3CD5-E13D-B4D0305D4532}"/>
              </a:ext>
            </a:extLst>
          </p:cNvPr>
          <p:cNvSpPr/>
          <p:nvPr/>
        </p:nvSpPr>
        <p:spPr>
          <a:xfrm>
            <a:off x="4824960" y="3424505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Thanh thằng 3 lỗ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80AFA06-A42E-FB56-792E-298537944FD5}"/>
              </a:ext>
            </a:extLst>
          </p:cNvPr>
          <p:cNvSpPr/>
          <p:nvPr/>
        </p:nvSpPr>
        <p:spPr>
          <a:xfrm>
            <a:off x="4824960" y="2099558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Thanh chữ U dài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DAD45-8D24-63C8-90B9-7BC64B7B7BC3}"/>
              </a:ext>
            </a:extLst>
          </p:cNvPr>
          <p:cNvSpPr txBox="1"/>
          <p:nvPr/>
        </p:nvSpPr>
        <p:spPr>
          <a:xfrm>
            <a:off x="357236" y="1039488"/>
            <a:ext cx="527802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4:</a:t>
            </a:r>
            <a:r>
              <a:rPr lang="nl-NL" sz="2000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tiết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bên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88F09C1-2544-E179-418C-C8679203F0B4}"/>
              </a:ext>
            </a:extLst>
          </p:cNvPr>
          <p:cNvSpPr/>
          <p:nvPr/>
        </p:nvSpPr>
        <p:spPr>
          <a:xfrm>
            <a:off x="631459" y="3421131"/>
            <a:ext cx="3687581" cy="9443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Tấm 2 lỗ</a:t>
            </a:r>
          </a:p>
        </p:txBody>
      </p:sp>
      <p:pic>
        <p:nvPicPr>
          <p:cNvPr id="8" name="Picture 7" descr="A red plastic piece of equipment&#10;&#10;Description automatically generated">
            <a:extLst>
              <a:ext uri="{FF2B5EF4-FFF2-40B4-BE49-F238E27FC236}">
                <a16:creationId xmlns:a16="http://schemas.microsoft.com/office/drawing/2014/main" id="{890064C7-D48C-A0B6-EA1C-209F0DA2A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064" y="169701"/>
            <a:ext cx="2727372" cy="173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8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DAD45-8D24-63C8-90B9-7BC64B7B7BC3}"/>
              </a:ext>
            </a:extLst>
          </p:cNvPr>
          <p:cNvSpPr txBox="1"/>
          <p:nvPr/>
        </p:nvSpPr>
        <p:spPr>
          <a:xfrm>
            <a:off x="631459" y="760396"/>
            <a:ext cx="4193499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5:</a:t>
            </a:r>
            <a:r>
              <a:rPr lang="nl-NL" sz="2000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cụ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dưới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đây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có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gì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2CFEEFA-1EC5-3A2C-05A6-18BB2B6E4872}"/>
              </a:ext>
            </a:extLst>
          </p:cNvPr>
          <p:cNvSpPr/>
          <p:nvPr/>
        </p:nvSpPr>
        <p:spPr>
          <a:xfrm>
            <a:off x="631459" y="3421131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Kéo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7B48A7-91E0-5943-1105-DC7D33AB3655}"/>
              </a:ext>
            </a:extLst>
          </p:cNvPr>
          <p:cNvSpPr/>
          <p:nvPr/>
        </p:nvSpPr>
        <p:spPr>
          <a:xfrm>
            <a:off x="631459" y="2099558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Cờ - lê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A20951F-AE12-0DF3-BAA7-9EFA27C7F4B2}"/>
              </a:ext>
            </a:extLst>
          </p:cNvPr>
          <p:cNvSpPr/>
          <p:nvPr/>
        </p:nvSpPr>
        <p:spPr>
          <a:xfrm>
            <a:off x="4824960" y="3424505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Vít dài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1135612-B974-6EBA-3624-3EB4CE972738}"/>
              </a:ext>
            </a:extLst>
          </p:cNvPr>
          <p:cNvSpPr/>
          <p:nvPr/>
        </p:nvSpPr>
        <p:spPr>
          <a:xfrm>
            <a:off x="4824960" y="2099558"/>
            <a:ext cx="3687581" cy="94438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Tua - vít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61627D-A0BF-C116-6348-72DAAB2FD5D2}"/>
              </a:ext>
            </a:extLst>
          </p:cNvPr>
          <p:cNvSpPr/>
          <p:nvPr/>
        </p:nvSpPr>
        <p:spPr>
          <a:xfrm>
            <a:off x="631458" y="2099558"/>
            <a:ext cx="3687581" cy="9443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Cờ - lê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D6359481-5E27-B455-2A25-BAA03C0FA6B1}"/>
              </a:ext>
            </a:extLst>
          </p:cNvPr>
          <p:cNvSpPr/>
          <p:nvPr/>
        </p:nvSpPr>
        <p:spPr>
          <a:xfrm rot="18985149">
            <a:off x="5720475" y="237578"/>
            <a:ext cx="2098263" cy="1969125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76674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A86ADFF-8E62-7F64-ECA0-91D561861AC7}"/>
              </a:ext>
            </a:extLst>
          </p:cNvPr>
          <p:cNvSpPr/>
          <p:nvPr/>
        </p:nvSpPr>
        <p:spPr>
          <a:xfrm>
            <a:off x="631459" y="3421131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Kéo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C7780B-1C83-347B-5D2A-A74BCFF46096}"/>
              </a:ext>
            </a:extLst>
          </p:cNvPr>
          <p:cNvSpPr/>
          <p:nvPr/>
        </p:nvSpPr>
        <p:spPr>
          <a:xfrm>
            <a:off x="631459" y="2099558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Cờ - lê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112D80-CFE6-3CD5-E13D-B4D0305D4532}"/>
              </a:ext>
            </a:extLst>
          </p:cNvPr>
          <p:cNvSpPr/>
          <p:nvPr/>
        </p:nvSpPr>
        <p:spPr>
          <a:xfrm>
            <a:off x="4824960" y="3424505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Vít dài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80AFA06-A42E-FB56-792E-298537944FD5}"/>
              </a:ext>
            </a:extLst>
          </p:cNvPr>
          <p:cNvSpPr/>
          <p:nvPr/>
        </p:nvSpPr>
        <p:spPr>
          <a:xfrm>
            <a:off x="4824960" y="2099558"/>
            <a:ext cx="3687581" cy="9443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Nguồn điện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DAD45-8D24-63C8-90B9-7BC64B7B7BC3}"/>
              </a:ext>
            </a:extLst>
          </p:cNvPr>
          <p:cNvSpPr txBox="1"/>
          <p:nvPr/>
        </p:nvSpPr>
        <p:spPr>
          <a:xfrm>
            <a:off x="631461" y="635778"/>
            <a:ext cx="4193499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6:</a:t>
            </a:r>
            <a:r>
              <a:rPr lang="nl-NL" sz="2000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cụ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dưới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đây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có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gì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F8D5C1C-42B5-985B-B524-0FB2A796641F}"/>
              </a:ext>
            </a:extLst>
          </p:cNvPr>
          <p:cNvSpPr/>
          <p:nvPr/>
        </p:nvSpPr>
        <p:spPr>
          <a:xfrm rot="18985149">
            <a:off x="5291638" y="-65258"/>
            <a:ext cx="2518295" cy="236066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BE07929-C5C2-AA35-0B9F-F9D7CB9E4082}"/>
              </a:ext>
            </a:extLst>
          </p:cNvPr>
          <p:cNvSpPr/>
          <p:nvPr/>
        </p:nvSpPr>
        <p:spPr>
          <a:xfrm rot="18985149">
            <a:off x="14210196" y="-1674173"/>
            <a:ext cx="2458772" cy="2360669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41291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BA86ADFF-8E62-7F64-ECA0-91D561861AC7}"/>
                  </a:ext>
                </a:extLst>
              </p:cNvPr>
              <p:cNvSpPr/>
              <p:nvPr/>
            </p:nvSpPr>
            <p:spPr>
              <a:xfrm>
                <a:off x="631459" y="3723857"/>
                <a:ext cx="3687581" cy="8401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(1)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(4)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(3)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(2).</a:t>
                </a:r>
                <a:endParaRPr lang="en-VN" sz="18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BA86ADFF-8E62-7F64-ECA0-91D561861A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59" y="3723857"/>
                <a:ext cx="3687581" cy="84011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BCC7780B-1C83-347B-5D2A-A74BCFF46096}"/>
                  </a:ext>
                </a:extLst>
              </p:cNvPr>
              <p:cNvSpPr/>
              <p:nvPr/>
            </p:nvSpPr>
            <p:spPr>
              <a:xfrm>
                <a:off x="631458" y="2571750"/>
                <a:ext cx="3687581" cy="8401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nl-NL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(4)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(3)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(1)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(2).</a:t>
                </a:r>
                <a:endParaRPr lang="en-VN" sz="18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BCC7780B-1C83-347B-5D2A-A74BCFF460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58" y="2571750"/>
                <a:ext cx="3687581" cy="84011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0112D80-CFE6-3CD5-E13D-B4D0305D4532}"/>
                  </a:ext>
                </a:extLst>
              </p:cNvPr>
              <p:cNvSpPr/>
              <p:nvPr/>
            </p:nvSpPr>
            <p:spPr>
              <a:xfrm>
                <a:off x="4824960" y="3723857"/>
                <a:ext cx="3687581" cy="8401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(4)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(1)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(3)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(2). </a:t>
                </a:r>
                <a:endParaRPr lang="en-VN" sz="20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0112D80-CFE6-3CD5-E13D-B4D0305D4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960" y="3723857"/>
                <a:ext cx="3687581" cy="84011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880AFA06-A42E-FB56-792E-298537944FD5}"/>
                  </a:ext>
                </a:extLst>
              </p:cNvPr>
              <p:cNvSpPr/>
              <p:nvPr/>
            </p:nvSpPr>
            <p:spPr>
              <a:xfrm>
                <a:off x="4824960" y="2571749"/>
                <a:ext cx="3687581" cy="8401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(2)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(3)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(4)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(1).</a:t>
                </a:r>
                <a:endParaRPr lang="en-VN" sz="18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880AFA06-A42E-FB56-792E-298537944F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960" y="2571749"/>
                <a:ext cx="3687581" cy="84011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52DAD45-8D24-63C8-90B9-7BC64B7B7BC3}"/>
              </a:ext>
            </a:extLst>
          </p:cNvPr>
          <p:cNvSpPr txBox="1"/>
          <p:nvPr/>
        </p:nvSpPr>
        <p:spPr>
          <a:xfrm>
            <a:off x="378501" y="302105"/>
            <a:ext cx="8435715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1900" b="1" i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1900" b="1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7:</a:t>
            </a:r>
            <a:r>
              <a:rPr lang="nl-NL" sz="1900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Sắp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ráp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pin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VN" sz="19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44C00-7CC2-574B-C13A-D8A956EBFC0A}"/>
              </a:ext>
            </a:extLst>
          </p:cNvPr>
          <p:cNvSpPr txBox="1"/>
          <p:nvPr/>
        </p:nvSpPr>
        <p:spPr>
          <a:xfrm>
            <a:off x="378501" y="1217420"/>
            <a:ext cx="9307722" cy="1792798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(1)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pin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khung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endParaRPr lang="en-VN" sz="19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(3)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truyền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bánh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18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nl-NL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(2)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19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(4)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khung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nl-NL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en-VN" sz="19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E664EF6-398A-87CB-26ED-18FCF5358D33}"/>
                  </a:ext>
                </a:extLst>
              </p:cNvPr>
              <p:cNvSpPr/>
              <p:nvPr/>
            </p:nvSpPr>
            <p:spPr>
              <a:xfrm>
                <a:off x="4824960" y="3723857"/>
                <a:ext cx="3687581" cy="840111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(4)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(1)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(3)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(2). </a:t>
                </a:r>
                <a:endParaRPr lang="en-VN" sz="20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E664EF6-398A-87CB-26ED-18FCF5358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960" y="3723857"/>
                <a:ext cx="3687581" cy="84011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15081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" grpId="0"/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0"/>
          <p:cNvSpPr txBox="1">
            <a:spLocks noGrp="1"/>
          </p:cNvSpPr>
          <p:nvPr>
            <p:ph type="title"/>
          </p:nvPr>
        </p:nvSpPr>
        <p:spPr>
          <a:xfrm>
            <a:off x="575566" y="83867"/>
            <a:ext cx="7704000" cy="9991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97" name="Google Shape;597;p30"/>
          <p:cNvSpPr/>
          <p:nvPr/>
        </p:nvSpPr>
        <p:spPr>
          <a:xfrm>
            <a:off x="25" y="4799175"/>
            <a:ext cx="9144000" cy="34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5EDCF5-8475-1570-692C-6F2D708A4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787234"/>
              </p:ext>
            </p:extLst>
          </p:nvPr>
        </p:nvGraphicFramePr>
        <p:xfrm>
          <a:off x="952280" y="1853647"/>
          <a:ext cx="6950572" cy="2722629"/>
        </p:xfrm>
        <a:graphic>
          <a:graphicData uri="http://schemas.openxmlformats.org/drawingml/2006/table">
            <a:tbl>
              <a:tblPr firstRow="1" bandRow="1">
                <a:tableStyleId>{D5ED3176-0279-430D-81EB-B857BDB384D3}</a:tableStyleId>
              </a:tblPr>
              <a:tblGrid>
                <a:gridCol w="2916705">
                  <a:extLst>
                    <a:ext uri="{9D8B030D-6E8A-4147-A177-3AD203B41FA5}">
                      <a16:colId xmlns:a16="http://schemas.microsoft.com/office/drawing/2014/main" val="318068656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264026518"/>
                    </a:ext>
                  </a:extLst>
                </a:gridCol>
                <a:gridCol w="1324303">
                  <a:extLst>
                    <a:ext uri="{9D8B030D-6E8A-4147-A177-3AD203B41FA5}">
                      <a16:colId xmlns:a16="http://schemas.microsoft.com/office/drawing/2014/main" val="2765598287"/>
                    </a:ext>
                  </a:extLst>
                </a:gridCol>
                <a:gridCol w="1337964">
                  <a:extLst>
                    <a:ext uri="{9D8B030D-6E8A-4147-A177-3AD203B41FA5}">
                      <a16:colId xmlns:a16="http://schemas.microsoft.com/office/drawing/2014/main" val="3867366716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PHIẾU ĐÁNH GIÁ SẢN PHẨM</a:t>
                      </a:r>
                      <a:r>
                        <a:rPr lang="en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650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Tiêu</a:t>
                      </a:r>
                      <a:r>
                        <a:rPr lang="en-US" sz="1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18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chí</a:t>
                      </a:r>
                      <a:r>
                        <a:rPr lang="en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5967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Đúng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và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đủ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chi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tiết</a:t>
                      </a:r>
                      <a:r>
                        <a:rPr lang="en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V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V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V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5835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Đúng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hình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dạng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gọn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gàng</a:t>
                      </a:r>
                      <a:r>
                        <a:rPr lang="en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V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V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V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22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Đúng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hình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dạng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gọn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gàng</a:t>
                      </a:r>
                      <a:r>
                        <a:rPr lang="en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V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V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V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352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Đúng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hình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dạng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gọn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gàng</a:t>
                      </a:r>
                      <a:r>
                        <a:rPr lang="en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V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V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V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00133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C2EB96E-BB2C-BCDE-D272-86F18714EF71}"/>
              </a:ext>
            </a:extLst>
          </p:cNvPr>
          <p:cNvSpPr txBox="1"/>
          <p:nvPr/>
        </p:nvSpPr>
        <p:spPr>
          <a:xfrm>
            <a:off x="287782" y="869951"/>
            <a:ext cx="8568435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19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nl-NL" sz="19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nl-NL" sz="19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nl-NL" sz="19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rưng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thiệu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pin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nl-NL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19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2777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3"/>
          <p:cNvSpPr txBox="1">
            <a:spLocks noGrp="1"/>
          </p:cNvSpPr>
          <p:nvPr>
            <p:ph type="title"/>
          </p:nvPr>
        </p:nvSpPr>
        <p:spPr>
          <a:xfrm>
            <a:off x="2672190" y="44130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Arial" panose="020B0604020202020204" pitchFamily="34" charset="0"/>
                <a:cs typeface="Arial" panose="020B0604020202020204" pitchFamily="34" charset="0"/>
              </a:rPr>
              <a:t>DẶN DÒ VỀ NHÀ</a:t>
            </a:r>
            <a:endParaRPr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982;p39">
            <a:extLst>
              <a:ext uri="{FF2B5EF4-FFF2-40B4-BE49-F238E27FC236}">
                <a16:creationId xmlns:a16="http://schemas.microsoft.com/office/drawing/2014/main" id="{527509BB-727A-706C-B898-C83D6421CF71}"/>
              </a:ext>
            </a:extLst>
          </p:cNvPr>
          <p:cNvSpPr/>
          <p:nvPr/>
        </p:nvSpPr>
        <p:spPr>
          <a:xfrm>
            <a:off x="946403" y="1461594"/>
            <a:ext cx="3246753" cy="227094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nl-NL" sz="2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VN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2200" b="1" dirty="0">
              <a:solidFill>
                <a:schemeClr val="lt1"/>
              </a:solidFill>
              <a:latin typeface="Arial" panose="020B0604020202020204" pitchFamily="34" charset="0"/>
              <a:ea typeface="Sora"/>
              <a:cs typeface="Arial" panose="020B0604020202020204" pitchFamily="34" charset="0"/>
              <a:sym typeface="Sora"/>
            </a:endParaRPr>
          </a:p>
        </p:txBody>
      </p:sp>
      <p:sp>
        <p:nvSpPr>
          <p:cNvPr id="3" name="Google Shape;982;p39">
            <a:extLst>
              <a:ext uri="{FF2B5EF4-FFF2-40B4-BE49-F238E27FC236}">
                <a16:creationId xmlns:a16="http://schemas.microsoft.com/office/drawing/2014/main" id="{26FD3F13-9E3A-5219-F918-CF520415418A}"/>
              </a:ext>
            </a:extLst>
          </p:cNvPr>
          <p:cNvSpPr/>
          <p:nvPr/>
        </p:nvSpPr>
        <p:spPr>
          <a:xfrm>
            <a:off x="4684619" y="1444465"/>
            <a:ext cx="3725492" cy="227094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nl-NL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nl-NL" sz="2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8: </a:t>
            </a:r>
            <a:r>
              <a:rPr lang="nl-NL" sz="2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nl-NL" sz="2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2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nl-NL" sz="2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nl-NL" sz="2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nl-NL" sz="2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gió</a:t>
            </a:r>
            <a:r>
              <a:rPr lang="nl-NL" sz="2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sz="2200" b="1" dirty="0">
              <a:solidFill>
                <a:schemeClr val="lt1"/>
              </a:solidFill>
              <a:latin typeface="Arial" panose="020B0604020202020204" pitchFamily="34" charset="0"/>
              <a:ea typeface="Sora"/>
              <a:cs typeface="Arial" panose="020B0604020202020204" pitchFamily="34" charset="0"/>
              <a:sym typeface="Sora"/>
            </a:endParaRPr>
          </a:p>
        </p:txBody>
      </p:sp>
      <p:grpSp>
        <p:nvGrpSpPr>
          <p:cNvPr id="4" name="Google Shape;4876;p57">
            <a:extLst>
              <a:ext uri="{FF2B5EF4-FFF2-40B4-BE49-F238E27FC236}">
                <a16:creationId xmlns:a16="http://schemas.microsoft.com/office/drawing/2014/main" id="{14D59D02-083E-B8E0-989B-E6B26A479271}"/>
              </a:ext>
            </a:extLst>
          </p:cNvPr>
          <p:cNvGrpSpPr/>
          <p:nvPr/>
        </p:nvGrpSpPr>
        <p:grpSpPr>
          <a:xfrm>
            <a:off x="927826" y="1014004"/>
            <a:ext cx="1421889" cy="1020603"/>
            <a:chOff x="5190863" y="2824811"/>
            <a:chExt cx="1544860" cy="1108869"/>
          </a:xfrm>
        </p:grpSpPr>
        <p:grpSp>
          <p:nvGrpSpPr>
            <p:cNvPr id="5" name="Google Shape;4877;p57">
              <a:extLst>
                <a:ext uri="{FF2B5EF4-FFF2-40B4-BE49-F238E27FC236}">
                  <a16:creationId xmlns:a16="http://schemas.microsoft.com/office/drawing/2014/main" id="{6C0D129A-069E-A5DC-E30B-E84F4E88F1C2}"/>
                </a:ext>
              </a:extLst>
            </p:cNvPr>
            <p:cNvGrpSpPr/>
            <p:nvPr/>
          </p:nvGrpSpPr>
          <p:grpSpPr>
            <a:xfrm>
              <a:off x="5938695" y="3176919"/>
              <a:ext cx="685761" cy="404739"/>
              <a:chOff x="5938695" y="3176919"/>
              <a:chExt cx="685761" cy="404739"/>
            </a:xfrm>
          </p:grpSpPr>
          <p:grpSp>
            <p:nvGrpSpPr>
              <p:cNvPr id="24" name="Google Shape;4878;p57">
                <a:extLst>
                  <a:ext uri="{FF2B5EF4-FFF2-40B4-BE49-F238E27FC236}">
                    <a16:creationId xmlns:a16="http://schemas.microsoft.com/office/drawing/2014/main" id="{60248481-F083-584F-1D6B-217C522A20FD}"/>
                  </a:ext>
                </a:extLst>
              </p:cNvPr>
              <p:cNvGrpSpPr/>
              <p:nvPr/>
            </p:nvGrpSpPr>
            <p:grpSpPr>
              <a:xfrm>
                <a:off x="5938695" y="3176919"/>
                <a:ext cx="685761" cy="404739"/>
                <a:chOff x="5938695" y="3176919"/>
                <a:chExt cx="685761" cy="404739"/>
              </a:xfrm>
            </p:grpSpPr>
            <p:sp>
              <p:nvSpPr>
                <p:cNvPr id="26" name="Google Shape;4879;p57">
                  <a:extLst>
                    <a:ext uri="{FF2B5EF4-FFF2-40B4-BE49-F238E27FC236}">
                      <a16:creationId xmlns:a16="http://schemas.microsoft.com/office/drawing/2014/main" id="{C6B5172A-5742-7A03-FC8B-1C6CBC7E62EC}"/>
                    </a:ext>
                  </a:extLst>
                </p:cNvPr>
                <p:cNvSpPr/>
                <p:nvPr/>
              </p:nvSpPr>
              <p:spPr>
                <a:xfrm>
                  <a:off x="5938695" y="3176919"/>
                  <a:ext cx="404679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51" extrusionOk="0">
                      <a:moveTo>
                        <a:pt x="4922" y="1"/>
                      </a:moveTo>
                      <a:cubicBezTo>
                        <a:pt x="4890" y="1"/>
                        <a:pt x="4858" y="2"/>
                        <a:pt x="4826" y="2"/>
                      </a:cubicBezTo>
                      <a:lnTo>
                        <a:pt x="4826" y="1251"/>
                      </a:lnTo>
                      <a:cubicBezTo>
                        <a:pt x="4858" y="1251"/>
                        <a:pt x="4890" y="1251"/>
                        <a:pt x="4922" y="1253"/>
                      </a:cubicBezTo>
                      <a:lnTo>
                        <a:pt x="4925" y="1253"/>
                      </a:lnTo>
                      <a:cubicBezTo>
                        <a:pt x="6858" y="1309"/>
                        <a:pt x="8395" y="2891"/>
                        <a:pt x="8395" y="4825"/>
                      </a:cubicBezTo>
                      <a:cubicBezTo>
                        <a:pt x="8395" y="4845"/>
                        <a:pt x="8393" y="4864"/>
                        <a:pt x="8393" y="4883"/>
                      </a:cubicBezTo>
                      <a:cubicBezTo>
                        <a:pt x="8361" y="6814"/>
                        <a:pt x="6800" y="8371"/>
                        <a:pt x="4869" y="8396"/>
                      </a:cubicBezTo>
                      <a:cubicBezTo>
                        <a:pt x="4853" y="8397"/>
                        <a:pt x="4837" y="8397"/>
                        <a:pt x="4820" y="8397"/>
                      </a:cubicBezTo>
                      <a:cubicBezTo>
                        <a:pt x="2911" y="8397"/>
                        <a:pt x="1336" y="6893"/>
                        <a:pt x="1253" y="4979"/>
                      </a:cubicBezTo>
                      <a:lnTo>
                        <a:pt x="1253" y="4971"/>
                      </a:lnTo>
                      <a:cubicBezTo>
                        <a:pt x="1251" y="4942"/>
                        <a:pt x="1251" y="4912"/>
                        <a:pt x="1251" y="4883"/>
                      </a:cubicBezTo>
                      <a:lnTo>
                        <a:pt x="2" y="4883"/>
                      </a:lnTo>
                      <a:cubicBezTo>
                        <a:pt x="2" y="4913"/>
                        <a:pt x="2" y="4944"/>
                        <a:pt x="1" y="4976"/>
                      </a:cubicBezTo>
                      <a:lnTo>
                        <a:pt x="1" y="4979"/>
                      </a:lnTo>
                      <a:cubicBezTo>
                        <a:pt x="23" y="5762"/>
                        <a:pt x="238" y="6528"/>
                        <a:pt x="627" y="7208"/>
                      </a:cubicBezTo>
                      <a:cubicBezTo>
                        <a:pt x="1484" y="8717"/>
                        <a:pt x="3085" y="9650"/>
                        <a:pt x="4822" y="9650"/>
                      </a:cubicBezTo>
                      <a:cubicBezTo>
                        <a:pt x="7468" y="9650"/>
                        <a:pt x="9614" y="7520"/>
                        <a:pt x="9646" y="4883"/>
                      </a:cubicBezTo>
                      <a:cubicBezTo>
                        <a:pt x="9646" y="4864"/>
                        <a:pt x="9647" y="4845"/>
                        <a:pt x="9647" y="4825"/>
                      </a:cubicBezTo>
                      <a:cubicBezTo>
                        <a:pt x="9649" y="3088"/>
                        <a:pt x="8714" y="1483"/>
                        <a:pt x="7200" y="628"/>
                      </a:cubicBezTo>
                      <a:cubicBezTo>
                        <a:pt x="6746" y="369"/>
                        <a:pt x="6251" y="186"/>
                        <a:pt x="5737" y="87"/>
                      </a:cubicBezTo>
                      <a:cubicBezTo>
                        <a:pt x="5468" y="36"/>
                        <a:pt x="5195" y="7"/>
                        <a:pt x="4922" y="1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4880;p57">
                  <a:extLst>
                    <a:ext uri="{FF2B5EF4-FFF2-40B4-BE49-F238E27FC236}">
                      <a16:creationId xmlns:a16="http://schemas.microsoft.com/office/drawing/2014/main" id="{3C8C73A1-E675-9699-662F-A2C6E414BEDA}"/>
                    </a:ext>
                  </a:extLst>
                </p:cNvPr>
                <p:cNvSpPr/>
                <p:nvPr/>
              </p:nvSpPr>
              <p:spPr>
                <a:xfrm>
                  <a:off x="6256893" y="3285705"/>
                  <a:ext cx="367562" cy="18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4" h="4477" extrusionOk="0">
                      <a:moveTo>
                        <a:pt x="6645" y="1"/>
                      </a:moveTo>
                      <a:cubicBezTo>
                        <a:pt x="6644" y="1"/>
                        <a:pt x="6643" y="1"/>
                        <a:pt x="6642" y="1"/>
                      </a:cubicBezTo>
                      <a:lnTo>
                        <a:pt x="14" y="1"/>
                      </a:lnTo>
                      <a:cubicBezTo>
                        <a:pt x="1061" y="1309"/>
                        <a:pt x="1055" y="3173"/>
                        <a:pt x="1" y="4476"/>
                      </a:cubicBezTo>
                      <a:lnTo>
                        <a:pt x="6642" y="4476"/>
                      </a:lnTo>
                      <a:cubicBezTo>
                        <a:pt x="7814" y="4476"/>
                        <a:pt x="8763" y="3527"/>
                        <a:pt x="8763" y="2355"/>
                      </a:cubicBezTo>
                      <a:lnTo>
                        <a:pt x="8763" y="2121"/>
                      </a:lnTo>
                      <a:cubicBezTo>
                        <a:pt x="8762" y="950"/>
                        <a:pt x="7814" y="1"/>
                        <a:pt x="6645" y="1"/>
                      </a:cubicBezTo>
                      <a:close/>
                    </a:path>
                  </a:pathLst>
                </a:cu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" name="Google Shape;4881;p57">
                <a:extLst>
                  <a:ext uri="{FF2B5EF4-FFF2-40B4-BE49-F238E27FC236}">
                    <a16:creationId xmlns:a16="http://schemas.microsoft.com/office/drawing/2014/main" id="{4D108B32-F43E-E227-4F01-1B81269629F7}"/>
                  </a:ext>
                </a:extLst>
              </p:cNvPr>
              <p:cNvSpPr/>
              <p:nvPr/>
            </p:nvSpPr>
            <p:spPr>
              <a:xfrm>
                <a:off x="6044300" y="3282475"/>
                <a:ext cx="191959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4578" extrusionOk="0">
                    <a:moveTo>
                      <a:pt x="2288" y="1"/>
                    </a:moveTo>
                    <a:cubicBezTo>
                      <a:pt x="1025" y="1"/>
                      <a:pt x="0" y="1024"/>
                      <a:pt x="0" y="2289"/>
                    </a:cubicBezTo>
                    <a:cubicBezTo>
                      <a:pt x="0" y="3553"/>
                      <a:pt x="1025" y="4577"/>
                      <a:pt x="2288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4882;p57">
              <a:extLst>
                <a:ext uri="{FF2B5EF4-FFF2-40B4-BE49-F238E27FC236}">
                  <a16:creationId xmlns:a16="http://schemas.microsoft.com/office/drawing/2014/main" id="{18A409D8-A42D-0421-52D7-3BA23F0C3B79}"/>
                </a:ext>
              </a:extLst>
            </p:cNvPr>
            <p:cNvGrpSpPr/>
            <p:nvPr/>
          </p:nvGrpSpPr>
          <p:grpSpPr>
            <a:xfrm>
              <a:off x="5305233" y="3176835"/>
              <a:ext cx="685971" cy="404655"/>
              <a:chOff x="5305233" y="3176835"/>
              <a:chExt cx="685971" cy="404655"/>
            </a:xfrm>
          </p:grpSpPr>
          <p:grpSp>
            <p:nvGrpSpPr>
              <p:cNvPr id="20" name="Google Shape;4883;p57">
                <a:extLst>
                  <a:ext uri="{FF2B5EF4-FFF2-40B4-BE49-F238E27FC236}">
                    <a16:creationId xmlns:a16="http://schemas.microsoft.com/office/drawing/2014/main" id="{CBF3F6D3-9F10-7963-76A6-A1D547A975F2}"/>
                  </a:ext>
                </a:extLst>
              </p:cNvPr>
              <p:cNvGrpSpPr/>
              <p:nvPr/>
            </p:nvGrpSpPr>
            <p:grpSpPr>
              <a:xfrm>
                <a:off x="5305233" y="3176835"/>
                <a:ext cx="685971" cy="404655"/>
                <a:chOff x="5305233" y="3176835"/>
                <a:chExt cx="685971" cy="404655"/>
              </a:xfrm>
            </p:grpSpPr>
            <p:sp>
              <p:nvSpPr>
                <p:cNvPr id="22" name="Google Shape;4884;p57">
                  <a:extLst>
                    <a:ext uri="{FF2B5EF4-FFF2-40B4-BE49-F238E27FC236}">
                      <a16:creationId xmlns:a16="http://schemas.microsoft.com/office/drawing/2014/main" id="{0CD5CD49-0261-505C-325C-B55624FA0322}"/>
                    </a:ext>
                  </a:extLst>
                </p:cNvPr>
                <p:cNvSpPr/>
                <p:nvPr/>
              </p:nvSpPr>
              <p:spPr>
                <a:xfrm>
                  <a:off x="5586650" y="3176835"/>
                  <a:ext cx="404553" cy="40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" h="9649" extrusionOk="0">
                      <a:moveTo>
                        <a:pt x="4824" y="1"/>
                      </a:moveTo>
                      <a:cubicBezTo>
                        <a:pt x="2159" y="1"/>
                        <a:pt x="1" y="2161"/>
                        <a:pt x="1" y="4826"/>
                      </a:cubicBezTo>
                      <a:lnTo>
                        <a:pt x="1" y="4883"/>
                      </a:lnTo>
                      <a:cubicBezTo>
                        <a:pt x="31" y="7486"/>
                        <a:pt x="2121" y="9594"/>
                        <a:pt x="4724" y="9647"/>
                      </a:cubicBezTo>
                      <a:cubicBezTo>
                        <a:pt x="4756" y="9647"/>
                        <a:pt x="4790" y="9649"/>
                        <a:pt x="4824" y="9649"/>
                      </a:cubicBezTo>
                      <a:lnTo>
                        <a:pt x="4829" y="9649"/>
                      </a:lnTo>
                      <a:cubicBezTo>
                        <a:pt x="4861" y="9649"/>
                        <a:pt x="4893" y="9649"/>
                        <a:pt x="4925" y="9647"/>
                      </a:cubicBezTo>
                      <a:cubicBezTo>
                        <a:pt x="5725" y="9633"/>
                        <a:pt x="6508" y="9417"/>
                        <a:pt x="7205" y="9021"/>
                      </a:cubicBezTo>
                      <a:cubicBezTo>
                        <a:pt x="6508" y="8626"/>
                        <a:pt x="5725" y="8411"/>
                        <a:pt x="4925" y="8395"/>
                      </a:cubicBezTo>
                      <a:cubicBezTo>
                        <a:pt x="4893" y="8397"/>
                        <a:pt x="4861" y="8397"/>
                        <a:pt x="4829" y="8397"/>
                      </a:cubicBezTo>
                      <a:lnTo>
                        <a:pt x="4824" y="8397"/>
                      </a:lnTo>
                      <a:cubicBezTo>
                        <a:pt x="4790" y="8397"/>
                        <a:pt x="4756" y="8397"/>
                        <a:pt x="4724" y="8395"/>
                      </a:cubicBezTo>
                      <a:cubicBezTo>
                        <a:pt x="2817" y="8344"/>
                        <a:pt x="1283" y="6795"/>
                        <a:pt x="1253" y="4883"/>
                      </a:cubicBezTo>
                      <a:cubicBezTo>
                        <a:pt x="1253" y="4863"/>
                        <a:pt x="1251" y="4843"/>
                        <a:pt x="1251" y="4824"/>
                      </a:cubicBezTo>
                      <a:cubicBezTo>
                        <a:pt x="1251" y="2851"/>
                        <a:pt x="2851" y="1252"/>
                        <a:pt x="4824" y="1252"/>
                      </a:cubicBezTo>
                      <a:cubicBezTo>
                        <a:pt x="6745" y="1252"/>
                        <a:pt x="8313" y="2768"/>
                        <a:pt x="8393" y="4670"/>
                      </a:cubicBezTo>
                      <a:lnTo>
                        <a:pt x="8393" y="4674"/>
                      </a:lnTo>
                      <a:cubicBezTo>
                        <a:pt x="8396" y="4723"/>
                        <a:pt x="8396" y="4774"/>
                        <a:pt x="8396" y="4824"/>
                      </a:cubicBezTo>
                      <a:cubicBezTo>
                        <a:pt x="8396" y="4845"/>
                        <a:pt x="8396" y="4863"/>
                        <a:pt x="8396" y="4883"/>
                      </a:cubicBezTo>
                      <a:lnTo>
                        <a:pt x="9644" y="4883"/>
                      </a:lnTo>
                      <a:cubicBezTo>
                        <a:pt x="9644" y="4863"/>
                        <a:pt x="9642" y="4843"/>
                        <a:pt x="9642" y="4824"/>
                      </a:cubicBezTo>
                      <a:cubicBezTo>
                        <a:pt x="9644" y="4778"/>
                        <a:pt x="9644" y="4728"/>
                        <a:pt x="9645" y="4680"/>
                      </a:cubicBezTo>
                      <a:lnTo>
                        <a:pt x="9645" y="4672"/>
                      </a:lnTo>
                      <a:cubicBezTo>
                        <a:pt x="9623" y="3889"/>
                        <a:pt x="9407" y="3124"/>
                        <a:pt x="9019" y="2443"/>
                      </a:cubicBezTo>
                      <a:cubicBezTo>
                        <a:pt x="8163" y="933"/>
                        <a:pt x="6560" y="1"/>
                        <a:pt x="482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4885;p57">
                  <a:extLst>
                    <a:ext uri="{FF2B5EF4-FFF2-40B4-BE49-F238E27FC236}">
                      <a16:creationId xmlns:a16="http://schemas.microsoft.com/office/drawing/2014/main" id="{BAF0B9C5-DEA7-B458-84F7-667180EA4C0B}"/>
                    </a:ext>
                  </a:extLst>
                </p:cNvPr>
                <p:cNvSpPr/>
                <p:nvPr/>
              </p:nvSpPr>
              <p:spPr>
                <a:xfrm>
                  <a:off x="5305233" y="3285914"/>
                  <a:ext cx="367352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9" h="4478" extrusionOk="0">
                      <a:moveTo>
                        <a:pt x="2123" y="0"/>
                      </a:moveTo>
                      <a:cubicBezTo>
                        <a:pt x="951" y="0"/>
                        <a:pt x="1" y="950"/>
                        <a:pt x="1" y="2122"/>
                      </a:cubicBezTo>
                      <a:lnTo>
                        <a:pt x="1" y="2356"/>
                      </a:lnTo>
                      <a:cubicBezTo>
                        <a:pt x="1" y="3528"/>
                        <a:pt x="951" y="4478"/>
                        <a:pt x="2123" y="4478"/>
                      </a:cubicBezTo>
                      <a:lnTo>
                        <a:pt x="8759" y="4478"/>
                      </a:lnTo>
                      <a:cubicBezTo>
                        <a:pt x="7702" y="3176"/>
                        <a:pt x="7694" y="1314"/>
                        <a:pt x="8739" y="2"/>
                      </a:cubicBezTo>
                      <a:lnTo>
                        <a:pt x="8739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" name="Google Shape;4886;p57">
                <a:extLst>
                  <a:ext uri="{FF2B5EF4-FFF2-40B4-BE49-F238E27FC236}">
                    <a16:creationId xmlns:a16="http://schemas.microsoft.com/office/drawing/2014/main" id="{B5312691-40BA-D92F-D612-55FFB468FEC4}"/>
                  </a:ext>
                </a:extLst>
              </p:cNvPr>
              <p:cNvSpPr/>
              <p:nvPr/>
            </p:nvSpPr>
            <p:spPr>
              <a:xfrm>
                <a:off x="5694436" y="32824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Google Shape;4887;p57">
              <a:extLst>
                <a:ext uri="{FF2B5EF4-FFF2-40B4-BE49-F238E27FC236}">
                  <a16:creationId xmlns:a16="http://schemas.microsoft.com/office/drawing/2014/main" id="{7629C14C-7C7F-B021-3A7F-689EF16FEE00}"/>
                </a:ext>
              </a:extLst>
            </p:cNvPr>
            <p:cNvSpPr/>
            <p:nvPr/>
          </p:nvSpPr>
          <p:spPr>
            <a:xfrm>
              <a:off x="6103938" y="3114683"/>
              <a:ext cx="40933" cy="7549"/>
            </a:xfrm>
            <a:custGeom>
              <a:avLst/>
              <a:gdLst/>
              <a:ahLst/>
              <a:cxnLst/>
              <a:rect l="l" t="t" r="r" b="b"/>
              <a:pathLst>
                <a:path w="976" h="180" extrusionOk="0">
                  <a:moveTo>
                    <a:pt x="1" y="1"/>
                  </a:moveTo>
                  <a:lnTo>
                    <a:pt x="1" y="1"/>
                  </a:lnTo>
                  <a:cubicBezTo>
                    <a:pt x="279" y="119"/>
                    <a:pt x="578" y="179"/>
                    <a:pt x="881" y="179"/>
                  </a:cubicBezTo>
                  <a:cubicBezTo>
                    <a:pt x="881" y="179"/>
                    <a:pt x="881" y="179"/>
                    <a:pt x="881" y="179"/>
                  </a:cubicBezTo>
                  <a:lnTo>
                    <a:pt x="881" y="179"/>
                  </a:lnTo>
                  <a:cubicBezTo>
                    <a:pt x="882" y="179"/>
                    <a:pt x="882" y="179"/>
                    <a:pt x="882" y="179"/>
                  </a:cubicBezTo>
                  <a:cubicBezTo>
                    <a:pt x="913" y="179"/>
                    <a:pt x="945" y="178"/>
                    <a:pt x="975" y="176"/>
                  </a:cubicBezTo>
                  <a:lnTo>
                    <a:pt x="975" y="176"/>
                  </a:lnTo>
                  <a:cubicBezTo>
                    <a:pt x="943" y="178"/>
                    <a:pt x="913" y="179"/>
                    <a:pt x="881" y="179"/>
                  </a:cubicBezTo>
                  <a:lnTo>
                    <a:pt x="881" y="179"/>
                  </a:lnTo>
                  <a:cubicBezTo>
                    <a:pt x="579" y="179"/>
                    <a:pt x="279" y="119"/>
                    <a:pt x="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4888;p57">
              <a:extLst>
                <a:ext uri="{FF2B5EF4-FFF2-40B4-BE49-F238E27FC236}">
                  <a16:creationId xmlns:a16="http://schemas.microsoft.com/office/drawing/2014/main" id="{82BFAE2E-E605-6718-0A4A-B046EBAE14C7}"/>
                </a:ext>
              </a:extLst>
            </p:cNvPr>
            <p:cNvGrpSpPr/>
            <p:nvPr/>
          </p:nvGrpSpPr>
          <p:grpSpPr>
            <a:xfrm>
              <a:off x="5657361" y="2824811"/>
              <a:ext cx="1078361" cy="404655"/>
              <a:chOff x="5657361" y="2824811"/>
              <a:chExt cx="1078361" cy="404655"/>
            </a:xfrm>
          </p:grpSpPr>
          <p:grpSp>
            <p:nvGrpSpPr>
              <p:cNvPr id="14" name="Google Shape;4889;p57">
                <a:extLst>
                  <a:ext uri="{FF2B5EF4-FFF2-40B4-BE49-F238E27FC236}">
                    <a16:creationId xmlns:a16="http://schemas.microsoft.com/office/drawing/2014/main" id="{9655CC5D-CD9E-9AEA-42B4-7F54D20B4EF6}"/>
                  </a:ext>
                </a:extLst>
              </p:cNvPr>
              <p:cNvGrpSpPr/>
              <p:nvPr/>
            </p:nvGrpSpPr>
            <p:grpSpPr>
              <a:xfrm>
                <a:off x="5657361" y="2824811"/>
                <a:ext cx="1078361" cy="404655"/>
                <a:chOff x="5657361" y="2824811"/>
                <a:chExt cx="1078361" cy="404655"/>
              </a:xfrm>
            </p:grpSpPr>
            <p:grpSp>
              <p:nvGrpSpPr>
                <p:cNvPr id="16" name="Google Shape;4890;p57">
                  <a:extLst>
                    <a:ext uri="{FF2B5EF4-FFF2-40B4-BE49-F238E27FC236}">
                      <a16:creationId xmlns:a16="http://schemas.microsoft.com/office/drawing/2014/main" id="{BB2DE76D-786B-5F6C-FEBC-1141CF485987}"/>
                    </a:ext>
                  </a:extLst>
                </p:cNvPr>
                <p:cNvGrpSpPr/>
                <p:nvPr/>
              </p:nvGrpSpPr>
              <p:grpSpPr>
                <a:xfrm>
                  <a:off x="5938485" y="2824811"/>
                  <a:ext cx="797237" cy="404655"/>
                  <a:chOff x="5938485" y="2824811"/>
                  <a:chExt cx="797237" cy="404655"/>
                </a:xfrm>
              </p:grpSpPr>
              <p:sp>
                <p:nvSpPr>
                  <p:cNvPr id="18" name="Google Shape;4891;p57">
                    <a:extLst>
                      <a:ext uri="{FF2B5EF4-FFF2-40B4-BE49-F238E27FC236}">
                        <a16:creationId xmlns:a16="http://schemas.microsoft.com/office/drawing/2014/main" id="{0423EB3B-8255-EC7F-7C23-8ACCE35CFC97}"/>
                      </a:ext>
                    </a:extLst>
                  </p:cNvPr>
                  <p:cNvSpPr/>
                  <p:nvPr/>
                </p:nvSpPr>
                <p:spPr>
                  <a:xfrm>
                    <a:off x="6137952" y="2824811"/>
                    <a:ext cx="597771" cy="30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53" h="7194" extrusionOk="0">
                        <a:moveTo>
                          <a:pt x="1" y="1"/>
                        </a:moveTo>
                        <a:lnTo>
                          <a:pt x="1" y="1255"/>
                        </a:lnTo>
                        <a:cubicBezTo>
                          <a:pt x="1972" y="1256"/>
                          <a:pt x="3570" y="2856"/>
                          <a:pt x="3570" y="4826"/>
                        </a:cubicBezTo>
                        <a:lnTo>
                          <a:pt x="3570" y="4827"/>
                        </a:lnTo>
                        <a:cubicBezTo>
                          <a:pt x="3570" y="4994"/>
                          <a:pt x="3578" y="5160"/>
                          <a:pt x="3594" y="5322"/>
                        </a:cubicBezTo>
                        <a:cubicBezTo>
                          <a:pt x="3703" y="6385"/>
                          <a:pt x="4598" y="7194"/>
                          <a:pt x="5668" y="7194"/>
                        </a:cubicBezTo>
                        <a:lnTo>
                          <a:pt x="14253" y="7194"/>
                        </a:lnTo>
                        <a:lnTo>
                          <a:pt x="14253" y="6015"/>
                        </a:lnTo>
                        <a:lnTo>
                          <a:pt x="5982" y="6017"/>
                        </a:lnTo>
                        <a:cubicBezTo>
                          <a:pt x="5333" y="6017"/>
                          <a:pt x="4819" y="5485"/>
                          <a:pt x="4821" y="4838"/>
                        </a:cubicBezTo>
                        <a:lnTo>
                          <a:pt x="4821" y="4826"/>
                        </a:lnTo>
                        <a:cubicBezTo>
                          <a:pt x="4821" y="2163"/>
                          <a:pt x="2662" y="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4892;p57">
                    <a:extLst>
                      <a:ext uri="{FF2B5EF4-FFF2-40B4-BE49-F238E27FC236}">
                        <a16:creationId xmlns:a16="http://schemas.microsoft.com/office/drawing/2014/main" id="{B0C6D990-4825-27C7-6E1E-46DF4667BFE9}"/>
                      </a:ext>
                    </a:extLst>
                  </p:cNvPr>
                  <p:cNvSpPr/>
                  <p:nvPr/>
                </p:nvSpPr>
                <p:spPr>
                  <a:xfrm>
                    <a:off x="5938485" y="2824811"/>
                    <a:ext cx="202151" cy="404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0" h="9649" extrusionOk="0">
                        <a:moveTo>
                          <a:pt x="4819" y="1"/>
                        </a:moveTo>
                        <a:cubicBezTo>
                          <a:pt x="2161" y="4"/>
                          <a:pt x="1" y="2167"/>
                          <a:pt x="1" y="4827"/>
                        </a:cubicBezTo>
                        <a:cubicBezTo>
                          <a:pt x="1" y="6565"/>
                          <a:pt x="934" y="8168"/>
                          <a:pt x="2446" y="9023"/>
                        </a:cubicBezTo>
                        <a:cubicBezTo>
                          <a:pt x="3141" y="9418"/>
                          <a:pt x="3924" y="9634"/>
                          <a:pt x="4725" y="9649"/>
                        </a:cubicBezTo>
                        <a:cubicBezTo>
                          <a:pt x="4757" y="9649"/>
                          <a:pt x="4789" y="9647"/>
                          <a:pt x="4819" y="9647"/>
                        </a:cubicBezTo>
                        <a:lnTo>
                          <a:pt x="4819" y="8398"/>
                        </a:lnTo>
                        <a:cubicBezTo>
                          <a:pt x="4787" y="8398"/>
                          <a:pt x="4757" y="8398"/>
                          <a:pt x="4725" y="8397"/>
                        </a:cubicBezTo>
                        <a:lnTo>
                          <a:pt x="4723" y="8397"/>
                        </a:lnTo>
                        <a:cubicBezTo>
                          <a:pt x="2742" y="8342"/>
                          <a:pt x="1165" y="6672"/>
                          <a:pt x="1256" y="4657"/>
                        </a:cubicBezTo>
                        <a:cubicBezTo>
                          <a:pt x="1340" y="2818"/>
                          <a:pt x="2843" y="1327"/>
                          <a:pt x="4685" y="1255"/>
                        </a:cubicBezTo>
                        <a:cubicBezTo>
                          <a:pt x="4730" y="1253"/>
                          <a:pt x="4774" y="1253"/>
                          <a:pt x="4819" y="1253"/>
                        </a:cubicBezTo>
                        <a:lnTo>
                          <a:pt x="4819" y="1"/>
                        </a:ln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7" name="Google Shape;4893;p57">
                  <a:extLst>
                    <a:ext uri="{FF2B5EF4-FFF2-40B4-BE49-F238E27FC236}">
                      <a16:creationId xmlns:a16="http://schemas.microsoft.com/office/drawing/2014/main" id="{B81B195B-F018-4A18-4501-14200928DC1B}"/>
                    </a:ext>
                  </a:extLst>
                </p:cNvPr>
                <p:cNvSpPr/>
                <p:nvPr/>
              </p:nvSpPr>
              <p:spPr>
                <a:xfrm>
                  <a:off x="5657361" y="2934478"/>
                  <a:ext cx="367688" cy="18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7" h="4479" extrusionOk="0">
                      <a:moveTo>
                        <a:pt x="2123" y="1"/>
                      </a:moveTo>
                      <a:cubicBezTo>
                        <a:pt x="952" y="1"/>
                        <a:pt x="1" y="950"/>
                        <a:pt x="1" y="2123"/>
                      </a:cubicBezTo>
                      <a:lnTo>
                        <a:pt x="1" y="2356"/>
                      </a:lnTo>
                      <a:cubicBezTo>
                        <a:pt x="1" y="3527"/>
                        <a:pt x="952" y="4478"/>
                        <a:pt x="2123" y="4478"/>
                      </a:cubicBezTo>
                      <a:lnTo>
                        <a:pt x="8766" y="4478"/>
                      </a:lnTo>
                      <a:cubicBezTo>
                        <a:pt x="7702" y="3181"/>
                        <a:pt x="7684" y="1319"/>
                        <a:pt x="8723" y="1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" name="Google Shape;4894;p57">
                <a:extLst>
                  <a:ext uri="{FF2B5EF4-FFF2-40B4-BE49-F238E27FC236}">
                    <a16:creationId xmlns:a16="http://schemas.microsoft.com/office/drawing/2014/main" id="{35436E85-6639-85F0-23EE-ED3952B84572}"/>
                  </a:ext>
                </a:extLst>
              </p:cNvPr>
              <p:cNvSpPr/>
              <p:nvPr/>
            </p:nvSpPr>
            <p:spPr>
              <a:xfrm>
                <a:off x="6047361" y="29326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2"/>
                      <a:pt x="1026" y="4577"/>
                      <a:pt x="2289" y="4577"/>
                    </a:cubicBezTo>
                    <a:cubicBezTo>
                      <a:pt x="3552" y="4577"/>
                      <a:pt x="4577" y="3552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4895;p57">
              <a:extLst>
                <a:ext uri="{FF2B5EF4-FFF2-40B4-BE49-F238E27FC236}">
                  <a16:creationId xmlns:a16="http://schemas.microsoft.com/office/drawing/2014/main" id="{0BB6BE09-69D7-A504-410A-E67007EA8D40}"/>
                </a:ext>
              </a:extLst>
            </p:cNvPr>
            <p:cNvGrpSpPr/>
            <p:nvPr/>
          </p:nvGrpSpPr>
          <p:grpSpPr>
            <a:xfrm>
              <a:off x="5190863" y="3528942"/>
              <a:ext cx="1078026" cy="404739"/>
              <a:chOff x="5190863" y="3528942"/>
              <a:chExt cx="1078026" cy="404739"/>
            </a:xfrm>
          </p:grpSpPr>
          <p:sp>
            <p:nvSpPr>
              <p:cNvPr id="10" name="Google Shape;4896;p57">
                <a:extLst>
                  <a:ext uri="{FF2B5EF4-FFF2-40B4-BE49-F238E27FC236}">
                    <a16:creationId xmlns:a16="http://schemas.microsoft.com/office/drawing/2014/main" id="{90C6B848-980E-E6C4-0D89-A1BAF78E2E6E}"/>
                  </a:ext>
                </a:extLst>
              </p:cNvPr>
              <p:cNvSpPr/>
              <p:nvPr/>
            </p:nvSpPr>
            <p:spPr>
              <a:xfrm>
                <a:off x="5694436" y="3635379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" name="Google Shape;4897;p57">
                <a:extLst>
                  <a:ext uri="{FF2B5EF4-FFF2-40B4-BE49-F238E27FC236}">
                    <a16:creationId xmlns:a16="http://schemas.microsoft.com/office/drawing/2014/main" id="{E54A04B2-1169-52C4-9ED0-2B248394C88D}"/>
                  </a:ext>
                </a:extLst>
              </p:cNvPr>
              <p:cNvGrpSpPr/>
              <p:nvPr/>
            </p:nvGrpSpPr>
            <p:grpSpPr>
              <a:xfrm>
                <a:off x="5190863" y="3528942"/>
                <a:ext cx="1078026" cy="404739"/>
                <a:chOff x="5190863" y="3528942"/>
                <a:chExt cx="1078026" cy="404739"/>
              </a:xfrm>
            </p:grpSpPr>
            <p:sp>
              <p:nvSpPr>
                <p:cNvPr id="12" name="Google Shape;4898;p57">
                  <a:extLst>
                    <a:ext uri="{FF2B5EF4-FFF2-40B4-BE49-F238E27FC236}">
                      <a16:creationId xmlns:a16="http://schemas.microsoft.com/office/drawing/2014/main" id="{BCCD2AED-FA7A-6B6B-3318-CA0451A88DB5}"/>
                    </a:ext>
                  </a:extLst>
                </p:cNvPr>
                <p:cNvSpPr/>
                <p:nvPr/>
              </p:nvSpPr>
              <p:spPr>
                <a:xfrm>
                  <a:off x="5190863" y="3528942"/>
                  <a:ext cx="800551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88" h="9651" extrusionOk="0">
                      <a:moveTo>
                        <a:pt x="14266" y="1"/>
                      </a:moveTo>
                      <a:lnTo>
                        <a:pt x="14266" y="1253"/>
                      </a:lnTo>
                      <a:cubicBezTo>
                        <a:pt x="14298" y="1253"/>
                        <a:pt x="14330" y="1253"/>
                        <a:pt x="14362" y="1255"/>
                      </a:cubicBezTo>
                      <a:cubicBezTo>
                        <a:pt x="16314" y="1309"/>
                        <a:pt x="17861" y="2922"/>
                        <a:pt x="17833" y="4874"/>
                      </a:cubicBezTo>
                      <a:cubicBezTo>
                        <a:pt x="17808" y="6827"/>
                        <a:pt x="16218" y="8396"/>
                        <a:pt x="14266" y="8398"/>
                      </a:cubicBezTo>
                      <a:lnTo>
                        <a:pt x="14261" y="8398"/>
                      </a:lnTo>
                      <a:cubicBezTo>
                        <a:pt x="12331" y="8398"/>
                        <a:pt x="10757" y="6867"/>
                        <a:pt x="10691" y="4952"/>
                      </a:cubicBezTo>
                      <a:lnTo>
                        <a:pt x="10691" y="4950"/>
                      </a:lnTo>
                      <a:cubicBezTo>
                        <a:pt x="10688" y="4909"/>
                        <a:pt x="10688" y="4867"/>
                        <a:pt x="10688" y="4825"/>
                      </a:cubicBezTo>
                      <a:cubicBezTo>
                        <a:pt x="10688" y="4784"/>
                        <a:pt x="10688" y="4744"/>
                        <a:pt x="10691" y="4704"/>
                      </a:cubicBezTo>
                      <a:lnTo>
                        <a:pt x="10691" y="4680"/>
                      </a:lnTo>
                      <a:cubicBezTo>
                        <a:pt x="10653" y="3432"/>
                        <a:pt x="9614" y="2446"/>
                        <a:pt x="8364" y="2446"/>
                      </a:cubicBezTo>
                      <a:cubicBezTo>
                        <a:pt x="8363" y="2446"/>
                        <a:pt x="8362" y="2446"/>
                        <a:pt x="8361" y="2446"/>
                      </a:cubicBezTo>
                      <a:cubicBezTo>
                        <a:pt x="6936" y="2446"/>
                        <a:pt x="2798" y="2449"/>
                        <a:pt x="1" y="2449"/>
                      </a:cubicBezTo>
                      <a:lnTo>
                        <a:pt x="1" y="3626"/>
                      </a:lnTo>
                      <a:lnTo>
                        <a:pt x="8387" y="3626"/>
                      </a:lnTo>
                      <a:cubicBezTo>
                        <a:pt x="8978" y="3626"/>
                        <a:pt x="9452" y="4113"/>
                        <a:pt x="9438" y="4704"/>
                      </a:cubicBezTo>
                      <a:lnTo>
                        <a:pt x="9438" y="4715"/>
                      </a:lnTo>
                      <a:cubicBezTo>
                        <a:pt x="9438" y="4752"/>
                        <a:pt x="9438" y="4789"/>
                        <a:pt x="9438" y="4825"/>
                      </a:cubicBezTo>
                      <a:cubicBezTo>
                        <a:pt x="9438" y="4862"/>
                        <a:pt x="9438" y="4901"/>
                        <a:pt x="9438" y="4939"/>
                      </a:cubicBezTo>
                      <a:cubicBezTo>
                        <a:pt x="9498" y="7558"/>
                        <a:pt x="11639" y="9650"/>
                        <a:pt x="14259" y="9650"/>
                      </a:cubicBezTo>
                      <a:cubicBezTo>
                        <a:pt x="14260" y="9650"/>
                        <a:pt x="14261" y="9650"/>
                        <a:pt x="14262" y="9650"/>
                      </a:cubicBezTo>
                      <a:lnTo>
                        <a:pt x="14267" y="9650"/>
                      </a:lnTo>
                      <a:cubicBezTo>
                        <a:pt x="16929" y="9647"/>
                        <a:pt x="19087" y="7488"/>
                        <a:pt x="19087" y="4825"/>
                      </a:cubicBezTo>
                      <a:cubicBezTo>
                        <a:pt x="19087" y="3088"/>
                        <a:pt x="18154" y="1484"/>
                        <a:pt x="16640" y="628"/>
                      </a:cubicBezTo>
                      <a:cubicBezTo>
                        <a:pt x="15945" y="233"/>
                        <a:pt x="15162" y="17"/>
                        <a:pt x="14362" y="2"/>
                      </a:cubicBezTo>
                      <a:cubicBezTo>
                        <a:pt x="14330" y="2"/>
                        <a:pt x="14298" y="1"/>
                        <a:pt x="1426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4899;p57">
                  <a:extLst>
                    <a:ext uri="{FF2B5EF4-FFF2-40B4-BE49-F238E27FC236}">
                      <a16:creationId xmlns:a16="http://schemas.microsoft.com/office/drawing/2014/main" id="{A6F3FE76-DFA1-6B90-1C8E-19540CE5D64D}"/>
                    </a:ext>
                  </a:extLst>
                </p:cNvPr>
                <p:cNvSpPr/>
                <p:nvPr/>
              </p:nvSpPr>
              <p:spPr>
                <a:xfrm>
                  <a:off x="5905730" y="3637351"/>
                  <a:ext cx="363158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9" h="4478" extrusionOk="0">
                      <a:moveTo>
                        <a:pt x="0" y="0"/>
                      </a:moveTo>
                      <a:cubicBezTo>
                        <a:pt x="1051" y="1307"/>
                        <a:pt x="1051" y="3169"/>
                        <a:pt x="0" y="4478"/>
                      </a:cubicBezTo>
                      <a:lnTo>
                        <a:pt x="6537" y="4478"/>
                      </a:lnTo>
                      <a:cubicBezTo>
                        <a:pt x="7708" y="4478"/>
                        <a:pt x="8659" y="3526"/>
                        <a:pt x="8659" y="2356"/>
                      </a:cubicBezTo>
                      <a:lnTo>
                        <a:pt x="8659" y="2120"/>
                      </a:lnTo>
                      <a:cubicBezTo>
                        <a:pt x="8657" y="950"/>
                        <a:pt x="7708" y="0"/>
                        <a:pt x="65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171" name="Google Shape;5559;p59">
            <a:extLst>
              <a:ext uri="{FF2B5EF4-FFF2-40B4-BE49-F238E27FC236}">
                <a16:creationId xmlns:a16="http://schemas.microsoft.com/office/drawing/2014/main" id="{9F3D3E9E-9C2A-190A-C2DA-884798B6DD95}"/>
              </a:ext>
            </a:extLst>
          </p:cNvPr>
          <p:cNvGrpSpPr/>
          <p:nvPr/>
        </p:nvGrpSpPr>
        <p:grpSpPr>
          <a:xfrm>
            <a:off x="6830443" y="3417918"/>
            <a:ext cx="1779649" cy="591620"/>
            <a:chOff x="246070" y="1983375"/>
            <a:chExt cx="1855347" cy="616849"/>
          </a:xfrm>
        </p:grpSpPr>
        <p:sp>
          <p:nvSpPr>
            <p:cNvPr id="1172" name="Google Shape;5560;p59">
              <a:extLst>
                <a:ext uri="{FF2B5EF4-FFF2-40B4-BE49-F238E27FC236}">
                  <a16:creationId xmlns:a16="http://schemas.microsoft.com/office/drawing/2014/main" id="{2183AE88-EA6C-68E9-0D32-08147CBB5CE6}"/>
                </a:ext>
              </a:extLst>
            </p:cNvPr>
            <p:cNvSpPr/>
            <p:nvPr/>
          </p:nvSpPr>
          <p:spPr>
            <a:xfrm>
              <a:off x="1072131" y="1983872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5561;p59">
              <a:extLst>
                <a:ext uri="{FF2B5EF4-FFF2-40B4-BE49-F238E27FC236}">
                  <a16:creationId xmlns:a16="http://schemas.microsoft.com/office/drawing/2014/main" id="{E9B6E544-B408-13FA-6DE6-189CE04AD74F}"/>
                </a:ext>
              </a:extLst>
            </p:cNvPr>
            <p:cNvSpPr/>
            <p:nvPr/>
          </p:nvSpPr>
          <p:spPr>
            <a:xfrm>
              <a:off x="1430530" y="2193486"/>
              <a:ext cx="46960" cy="46948"/>
            </a:xfrm>
            <a:custGeom>
              <a:avLst/>
              <a:gdLst/>
              <a:ahLst/>
              <a:cxnLst/>
              <a:rect l="l" t="t" r="r" b="b"/>
              <a:pathLst>
                <a:path w="3915" h="3914" extrusionOk="0">
                  <a:moveTo>
                    <a:pt x="3914" y="1"/>
                  </a:moveTo>
                  <a:lnTo>
                    <a:pt x="3914" y="1"/>
                  </a:lnTo>
                  <a:cubicBezTo>
                    <a:pt x="3909" y="6"/>
                    <a:pt x="3902" y="8"/>
                    <a:pt x="3897" y="13"/>
                  </a:cubicBezTo>
                  <a:lnTo>
                    <a:pt x="1" y="3909"/>
                  </a:lnTo>
                  <a:lnTo>
                    <a:pt x="1" y="3914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5562;p59">
              <a:extLst>
                <a:ext uri="{FF2B5EF4-FFF2-40B4-BE49-F238E27FC236}">
                  <a16:creationId xmlns:a16="http://schemas.microsoft.com/office/drawing/2014/main" id="{8EBB4C33-F695-4C6E-B01A-1604FDD813D7}"/>
                </a:ext>
              </a:extLst>
            </p:cNvPr>
            <p:cNvSpPr/>
            <p:nvPr/>
          </p:nvSpPr>
          <p:spPr>
            <a:xfrm>
              <a:off x="1277847" y="2191554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5563;p59">
              <a:extLst>
                <a:ext uri="{FF2B5EF4-FFF2-40B4-BE49-F238E27FC236}">
                  <a16:creationId xmlns:a16="http://schemas.microsoft.com/office/drawing/2014/main" id="{FC0EB2D1-772C-6B08-1697-6C273DD54015}"/>
                </a:ext>
              </a:extLst>
            </p:cNvPr>
            <p:cNvSpPr/>
            <p:nvPr/>
          </p:nvSpPr>
          <p:spPr>
            <a:xfrm>
              <a:off x="1690156" y="2190379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5564;p59">
              <a:extLst>
                <a:ext uri="{FF2B5EF4-FFF2-40B4-BE49-F238E27FC236}">
                  <a16:creationId xmlns:a16="http://schemas.microsoft.com/office/drawing/2014/main" id="{54ABD768-4703-403A-A6D5-97FD36461391}"/>
                </a:ext>
              </a:extLst>
            </p:cNvPr>
            <p:cNvSpPr/>
            <p:nvPr/>
          </p:nvSpPr>
          <p:spPr>
            <a:xfrm>
              <a:off x="1484068" y="1984268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5565;p59">
              <a:extLst>
                <a:ext uri="{FF2B5EF4-FFF2-40B4-BE49-F238E27FC236}">
                  <a16:creationId xmlns:a16="http://schemas.microsoft.com/office/drawing/2014/main" id="{902ED0CC-7C6D-9DE3-F4F5-927AEEB3C53D}"/>
                </a:ext>
              </a:extLst>
            </p:cNvPr>
            <p:cNvSpPr/>
            <p:nvPr/>
          </p:nvSpPr>
          <p:spPr>
            <a:xfrm flipH="1">
              <a:off x="865779" y="2190662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5566;p59">
              <a:extLst>
                <a:ext uri="{FF2B5EF4-FFF2-40B4-BE49-F238E27FC236}">
                  <a16:creationId xmlns:a16="http://schemas.microsoft.com/office/drawing/2014/main" id="{36FC01A8-C713-7F63-1D13-84A6FEF39D83}"/>
                </a:ext>
              </a:extLst>
            </p:cNvPr>
            <p:cNvSpPr/>
            <p:nvPr/>
          </p:nvSpPr>
          <p:spPr>
            <a:xfrm>
              <a:off x="246070" y="1983826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5567;p59">
              <a:extLst>
                <a:ext uri="{FF2B5EF4-FFF2-40B4-BE49-F238E27FC236}">
                  <a16:creationId xmlns:a16="http://schemas.microsoft.com/office/drawing/2014/main" id="{16128AE8-1A74-4EDF-7E0C-255E2B4BE801}"/>
                </a:ext>
              </a:extLst>
            </p:cNvPr>
            <p:cNvSpPr/>
            <p:nvPr/>
          </p:nvSpPr>
          <p:spPr>
            <a:xfrm flipH="1">
              <a:off x="659595" y="1983375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5568;p59">
              <a:extLst>
                <a:ext uri="{FF2B5EF4-FFF2-40B4-BE49-F238E27FC236}">
                  <a16:creationId xmlns:a16="http://schemas.microsoft.com/office/drawing/2014/main" id="{2AFFC3AC-A579-F6A3-93EB-3952C824E212}"/>
                </a:ext>
              </a:extLst>
            </p:cNvPr>
            <p:cNvSpPr/>
            <p:nvPr/>
          </p:nvSpPr>
          <p:spPr>
            <a:xfrm flipH="1">
              <a:off x="451107" y="2189486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6" grpId="0"/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8"/>
          <p:cNvSpPr txBox="1">
            <a:spLocks noGrp="1"/>
          </p:cNvSpPr>
          <p:nvPr>
            <p:ph type="ctrTitle"/>
          </p:nvPr>
        </p:nvSpPr>
        <p:spPr>
          <a:xfrm>
            <a:off x="187049" y="1235609"/>
            <a:ext cx="8769245" cy="16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THAM GIA </a:t>
            </a:r>
            <a:br>
              <a:rPr lang="vi-VN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HỌC NGÀY HÔM NAY!</a:t>
            </a:r>
            <a:endParaRPr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4" name="Google Shape;434;p28"/>
          <p:cNvGrpSpPr/>
          <p:nvPr/>
        </p:nvGrpSpPr>
        <p:grpSpPr>
          <a:xfrm>
            <a:off x="2419710" y="2858767"/>
            <a:ext cx="6316879" cy="1904881"/>
            <a:chOff x="583359" y="2890927"/>
            <a:chExt cx="6100907" cy="1839754"/>
          </a:xfrm>
        </p:grpSpPr>
        <p:grpSp>
          <p:nvGrpSpPr>
            <p:cNvPr id="435" name="Google Shape;435;p28"/>
            <p:cNvGrpSpPr/>
            <p:nvPr/>
          </p:nvGrpSpPr>
          <p:grpSpPr>
            <a:xfrm>
              <a:off x="4308105" y="3964585"/>
              <a:ext cx="629157" cy="310101"/>
              <a:chOff x="6398068" y="419971"/>
              <a:chExt cx="627651" cy="309358"/>
            </a:xfrm>
          </p:grpSpPr>
          <p:sp>
            <p:nvSpPr>
              <p:cNvPr id="436" name="Google Shape;436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" name="Google Shape;439;p28"/>
            <p:cNvGrpSpPr/>
            <p:nvPr/>
          </p:nvGrpSpPr>
          <p:grpSpPr>
            <a:xfrm>
              <a:off x="3678948" y="3964585"/>
              <a:ext cx="629157" cy="310101"/>
              <a:chOff x="5770418" y="419971"/>
              <a:chExt cx="627651" cy="309358"/>
            </a:xfrm>
          </p:grpSpPr>
          <p:sp>
            <p:nvSpPr>
              <p:cNvPr id="440" name="Google Shape;440;p28"/>
              <p:cNvSpPr/>
              <p:nvPr/>
            </p:nvSpPr>
            <p:spPr>
              <a:xfrm>
                <a:off x="577041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8"/>
              <p:cNvSpPr/>
              <p:nvPr/>
            </p:nvSpPr>
            <p:spPr>
              <a:xfrm>
                <a:off x="577041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8"/>
              <p:cNvSpPr/>
              <p:nvPr/>
            </p:nvSpPr>
            <p:spPr>
              <a:xfrm>
                <a:off x="581841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3" name="Google Shape;443;p28"/>
            <p:cNvGrpSpPr/>
            <p:nvPr/>
          </p:nvGrpSpPr>
          <p:grpSpPr>
            <a:xfrm>
              <a:off x="3051743" y="3964585"/>
              <a:ext cx="629157" cy="310101"/>
              <a:chOff x="6398068" y="419971"/>
              <a:chExt cx="627651" cy="309358"/>
            </a:xfrm>
          </p:grpSpPr>
          <p:sp>
            <p:nvSpPr>
              <p:cNvPr id="444" name="Google Shape;444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" name="Google Shape;447;p28"/>
            <p:cNvGrpSpPr/>
            <p:nvPr/>
          </p:nvGrpSpPr>
          <p:grpSpPr>
            <a:xfrm>
              <a:off x="2424126" y="3964585"/>
              <a:ext cx="629157" cy="310101"/>
              <a:chOff x="6398068" y="419971"/>
              <a:chExt cx="627651" cy="309358"/>
            </a:xfrm>
          </p:grpSpPr>
          <p:sp>
            <p:nvSpPr>
              <p:cNvPr id="448" name="Google Shape;448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" name="Google Shape;451;p28"/>
            <p:cNvGrpSpPr/>
            <p:nvPr/>
          </p:nvGrpSpPr>
          <p:grpSpPr>
            <a:xfrm>
              <a:off x="1794970" y="3964585"/>
              <a:ext cx="629157" cy="310101"/>
              <a:chOff x="5770418" y="419971"/>
              <a:chExt cx="627651" cy="309358"/>
            </a:xfrm>
          </p:grpSpPr>
          <p:sp>
            <p:nvSpPr>
              <p:cNvPr id="452" name="Google Shape;452;p28"/>
              <p:cNvSpPr/>
              <p:nvPr/>
            </p:nvSpPr>
            <p:spPr>
              <a:xfrm>
                <a:off x="577041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8"/>
              <p:cNvSpPr/>
              <p:nvPr/>
            </p:nvSpPr>
            <p:spPr>
              <a:xfrm>
                <a:off x="577041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8"/>
              <p:cNvSpPr/>
              <p:nvPr/>
            </p:nvSpPr>
            <p:spPr>
              <a:xfrm>
                <a:off x="581841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5" name="Google Shape;455;p28"/>
            <p:cNvGrpSpPr/>
            <p:nvPr/>
          </p:nvGrpSpPr>
          <p:grpSpPr>
            <a:xfrm>
              <a:off x="1167764" y="3964585"/>
              <a:ext cx="629157" cy="310101"/>
              <a:chOff x="6398068" y="419971"/>
              <a:chExt cx="627651" cy="309358"/>
            </a:xfrm>
          </p:grpSpPr>
          <p:sp>
            <p:nvSpPr>
              <p:cNvPr id="456" name="Google Shape;456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" name="Google Shape;459;p28"/>
            <p:cNvGrpSpPr/>
            <p:nvPr/>
          </p:nvGrpSpPr>
          <p:grpSpPr>
            <a:xfrm>
              <a:off x="3053272" y="3654495"/>
              <a:ext cx="629157" cy="310101"/>
              <a:chOff x="6398068" y="419971"/>
              <a:chExt cx="627651" cy="309358"/>
            </a:xfrm>
          </p:grpSpPr>
          <p:sp>
            <p:nvSpPr>
              <p:cNvPr id="460" name="Google Shape;460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3" name="Google Shape;463;p28"/>
            <p:cNvGrpSpPr/>
            <p:nvPr/>
          </p:nvGrpSpPr>
          <p:grpSpPr>
            <a:xfrm>
              <a:off x="2424115" y="3654495"/>
              <a:ext cx="629157" cy="310101"/>
              <a:chOff x="5770418" y="419971"/>
              <a:chExt cx="627651" cy="309358"/>
            </a:xfrm>
          </p:grpSpPr>
          <p:sp>
            <p:nvSpPr>
              <p:cNvPr id="464" name="Google Shape;464;p28"/>
              <p:cNvSpPr/>
              <p:nvPr/>
            </p:nvSpPr>
            <p:spPr>
              <a:xfrm>
                <a:off x="577041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8"/>
              <p:cNvSpPr/>
              <p:nvPr/>
            </p:nvSpPr>
            <p:spPr>
              <a:xfrm>
                <a:off x="577041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8"/>
              <p:cNvSpPr/>
              <p:nvPr/>
            </p:nvSpPr>
            <p:spPr>
              <a:xfrm>
                <a:off x="581841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" name="Google Shape;467;p28"/>
            <p:cNvGrpSpPr/>
            <p:nvPr/>
          </p:nvGrpSpPr>
          <p:grpSpPr>
            <a:xfrm>
              <a:off x="2424126" y="3344405"/>
              <a:ext cx="629157" cy="310101"/>
              <a:chOff x="6398068" y="419971"/>
              <a:chExt cx="627651" cy="309358"/>
            </a:xfrm>
          </p:grpSpPr>
          <p:sp>
            <p:nvSpPr>
              <p:cNvPr id="468" name="Google Shape;468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1" name="Google Shape;471;p28"/>
            <p:cNvGrpSpPr/>
            <p:nvPr/>
          </p:nvGrpSpPr>
          <p:grpSpPr>
            <a:xfrm>
              <a:off x="3053257" y="3344416"/>
              <a:ext cx="629157" cy="310101"/>
              <a:chOff x="5770418" y="419971"/>
              <a:chExt cx="627651" cy="309358"/>
            </a:xfrm>
          </p:grpSpPr>
          <p:sp>
            <p:nvSpPr>
              <p:cNvPr id="472" name="Google Shape;472;p28"/>
              <p:cNvSpPr/>
              <p:nvPr/>
            </p:nvSpPr>
            <p:spPr>
              <a:xfrm>
                <a:off x="577041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8"/>
              <p:cNvSpPr/>
              <p:nvPr/>
            </p:nvSpPr>
            <p:spPr>
              <a:xfrm>
                <a:off x="577041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8"/>
              <p:cNvSpPr/>
              <p:nvPr/>
            </p:nvSpPr>
            <p:spPr>
              <a:xfrm>
                <a:off x="581841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" name="Google Shape;475;p28"/>
            <p:cNvGrpSpPr/>
            <p:nvPr/>
          </p:nvGrpSpPr>
          <p:grpSpPr>
            <a:xfrm>
              <a:off x="3682417" y="3654485"/>
              <a:ext cx="629157" cy="310101"/>
              <a:chOff x="6398068" y="419971"/>
              <a:chExt cx="627651" cy="309358"/>
            </a:xfrm>
          </p:grpSpPr>
          <p:sp>
            <p:nvSpPr>
              <p:cNvPr id="476" name="Google Shape;476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9" name="Google Shape;479;p28"/>
            <p:cNvGrpSpPr/>
            <p:nvPr/>
          </p:nvGrpSpPr>
          <p:grpSpPr>
            <a:xfrm>
              <a:off x="1795377" y="3654484"/>
              <a:ext cx="629157" cy="310101"/>
              <a:chOff x="6398068" y="419971"/>
              <a:chExt cx="627651" cy="309358"/>
            </a:xfrm>
          </p:grpSpPr>
          <p:sp>
            <p:nvSpPr>
              <p:cNvPr id="480" name="Google Shape;480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" name="Google Shape;483;p28"/>
            <p:cNvGrpSpPr/>
            <p:nvPr/>
          </p:nvGrpSpPr>
          <p:grpSpPr>
            <a:xfrm>
              <a:off x="1796908" y="3344416"/>
              <a:ext cx="629157" cy="310101"/>
              <a:chOff x="6398068" y="419971"/>
              <a:chExt cx="627651" cy="309358"/>
            </a:xfrm>
          </p:grpSpPr>
          <p:sp>
            <p:nvSpPr>
              <p:cNvPr id="484" name="Google Shape;484;p28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8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8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" name="Google Shape;487;p28"/>
            <p:cNvGrpSpPr/>
            <p:nvPr/>
          </p:nvGrpSpPr>
          <p:grpSpPr>
            <a:xfrm>
              <a:off x="583359" y="3966475"/>
              <a:ext cx="6100907" cy="764207"/>
              <a:chOff x="1373928" y="3787737"/>
              <a:chExt cx="7528266" cy="942999"/>
            </a:xfrm>
          </p:grpSpPr>
          <p:sp>
            <p:nvSpPr>
              <p:cNvPr id="488" name="Google Shape;488;p28"/>
              <p:cNvSpPr/>
              <p:nvPr/>
            </p:nvSpPr>
            <p:spPr>
              <a:xfrm>
                <a:off x="1373928" y="3787737"/>
                <a:ext cx="7528266" cy="942997"/>
              </a:xfrm>
              <a:custGeom>
                <a:avLst/>
                <a:gdLst/>
                <a:ahLst/>
                <a:cxnLst/>
                <a:rect l="l" t="t" r="r" b="b"/>
                <a:pathLst>
                  <a:path w="37123" h="4650" extrusionOk="0">
                    <a:moveTo>
                      <a:pt x="8183" y="1023"/>
                    </a:moveTo>
                    <a:lnTo>
                      <a:pt x="8183" y="1332"/>
                    </a:lnTo>
                    <a:cubicBezTo>
                      <a:pt x="8090" y="1224"/>
                      <a:pt x="7983" y="1116"/>
                      <a:pt x="7890" y="1023"/>
                    </a:cubicBezTo>
                    <a:close/>
                    <a:moveTo>
                      <a:pt x="27946" y="1023"/>
                    </a:moveTo>
                    <a:cubicBezTo>
                      <a:pt x="27790" y="1194"/>
                      <a:pt x="27604" y="1351"/>
                      <a:pt x="27374" y="1473"/>
                    </a:cubicBezTo>
                    <a:lnTo>
                      <a:pt x="27374" y="1023"/>
                    </a:lnTo>
                    <a:close/>
                    <a:moveTo>
                      <a:pt x="27188" y="1023"/>
                    </a:moveTo>
                    <a:lnTo>
                      <a:pt x="27188" y="1566"/>
                    </a:lnTo>
                    <a:cubicBezTo>
                      <a:pt x="27109" y="1611"/>
                      <a:pt x="27016" y="1644"/>
                      <a:pt x="26923" y="1674"/>
                    </a:cubicBezTo>
                    <a:cubicBezTo>
                      <a:pt x="26894" y="1674"/>
                      <a:pt x="26830" y="1674"/>
                      <a:pt x="26782" y="1689"/>
                    </a:cubicBezTo>
                    <a:lnTo>
                      <a:pt x="26782" y="1023"/>
                    </a:lnTo>
                    <a:close/>
                    <a:moveTo>
                      <a:pt x="8790" y="1023"/>
                    </a:moveTo>
                    <a:lnTo>
                      <a:pt x="8790" y="1737"/>
                    </a:lnTo>
                    <a:lnTo>
                      <a:pt x="8727" y="1737"/>
                    </a:lnTo>
                    <a:cubicBezTo>
                      <a:pt x="8634" y="1737"/>
                      <a:pt x="8511" y="1644"/>
                      <a:pt x="8369" y="1503"/>
                    </a:cubicBezTo>
                    <a:lnTo>
                      <a:pt x="8369" y="1023"/>
                    </a:lnTo>
                    <a:close/>
                    <a:moveTo>
                      <a:pt x="9377" y="1023"/>
                    </a:moveTo>
                    <a:lnTo>
                      <a:pt x="9377" y="1737"/>
                    </a:lnTo>
                    <a:lnTo>
                      <a:pt x="8961" y="1737"/>
                    </a:lnTo>
                    <a:lnTo>
                      <a:pt x="8961" y="1023"/>
                    </a:lnTo>
                    <a:close/>
                    <a:moveTo>
                      <a:pt x="26596" y="1023"/>
                    </a:moveTo>
                    <a:lnTo>
                      <a:pt x="26596" y="1704"/>
                    </a:lnTo>
                    <a:cubicBezTo>
                      <a:pt x="26473" y="1723"/>
                      <a:pt x="26351" y="1737"/>
                      <a:pt x="26180" y="1737"/>
                    </a:cubicBezTo>
                    <a:lnTo>
                      <a:pt x="26180" y="1023"/>
                    </a:lnTo>
                    <a:close/>
                    <a:moveTo>
                      <a:pt x="9969" y="1023"/>
                    </a:moveTo>
                    <a:lnTo>
                      <a:pt x="9969" y="1752"/>
                    </a:lnTo>
                    <a:lnTo>
                      <a:pt x="9563" y="1752"/>
                    </a:lnTo>
                    <a:lnTo>
                      <a:pt x="9563" y="1023"/>
                    </a:lnTo>
                    <a:close/>
                    <a:moveTo>
                      <a:pt x="10557" y="1023"/>
                    </a:moveTo>
                    <a:lnTo>
                      <a:pt x="10557" y="1752"/>
                    </a:lnTo>
                    <a:lnTo>
                      <a:pt x="10155" y="1752"/>
                    </a:lnTo>
                    <a:lnTo>
                      <a:pt x="10155" y="1023"/>
                    </a:lnTo>
                    <a:close/>
                    <a:moveTo>
                      <a:pt x="11159" y="1023"/>
                    </a:moveTo>
                    <a:lnTo>
                      <a:pt x="11159" y="1767"/>
                    </a:lnTo>
                    <a:cubicBezTo>
                      <a:pt x="11022" y="1752"/>
                      <a:pt x="10880" y="1752"/>
                      <a:pt x="10743" y="1752"/>
                    </a:cubicBezTo>
                    <a:lnTo>
                      <a:pt x="10743" y="1023"/>
                    </a:lnTo>
                    <a:close/>
                    <a:moveTo>
                      <a:pt x="11751" y="1023"/>
                    </a:moveTo>
                    <a:lnTo>
                      <a:pt x="11751" y="1767"/>
                    </a:lnTo>
                    <a:lnTo>
                      <a:pt x="11345" y="1767"/>
                    </a:lnTo>
                    <a:lnTo>
                      <a:pt x="11345" y="1023"/>
                    </a:lnTo>
                    <a:close/>
                    <a:moveTo>
                      <a:pt x="12338" y="1023"/>
                    </a:moveTo>
                    <a:lnTo>
                      <a:pt x="12338" y="1767"/>
                    </a:lnTo>
                    <a:lnTo>
                      <a:pt x="11937" y="1767"/>
                    </a:lnTo>
                    <a:lnTo>
                      <a:pt x="11937" y="1023"/>
                    </a:lnTo>
                    <a:close/>
                    <a:moveTo>
                      <a:pt x="25994" y="1023"/>
                    </a:moveTo>
                    <a:lnTo>
                      <a:pt x="25994" y="1752"/>
                    </a:lnTo>
                    <a:cubicBezTo>
                      <a:pt x="25886" y="1752"/>
                      <a:pt x="25729" y="1752"/>
                      <a:pt x="25592" y="1767"/>
                    </a:cubicBezTo>
                    <a:lnTo>
                      <a:pt x="25592" y="1023"/>
                    </a:lnTo>
                    <a:close/>
                    <a:moveTo>
                      <a:pt x="12945" y="1023"/>
                    </a:moveTo>
                    <a:lnTo>
                      <a:pt x="12945" y="1782"/>
                    </a:lnTo>
                    <a:cubicBezTo>
                      <a:pt x="12803" y="1782"/>
                      <a:pt x="12666" y="1767"/>
                      <a:pt x="12524" y="1767"/>
                    </a:cubicBezTo>
                    <a:lnTo>
                      <a:pt x="12524" y="1023"/>
                    </a:lnTo>
                    <a:close/>
                    <a:moveTo>
                      <a:pt x="13532" y="1023"/>
                    </a:moveTo>
                    <a:lnTo>
                      <a:pt x="13532" y="1782"/>
                    </a:lnTo>
                    <a:lnTo>
                      <a:pt x="13131" y="1782"/>
                    </a:lnTo>
                    <a:lnTo>
                      <a:pt x="13131" y="1023"/>
                    </a:lnTo>
                    <a:close/>
                    <a:moveTo>
                      <a:pt x="14120" y="1023"/>
                    </a:moveTo>
                    <a:lnTo>
                      <a:pt x="14120" y="1782"/>
                    </a:lnTo>
                    <a:lnTo>
                      <a:pt x="13718" y="1782"/>
                    </a:lnTo>
                    <a:lnTo>
                      <a:pt x="13718" y="1023"/>
                    </a:lnTo>
                    <a:close/>
                    <a:moveTo>
                      <a:pt x="25406" y="1023"/>
                    </a:moveTo>
                    <a:lnTo>
                      <a:pt x="25406" y="1767"/>
                    </a:lnTo>
                    <a:cubicBezTo>
                      <a:pt x="25264" y="1767"/>
                      <a:pt x="25157" y="1782"/>
                      <a:pt x="25000" y="1782"/>
                    </a:cubicBezTo>
                    <a:lnTo>
                      <a:pt x="25000" y="1023"/>
                    </a:lnTo>
                    <a:close/>
                    <a:moveTo>
                      <a:pt x="14726" y="1023"/>
                    </a:moveTo>
                    <a:lnTo>
                      <a:pt x="14726" y="1797"/>
                    </a:lnTo>
                    <a:cubicBezTo>
                      <a:pt x="14585" y="1797"/>
                      <a:pt x="14447" y="1782"/>
                      <a:pt x="14306" y="1782"/>
                    </a:cubicBezTo>
                    <a:lnTo>
                      <a:pt x="14306" y="1023"/>
                    </a:lnTo>
                    <a:close/>
                    <a:moveTo>
                      <a:pt x="15314" y="1023"/>
                    </a:moveTo>
                    <a:lnTo>
                      <a:pt x="15314" y="1797"/>
                    </a:lnTo>
                    <a:lnTo>
                      <a:pt x="14898" y="1797"/>
                    </a:lnTo>
                    <a:lnTo>
                      <a:pt x="14898" y="1023"/>
                    </a:lnTo>
                    <a:close/>
                    <a:moveTo>
                      <a:pt x="15902" y="1023"/>
                    </a:moveTo>
                    <a:lnTo>
                      <a:pt x="15902" y="1797"/>
                    </a:lnTo>
                    <a:lnTo>
                      <a:pt x="15500" y="1797"/>
                    </a:lnTo>
                    <a:lnTo>
                      <a:pt x="15500" y="1023"/>
                    </a:lnTo>
                    <a:close/>
                    <a:moveTo>
                      <a:pt x="16508" y="1023"/>
                    </a:moveTo>
                    <a:lnTo>
                      <a:pt x="16508" y="1797"/>
                    </a:lnTo>
                    <a:lnTo>
                      <a:pt x="16088" y="1797"/>
                    </a:lnTo>
                    <a:lnTo>
                      <a:pt x="16088" y="1023"/>
                    </a:lnTo>
                    <a:close/>
                    <a:moveTo>
                      <a:pt x="17096" y="1023"/>
                    </a:moveTo>
                    <a:lnTo>
                      <a:pt x="17096" y="1797"/>
                    </a:lnTo>
                    <a:lnTo>
                      <a:pt x="16679" y="1797"/>
                    </a:lnTo>
                    <a:lnTo>
                      <a:pt x="16679" y="1023"/>
                    </a:lnTo>
                    <a:close/>
                    <a:moveTo>
                      <a:pt x="24227" y="1023"/>
                    </a:moveTo>
                    <a:lnTo>
                      <a:pt x="24227" y="1797"/>
                    </a:lnTo>
                    <a:lnTo>
                      <a:pt x="23806" y="1797"/>
                    </a:lnTo>
                    <a:lnTo>
                      <a:pt x="23806" y="1023"/>
                    </a:lnTo>
                    <a:close/>
                    <a:moveTo>
                      <a:pt x="24814" y="1023"/>
                    </a:moveTo>
                    <a:lnTo>
                      <a:pt x="24814" y="1782"/>
                    </a:lnTo>
                    <a:cubicBezTo>
                      <a:pt x="24692" y="1782"/>
                      <a:pt x="24535" y="1782"/>
                      <a:pt x="24398" y="1797"/>
                    </a:cubicBezTo>
                    <a:lnTo>
                      <a:pt x="24398" y="1023"/>
                    </a:lnTo>
                    <a:close/>
                    <a:moveTo>
                      <a:pt x="17687" y="1023"/>
                    </a:moveTo>
                    <a:lnTo>
                      <a:pt x="17687" y="1816"/>
                    </a:lnTo>
                    <a:cubicBezTo>
                      <a:pt x="17546" y="1816"/>
                      <a:pt x="17423" y="1797"/>
                      <a:pt x="17282" y="1797"/>
                    </a:cubicBezTo>
                    <a:lnTo>
                      <a:pt x="17282" y="1023"/>
                    </a:lnTo>
                    <a:close/>
                    <a:moveTo>
                      <a:pt x="18275" y="1023"/>
                    </a:moveTo>
                    <a:lnTo>
                      <a:pt x="18275" y="1816"/>
                    </a:lnTo>
                    <a:lnTo>
                      <a:pt x="17873" y="1816"/>
                    </a:lnTo>
                    <a:lnTo>
                      <a:pt x="17873" y="1023"/>
                    </a:lnTo>
                    <a:close/>
                    <a:moveTo>
                      <a:pt x="18878" y="1023"/>
                    </a:moveTo>
                    <a:lnTo>
                      <a:pt x="18878" y="1816"/>
                    </a:lnTo>
                    <a:lnTo>
                      <a:pt x="18461" y="1816"/>
                    </a:lnTo>
                    <a:lnTo>
                      <a:pt x="18461" y="1023"/>
                    </a:lnTo>
                    <a:close/>
                    <a:moveTo>
                      <a:pt x="19469" y="1023"/>
                    </a:moveTo>
                    <a:lnTo>
                      <a:pt x="19469" y="1816"/>
                    </a:lnTo>
                    <a:lnTo>
                      <a:pt x="19064" y="1816"/>
                    </a:lnTo>
                    <a:lnTo>
                      <a:pt x="19064" y="1023"/>
                    </a:lnTo>
                    <a:close/>
                    <a:moveTo>
                      <a:pt x="20057" y="1023"/>
                    </a:moveTo>
                    <a:lnTo>
                      <a:pt x="20057" y="1816"/>
                    </a:lnTo>
                    <a:lnTo>
                      <a:pt x="19655" y="1816"/>
                    </a:lnTo>
                    <a:lnTo>
                      <a:pt x="19655" y="1023"/>
                    </a:lnTo>
                    <a:close/>
                    <a:moveTo>
                      <a:pt x="20663" y="1023"/>
                    </a:moveTo>
                    <a:lnTo>
                      <a:pt x="20663" y="1816"/>
                    </a:lnTo>
                    <a:lnTo>
                      <a:pt x="20243" y="1816"/>
                    </a:lnTo>
                    <a:lnTo>
                      <a:pt x="20243" y="1023"/>
                    </a:lnTo>
                    <a:close/>
                    <a:moveTo>
                      <a:pt x="21251" y="1023"/>
                    </a:moveTo>
                    <a:lnTo>
                      <a:pt x="21251" y="1816"/>
                    </a:lnTo>
                    <a:lnTo>
                      <a:pt x="20849" y="1816"/>
                    </a:lnTo>
                    <a:lnTo>
                      <a:pt x="20849" y="1023"/>
                    </a:lnTo>
                    <a:close/>
                    <a:moveTo>
                      <a:pt x="21839" y="1023"/>
                    </a:moveTo>
                    <a:lnTo>
                      <a:pt x="21839" y="1816"/>
                    </a:lnTo>
                    <a:lnTo>
                      <a:pt x="21437" y="1816"/>
                    </a:lnTo>
                    <a:lnTo>
                      <a:pt x="21437" y="1023"/>
                    </a:lnTo>
                    <a:close/>
                    <a:moveTo>
                      <a:pt x="22445" y="1023"/>
                    </a:moveTo>
                    <a:lnTo>
                      <a:pt x="22445" y="1816"/>
                    </a:lnTo>
                    <a:lnTo>
                      <a:pt x="22025" y="1816"/>
                    </a:lnTo>
                    <a:lnTo>
                      <a:pt x="22025" y="1023"/>
                    </a:lnTo>
                    <a:close/>
                    <a:moveTo>
                      <a:pt x="23033" y="1023"/>
                    </a:moveTo>
                    <a:lnTo>
                      <a:pt x="23033" y="1816"/>
                    </a:lnTo>
                    <a:lnTo>
                      <a:pt x="22616" y="1816"/>
                    </a:lnTo>
                    <a:lnTo>
                      <a:pt x="22616" y="1023"/>
                    </a:lnTo>
                    <a:close/>
                    <a:moveTo>
                      <a:pt x="23620" y="1023"/>
                    </a:moveTo>
                    <a:lnTo>
                      <a:pt x="23620" y="1797"/>
                    </a:lnTo>
                    <a:cubicBezTo>
                      <a:pt x="23483" y="1797"/>
                      <a:pt x="23360" y="1797"/>
                      <a:pt x="23219" y="1816"/>
                    </a:cubicBezTo>
                    <a:lnTo>
                      <a:pt x="23219" y="1023"/>
                    </a:lnTo>
                    <a:close/>
                    <a:moveTo>
                      <a:pt x="28489" y="0"/>
                    </a:moveTo>
                    <a:cubicBezTo>
                      <a:pt x="28489" y="0"/>
                      <a:pt x="28411" y="387"/>
                      <a:pt x="28132" y="793"/>
                    </a:cubicBezTo>
                    <a:lnTo>
                      <a:pt x="7551" y="793"/>
                    </a:lnTo>
                    <a:cubicBezTo>
                      <a:pt x="7532" y="793"/>
                      <a:pt x="7532" y="774"/>
                      <a:pt x="7532" y="774"/>
                    </a:cubicBezTo>
                    <a:cubicBezTo>
                      <a:pt x="4464" y="744"/>
                      <a:pt x="1209" y="714"/>
                      <a:pt x="0" y="714"/>
                    </a:cubicBezTo>
                    <a:cubicBezTo>
                      <a:pt x="186" y="2466"/>
                      <a:pt x="2946" y="4650"/>
                      <a:pt x="2946" y="4650"/>
                    </a:cubicBezTo>
                    <a:lnTo>
                      <a:pt x="35572" y="4650"/>
                    </a:lnTo>
                    <a:cubicBezTo>
                      <a:pt x="34393" y="2976"/>
                      <a:pt x="35587" y="1938"/>
                      <a:pt x="36346" y="1704"/>
                    </a:cubicBezTo>
                    <a:cubicBezTo>
                      <a:pt x="37123" y="1458"/>
                      <a:pt x="37030" y="49"/>
                      <a:pt x="37030" y="49"/>
                    </a:cubicBezTo>
                    <a:lnTo>
                      <a:pt x="284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8"/>
              <p:cNvSpPr/>
              <p:nvPr/>
            </p:nvSpPr>
            <p:spPr>
              <a:xfrm>
                <a:off x="1798577" y="4576815"/>
                <a:ext cx="6789087" cy="153921"/>
              </a:xfrm>
              <a:custGeom>
                <a:avLst/>
                <a:gdLst/>
                <a:ahLst/>
                <a:cxnLst/>
                <a:rect l="l" t="t" r="r" b="b"/>
                <a:pathLst>
                  <a:path w="33478" h="759" extrusionOk="0">
                    <a:moveTo>
                      <a:pt x="0" y="0"/>
                    </a:moveTo>
                    <a:cubicBezTo>
                      <a:pt x="480" y="450"/>
                      <a:pt x="852" y="759"/>
                      <a:pt x="852" y="759"/>
                    </a:cubicBezTo>
                    <a:lnTo>
                      <a:pt x="33478" y="759"/>
                    </a:lnTo>
                    <a:cubicBezTo>
                      <a:pt x="33292" y="480"/>
                      <a:pt x="33169" y="231"/>
                      <a:pt x="330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0" name="Google Shape;490;p28"/>
            <p:cNvGrpSpPr/>
            <p:nvPr/>
          </p:nvGrpSpPr>
          <p:grpSpPr>
            <a:xfrm>
              <a:off x="4309542" y="2890927"/>
              <a:ext cx="1736700" cy="1124381"/>
              <a:chOff x="315678" y="1936884"/>
              <a:chExt cx="2950059" cy="1909938"/>
            </a:xfrm>
          </p:grpSpPr>
          <p:grpSp>
            <p:nvGrpSpPr>
              <p:cNvPr id="491" name="Google Shape;491;p28"/>
              <p:cNvGrpSpPr/>
              <p:nvPr/>
            </p:nvGrpSpPr>
            <p:grpSpPr>
              <a:xfrm>
                <a:off x="351521" y="1936884"/>
                <a:ext cx="2914217" cy="1850512"/>
                <a:chOff x="3294275" y="534120"/>
                <a:chExt cx="5292802" cy="3360901"/>
              </a:xfrm>
            </p:grpSpPr>
            <p:sp>
              <p:nvSpPr>
                <p:cNvPr id="492" name="Google Shape;492;p28"/>
                <p:cNvSpPr/>
                <p:nvPr/>
              </p:nvSpPr>
              <p:spPr>
                <a:xfrm>
                  <a:off x="3294275" y="2496425"/>
                  <a:ext cx="1794002" cy="58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9" h="1284" extrusionOk="0">
                      <a:moveTo>
                        <a:pt x="1708" y="0"/>
                      </a:moveTo>
                      <a:lnTo>
                        <a:pt x="0" y="1239"/>
                      </a:lnTo>
                      <a:lnTo>
                        <a:pt x="19" y="1283"/>
                      </a:lnTo>
                      <a:lnTo>
                        <a:pt x="1722" y="45"/>
                      </a:lnTo>
                      <a:lnTo>
                        <a:pt x="3768" y="1269"/>
                      </a:lnTo>
                      <a:lnTo>
                        <a:pt x="3798" y="1239"/>
                      </a:lnTo>
                      <a:lnTo>
                        <a:pt x="172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28"/>
                <p:cNvSpPr/>
                <p:nvPr/>
              </p:nvSpPr>
              <p:spPr>
                <a:xfrm>
                  <a:off x="3749032" y="2503264"/>
                  <a:ext cx="922737" cy="57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4" h="1254" extrusionOk="0">
                      <a:moveTo>
                        <a:pt x="730" y="0"/>
                      </a:moveTo>
                      <a:lnTo>
                        <a:pt x="1" y="1239"/>
                      </a:lnTo>
                      <a:lnTo>
                        <a:pt x="30" y="1254"/>
                      </a:lnTo>
                      <a:lnTo>
                        <a:pt x="745" y="60"/>
                      </a:lnTo>
                      <a:lnTo>
                        <a:pt x="1920" y="1254"/>
                      </a:lnTo>
                      <a:lnTo>
                        <a:pt x="1953" y="1224"/>
                      </a:lnTo>
                      <a:lnTo>
                        <a:pt x="75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28"/>
                <p:cNvSpPr/>
                <p:nvPr/>
              </p:nvSpPr>
              <p:spPr>
                <a:xfrm>
                  <a:off x="4137204" y="587011"/>
                  <a:ext cx="3564902" cy="1764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9" h="3736" extrusionOk="0">
                      <a:moveTo>
                        <a:pt x="231" y="45"/>
                      </a:moveTo>
                      <a:lnTo>
                        <a:pt x="7098" y="2679"/>
                      </a:lnTo>
                      <a:lnTo>
                        <a:pt x="7515" y="3162"/>
                      </a:lnTo>
                      <a:lnTo>
                        <a:pt x="7176" y="3687"/>
                      </a:lnTo>
                      <a:lnTo>
                        <a:pt x="6540" y="3702"/>
                      </a:lnTo>
                      <a:lnTo>
                        <a:pt x="30" y="540"/>
                      </a:lnTo>
                      <a:lnTo>
                        <a:pt x="231" y="45"/>
                      </a:lnTo>
                      <a:close/>
                      <a:moveTo>
                        <a:pt x="231" y="0"/>
                      </a:moveTo>
                      <a:cubicBezTo>
                        <a:pt x="216" y="0"/>
                        <a:pt x="216" y="0"/>
                        <a:pt x="216" y="15"/>
                      </a:cubicBezTo>
                      <a:lnTo>
                        <a:pt x="1" y="540"/>
                      </a:lnTo>
                      <a:cubicBezTo>
                        <a:pt x="1" y="540"/>
                        <a:pt x="1" y="558"/>
                        <a:pt x="16" y="558"/>
                      </a:cubicBezTo>
                      <a:lnTo>
                        <a:pt x="6540" y="3735"/>
                      </a:lnTo>
                      <a:lnTo>
                        <a:pt x="7176" y="3720"/>
                      </a:lnTo>
                      <a:lnTo>
                        <a:pt x="7191" y="3702"/>
                      </a:lnTo>
                      <a:lnTo>
                        <a:pt x="7548" y="3162"/>
                      </a:lnTo>
                      <a:lnTo>
                        <a:pt x="7548" y="3144"/>
                      </a:lnTo>
                      <a:lnTo>
                        <a:pt x="7113" y="2649"/>
                      </a:lnTo>
                      <a:lnTo>
                        <a:pt x="23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28"/>
                <p:cNvSpPr/>
                <p:nvPr/>
              </p:nvSpPr>
              <p:spPr>
                <a:xfrm>
                  <a:off x="3924698" y="534120"/>
                  <a:ext cx="329148" cy="316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671" extrusionOk="0">
                      <a:moveTo>
                        <a:pt x="201" y="34"/>
                      </a:moveTo>
                      <a:lnTo>
                        <a:pt x="661" y="141"/>
                      </a:lnTo>
                      <a:lnTo>
                        <a:pt x="661" y="141"/>
                      </a:lnTo>
                      <a:lnTo>
                        <a:pt x="466" y="637"/>
                      </a:lnTo>
                      <a:lnTo>
                        <a:pt x="30" y="529"/>
                      </a:lnTo>
                      <a:lnTo>
                        <a:pt x="201" y="34"/>
                      </a:lnTo>
                      <a:close/>
                      <a:moveTo>
                        <a:pt x="201" y="1"/>
                      </a:moveTo>
                      <a:cubicBezTo>
                        <a:pt x="187" y="1"/>
                        <a:pt x="172" y="1"/>
                        <a:pt x="172" y="19"/>
                      </a:cubicBezTo>
                      <a:lnTo>
                        <a:pt x="1" y="529"/>
                      </a:lnTo>
                      <a:lnTo>
                        <a:pt x="1" y="544"/>
                      </a:lnTo>
                      <a:lnTo>
                        <a:pt x="15" y="559"/>
                      </a:lnTo>
                      <a:lnTo>
                        <a:pt x="466" y="670"/>
                      </a:lnTo>
                      <a:lnTo>
                        <a:pt x="480" y="670"/>
                      </a:lnTo>
                      <a:lnTo>
                        <a:pt x="696" y="142"/>
                      </a:lnTo>
                      <a:lnTo>
                        <a:pt x="696" y="127"/>
                      </a:lnTo>
                      <a:lnTo>
                        <a:pt x="681" y="112"/>
                      </a:ln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28"/>
                <p:cNvSpPr/>
                <p:nvPr/>
              </p:nvSpPr>
              <p:spPr>
                <a:xfrm>
                  <a:off x="7343210" y="2048581"/>
                  <a:ext cx="527486" cy="383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" h="812" extrusionOk="0">
                      <a:moveTo>
                        <a:pt x="541" y="1"/>
                      </a:moveTo>
                      <a:cubicBezTo>
                        <a:pt x="521" y="1"/>
                        <a:pt x="501" y="2"/>
                        <a:pt x="480" y="4"/>
                      </a:cubicBezTo>
                      <a:cubicBezTo>
                        <a:pt x="45" y="49"/>
                        <a:pt x="0" y="763"/>
                        <a:pt x="0" y="763"/>
                      </a:cubicBezTo>
                      <a:cubicBezTo>
                        <a:pt x="0" y="763"/>
                        <a:pt x="588" y="811"/>
                        <a:pt x="1116" y="811"/>
                      </a:cubicBezTo>
                      <a:cubicBezTo>
                        <a:pt x="1084" y="440"/>
                        <a:pt x="928" y="1"/>
                        <a:pt x="5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28"/>
                <p:cNvSpPr/>
                <p:nvPr/>
              </p:nvSpPr>
              <p:spPr>
                <a:xfrm>
                  <a:off x="4144288" y="681930"/>
                  <a:ext cx="3351924" cy="1486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8" h="3148" extrusionOk="0">
                      <a:moveTo>
                        <a:pt x="730" y="0"/>
                      </a:moveTo>
                      <a:lnTo>
                        <a:pt x="1" y="324"/>
                      </a:lnTo>
                      <a:lnTo>
                        <a:pt x="15" y="357"/>
                      </a:lnTo>
                      <a:lnTo>
                        <a:pt x="730" y="45"/>
                      </a:lnTo>
                      <a:lnTo>
                        <a:pt x="1009" y="852"/>
                      </a:lnTo>
                      <a:lnTo>
                        <a:pt x="1038" y="852"/>
                      </a:lnTo>
                      <a:lnTo>
                        <a:pt x="1894" y="491"/>
                      </a:lnTo>
                      <a:lnTo>
                        <a:pt x="1894" y="491"/>
                      </a:lnTo>
                      <a:cubicBezTo>
                        <a:pt x="1910" y="540"/>
                        <a:pt x="1978" y="741"/>
                        <a:pt x="2046" y="945"/>
                      </a:cubicBezTo>
                      <a:cubicBezTo>
                        <a:pt x="2091" y="1068"/>
                        <a:pt x="2125" y="1194"/>
                        <a:pt x="2169" y="1287"/>
                      </a:cubicBezTo>
                      <a:cubicBezTo>
                        <a:pt x="2184" y="1332"/>
                        <a:pt x="2184" y="1362"/>
                        <a:pt x="2199" y="1395"/>
                      </a:cubicBezTo>
                      <a:cubicBezTo>
                        <a:pt x="2218" y="1410"/>
                        <a:pt x="2218" y="1425"/>
                        <a:pt x="2218" y="1425"/>
                      </a:cubicBezTo>
                      <a:lnTo>
                        <a:pt x="2218" y="1440"/>
                      </a:lnTo>
                      <a:lnTo>
                        <a:pt x="2262" y="1440"/>
                      </a:lnTo>
                      <a:cubicBezTo>
                        <a:pt x="2340" y="1425"/>
                        <a:pt x="2604" y="1317"/>
                        <a:pt x="2850" y="1209"/>
                      </a:cubicBezTo>
                      <a:lnTo>
                        <a:pt x="3294" y="1032"/>
                      </a:lnTo>
                      <a:lnTo>
                        <a:pt x="3720" y="2169"/>
                      </a:lnTo>
                      <a:cubicBezTo>
                        <a:pt x="3735" y="2169"/>
                        <a:pt x="3735" y="2184"/>
                        <a:pt x="3750" y="2184"/>
                      </a:cubicBezTo>
                      <a:lnTo>
                        <a:pt x="5115" y="1734"/>
                      </a:lnTo>
                      <a:lnTo>
                        <a:pt x="5718" y="3129"/>
                      </a:lnTo>
                      <a:lnTo>
                        <a:pt x="5718" y="3147"/>
                      </a:lnTo>
                      <a:lnTo>
                        <a:pt x="5733" y="3147"/>
                      </a:lnTo>
                      <a:lnTo>
                        <a:pt x="7098" y="2478"/>
                      </a:lnTo>
                      <a:lnTo>
                        <a:pt x="7083" y="2448"/>
                      </a:lnTo>
                      <a:lnTo>
                        <a:pt x="5733" y="3099"/>
                      </a:lnTo>
                      <a:lnTo>
                        <a:pt x="5145" y="1704"/>
                      </a:lnTo>
                      <a:cubicBezTo>
                        <a:pt x="5130" y="1689"/>
                        <a:pt x="5130" y="1689"/>
                        <a:pt x="5115" y="1689"/>
                      </a:cubicBezTo>
                      <a:lnTo>
                        <a:pt x="3750" y="2139"/>
                      </a:lnTo>
                      <a:lnTo>
                        <a:pt x="3315" y="1008"/>
                      </a:lnTo>
                      <a:lnTo>
                        <a:pt x="3315" y="990"/>
                      </a:lnTo>
                      <a:lnTo>
                        <a:pt x="3300" y="990"/>
                      </a:lnTo>
                      <a:cubicBezTo>
                        <a:pt x="3300" y="990"/>
                        <a:pt x="3240" y="1023"/>
                        <a:pt x="3129" y="1053"/>
                      </a:cubicBezTo>
                      <a:cubicBezTo>
                        <a:pt x="2991" y="1116"/>
                        <a:pt x="2775" y="1209"/>
                        <a:pt x="2590" y="1287"/>
                      </a:cubicBezTo>
                      <a:cubicBezTo>
                        <a:pt x="2497" y="1317"/>
                        <a:pt x="2418" y="1347"/>
                        <a:pt x="2355" y="1380"/>
                      </a:cubicBezTo>
                      <a:cubicBezTo>
                        <a:pt x="2325" y="1395"/>
                        <a:pt x="2292" y="1395"/>
                        <a:pt x="2277" y="1410"/>
                      </a:cubicBezTo>
                      <a:lnTo>
                        <a:pt x="2247" y="1410"/>
                      </a:lnTo>
                      <a:cubicBezTo>
                        <a:pt x="2218" y="1332"/>
                        <a:pt x="2139" y="1101"/>
                        <a:pt x="2061" y="882"/>
                      </a:cubicBezTo>
                      <a:cubicBezTo>
                        <a:pt x="2032" y="774"/>
                        <a:pt x="1998" y="666"/>
                        <a:pt x="1968" y="588"/>
                      </a:cubicBezTo>
                      <a:cubicBezTo>
                        <a:pt x="1939" y="510"/>
                        <a:pt x="1920" y="465"/>
                        <a:pt x="1920" y="465"/>
                      </a:cubicBezTo>
                      <a:lnTo>
                        <a:pt x="1920" y="450"/>
                      </a:lnTo>
                      <a:lnTo>
                        <a:pt x="1905" y="450"/>
                      </a:lnTo>
                      <a:lnTo>
                        <a:pt x="1038" y="822"/>
                      </a:lnTo>
                      <a:lnTo>
                        <a:pt x="759" y="15"/>
                      </a:lnTo>
                      <a:lnTo>
                        <a:pt x="74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28"/>
                <p:cNvSpPr/>
                <p:nvPr/>
              </p:nvSpPr>
              <p:spPr>
                <a:xfrm>
                  <a:off x="4239207" y="594094"/>
                  <a:ext cx="2993498" cy="1750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9" h="3706" extrusionOk="0">
                      <a:moveTo>
                        <a:pt x="30" y="0"/>
                      </a:moveTo>
                      <a:lnTo>
                        <a:pt x="0" y="15"/>
                      </a:lnTo>
                      <a:lnTo>
                        <a:pt x="265" y="774"/>
                      </a:lnTo>
                      <a:lnTo>
                        <a:pt x="294" y="774"/>
                      </a:lnTo>
                      <a:lnTo>
                        <a:pt x="1116" y="450"/>
                      </a:lnTo>
                      <a:lnTo>
                        <a:pt x="1410" y="1332"/>
                      </a:lnTo>
                      <a:lnTo>
                        <a:pt x="1425" y="1332"/>
                      </a:lnTo>
                      <a:lnTo>
                        <a:pt x="2340" y="930"/>
                      </a:lnTo>
                      <a:lnTo>
                        <a:pt x="2775" y="1983"/>
                      </a:lnTo>
                      <a:lnTo>
                        <a:pt x="2775" y="1998"/>
                      </a:lnTo>
                      <a:lnTo>
                        <a:pt x="2790" y="1998"/>
                      </a:lnTo>
                      <a:lnTo>
                        <a:pt x="3921" y="1533"/>
                      </a:lnTo>
                      <a:lnTo>
                        <a:pt x="4494" y="2820"/>
                      </a:lnTo>
                      <a:cubicBezTo>
                        <a:pt x="4494" y="2835"/>
                        <a:pt x="4494" y="2835"/>
                        <a:pt x="4509" y="2835"/>
                      </a:cubicBezTo>
                      <a:lnTo>
                        <a:pt x="5844" y="2277"/>
                      </a:lnTo>
                      <a:lnTo>
                        <a:pt x="6309" y="3705"/>
                      </a:lnTo>
                      <a:lnTo>
                        <a:pt x="6339" y="3705"/>
                      </a:lnTo>
                      <a:lnTo>
                        <a:pt x="5874" y="2247"/>
                      </a:lnTo>
                      <a:lnTo>
                        <a:pt x="5859" y="2232"/>
                      </a:lnTo>
                      <a:lnTo>
                        <a:pt x="5844" y="2232"/>
                      </a:lnTo>
                      <a:lnTo>
                        <a:pt x="4509" y="2790"/>
                      </a:lnTo>
                      <a:lnTo>
                        <a:pt x="3936" y="1503"/>
                      </a:lnTo>
                      <a:cubicBezTo>
                        <a:pt x="3936" y="1503"/>
                        <a:pt x="3929" y="1496"/>
                        <a:pt x="3925" y="1496"/>
                      </a:cubicBezTo>
                      <a:cubicBezTo>
                        <a:pt x="3923" y="1496"/>
                        <a:pt x="3921" y="1498"/>
                        <a:pt x="3921" y="1503"/>
                      </a:cubicBezTo>
                      <a:lnTo>
                        <a:pt x="2790" y="1968"/>
                      </a:lnTo>
                      <a:lnTo>
                        <a:pt x="2355" y="897"/>
                      </a:lnTo>
                      <a:lnTo>
                        <a:pt x="2355" y="882"/>
                      </a:lnTo>
                      <a:lnTo>
                        <a:pt x="2340" y="882"/>
                      </a:lnTo>
                      <a:lnTo>
                        <a:pt x="1440" y="1302"/>
                      </a:lnTo>
                      <a:lnTo>
                        <a:pt x="1131" y="417"/>
                      </a:lnTo>
                      <a:lnTo>
                        <a:pt x="1116" y="417"/>
                      </a:lnTo>
                      <a:lnTo>
                        <a:pt x="294" y="744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28"/>
                <p:cNvSpPr/>
                <p:nvPr/>
              </p:nvSpPr>
              <p:spPr>
                <a:xfrm>
                  <a:off x="7123621" y="2350811"/>
                  <a:ext cx="980360" cy="871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" h="1846" extrusionOk="0">
                      <a:moveTo>
                        <a:pt x="0" y="0"/>
                      </a:moveTo>
                      <a:lnTo>
                        <a:pt x="0" y="1845"/>
                      </a:lnTo>
                      <a:lnTo>
                        <a:pt x="2076" y="1845"/>
                      </a:lnTo>
                      <a:lnTo>
                        <a:pt x="20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28"/>
                <p:cNvSpPr/>
                <p:nvPr/>
              </p:nvSpPr>
              <p:spPr>
                <a:xfrm>
                  <a:off x="6404878" y="3222086"/>
                  <a:ext cx="2182198" cy="67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1" h="1425" extrusionOk="0">
                      <a:moveTo>
                        <a:pt x="1" y="0"/>
                      </a:moveTo>
                      <a:lnTo>
                        <a:pt x="1" y="1425"/>
                      </a:lnTo>
                      <a:lnTo>
                        <a:pt x="4621" y="1425"/>
                      </a:lnTo>
                      <a:lnTo>
                        <a:pt x="46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28"/>
                <p:cNvSpPr/>
                <p:nvPr/>
              </p:nvSpPr>
              <p:spPr>
                <a:xfrm>
                  <a:off x="7613801" y="2350811"/>
                  <a:ext cx="490180" cy="871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" h="1846" extrusionOk="0">
                      <a:moveTo>
                        <a:pt x="0" y="0"/>
                      </a:moveTo>
                      <a:lnTo>
                        <a:pt x="0" y="1845"/>
                      </a:lnTo>
                      <a:lnTo>
                        <a:pt x="1038" y="1845"/>
                      </a:lnTo>
                      <a:lnTo>
                        <a:pt x="103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28"/>
                <p:cNvSpPr/>
                <p:nvPr/>
              </p:nvSpPr>
              <p:spPr>
                <a:xfrm>
                  <a:off x="7276153" y="2628014"/>
                  <a:ext cx="673407" cy="402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853" extrusionOk="0">
                      <a:moveTo>
                        <a:pt x="1" y="1"/>
                      </a:moveTo>
                      <a:lnTo>
                        <a:pt x="1" y="853"/>
                      </a:lnTo>
                      <a:lnTo>
                        <a:pt x="1426" y="853"/>
                      </a:lnTo>
                      <a:lnTo>
                        <a:pt x="142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28"/>
                <p:cNvSpPr/>
                <p:nvPr/>
              </p:nvSpPr>
              <p:spPr>
                <a:xfrm>
                  <a:off x="7613801" y="2628014"/>
                  <a:ext cx="335759" cy="402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" h="853" extrusionOk="0">
                      <a:moveTo>
                        <a:pt x="0" y="1"/>
                      </a:moveTo>
                      <a:lnTo>
                        <a:pt x="0" y="853"/>
                      </a:lnTo>
                      <a:lnTo>
                        <a:pt x="711" y="853"/>
                      </a:lnTo>
                      <a:lnTo>
                        <a:pt x="71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28"/>
                <p:cNvSpPr/>
                <p:nvPr/>
              </p:nvSpPr>
              <p:spPr>
                <a:xfrm>
                  <a:off x="7327154" y="3222086"/>
                  <a:ext cx="1259923" cy="67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" h="1425" extrusionOk="0">
                      <a:moveTo>
                        <a:pt x="1" y="0"/>
                      </a:moveTo>
                      <a:lnTo>
                        <a:pt x="1" y="1425"/>
                      </a:lnTo>
                      <a:lnTo>
                        <a:pt x="2668" y="1425"/>
                      </a:lnTo>
                      <a:lnTo>
                        <a:pt x="2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28"/>
                <p:cNvSpPr/>
                <p:nvPr/>
              </p:nvSpPr>
              <p:spPr>
                <a:xfrm>
                  <a:off x="3961532" y="783933"/>
                  <a:ext cx="278146" cy="120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2560" extrusionOk="0">
                      <a:moveTo>
                        <a:pt x="45" y="0"/>
                      </a:moveTo>
                      <a:lnTo>
                        <a:pt x="1" y="15"/>
                      </a:lnTo>
                      <a:lnTo>
                        <a:pt x="187" y="2541"/>
                      </a:lnTo>
                      <a:cubicBezTo>
                        <a:pt x="187" y="2559"/>
                        <a:pt x="187" y="2559"/>
                        <a:pt x="202" y="2559"/>
                      </a:cubicBezTo>
                      <a:lnTo>
                        <a:pt x="402" y="2559"/>
                      </a:lnTo>
                      <a:cubicBezTo>
                        <a:pt x="417" y="2559"/>
                        <a:pt x="432" y="2559"/>
                        <a:pt x="432" y="2541"/>
                      </a:cubicBezTo>
                      <a:lnTo>
                        <a:pt x="588" y="216"/>
                      </a:lnTo>
                      <a:lnTo>
                        <a:pt x="540" y="216"/>
                      </a:lnTo>
                      <a:lnTo>
                        <a:pt x="388" y="2511"/>
                      </a:lnTo>
                      <a:lnTo>
                        <a:pt x="231" y="2511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28"/>
                <p:cNvSpPr/>
                <p:nvPr/>
              </p:nvSpPr>
              <p:spPr>
                <a:xfrm>
                  <a:off x="3982783" y="2225669"/>
                  <a:ext cx="242729" cy="330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" h="700" extrusionOk="0">
                      <a:moveTo>
                        <a:pt x="157" y="1"/>
                      </a:moveTo>
                      <a:cubicBezTo>
                        <a:pt x="157" y="1"/>
                        <a:pt x="171" y="94"/>
                        <a:pt x="157" y="172"/>
                      </a:cubicBezTo>
                      <a:cubicBezTo>
                        <a:pt x="142" y="250"/>
                        <a:pt x="30" y="295"/>
                        <a:pt x="15" y="418"/>
                      </a:cubicBezTo>
                      <a:cubicBezTo>
                        <a:pt x="0" y="544"/>
                        <a:pt x="78" y="652"/>
                        <a:pt x="171" y="682"/>
                      </a:cubicBezTo>
                      <a:cubicBezTo>
                        <a:pt x="199" y="694"/>
                        <a:pt x="232" y="700"/>
                        <a:pt x="266" y="700"/>
                      </a:cubicBezTo>
                      <a:cubicBezTo>
                        <a:pt x="369" y="700"/>
                        <a:pt x="484" y="647"/>
                        <a:pt x="495" y="544"/>
                      </a:cubicBezTo>
                      <a:cubicBezTo>
                        <a:pt x="514" y="388"/>
                        <a:pt x="450" y="358"/>
                        <a:pt x="450" y="358"/>
                      </a:cubicBezTo>
                      <a:cubicBezTo>
                        <a:pt x="450" y="358"/>
                        <a:pt x="405" y="545"/>
                        <a:pt x="306" y="545"/>
                      </a:cubicBezTo>
                      <a:cubicBezTo>
                        <a:pt x="302" y="545"/>
                        <a:pt x="298" y="545"/>
                        <a:pt x="294" y="544"/>
                      </a:cubicBezTo>
                      <a:cubicBezTo>
                        <a:pt x="171" y="544"/>
                        <a:pt x="123" y="403"/>
                        <a:pt x="201" y="325"/>
                      </a:cubicBezTo>
                      <a:cubicBezTo>
                        <a:pt x="279" y="265"/>
                        <a:pt x="343" y="157"/>
                        <a:pt x="3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28"/>
                <p:cNvSpPr/>
                <p:nvPr/>
              </p:nvSpPr>
              <p:spPr>
                <a:xfrm>
                  <a:off x="3996950" y="1888493"/>
                  <a:ext cx="212978" cy="35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760" extrusionOk="0">
                      <a:moveTo>
                        <a:pt x="0" y="1"/>
                      </a:moveTo>
                      <a:lnTo>
                        <a:pt x="34" y="760"/>
                      </a:lnTo>
                      <a:lnTo>
                        <a:pt x="420" y="760"/>
                      </a:lnTo>
                      <a:lnTo>
                        <a:pt x="45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28"/>
                <p:cNvSpPr/>
                <p:nvPr/>
              </p:nvSpPr>
              <p:spPr>
                <a:xfrm>
                  <a:off x="3996950" y="1904549"/>
                  <a:ext cx="212978" cy="32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681" extrusionOk="0">
                      <a:moveTo>
                        <a:pt x="450" y="0"/>
                      </a:moveTo>
                      <a:lnTo>
                        <a:pt x="0" y="153"/>
                      </a:lnTo>
                      <a:lnTo>
                        <a:pt x="19" y="339"/>
                      </a:lnTo>
                      <a:lnTo>
                        <a:pt x="435" y="201"/>
                      </a:lnTo>
                      <a:lnTo>
                        <a:pt x="450" y="0"/>
                      </a:lnTo>
                      <a:close/>
                      <a:moveTo>
                        <a:pt x="435" y="354"/>
                      </a:moveTo>
                      <a:lnTo>
                        <a:pt x="19" y="495"/>
                      </a:lnTo>
                      <a:lnTo>
                        <a:pt x="34" y="681"/>
                      </a:lnTo>
                      <a:lnTo>
                        <a:pt x="420" y="558"/>
                      </a:lnTo>
                      <a:lnTo>
                        <a:pt x="435" y="35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" name="Google Shape;509;p28"/>
              <p:cNvGrpSpPr/>
              <p:nvPr/>
            </p:nvGrpSpPr>
            <p:grpSpPr>
              <a:xfrm>
                <a:off x="315678" y="3322089"/>
                <a:ext cx="1064621" cy="524734"/>
                <a:chOff x="5770418" y="419971"/>
                <a:chExt cx="627651" cy="309358"/>
              </a:xfrm>
            </p:grpSpPr>
            <p:sp>
              <p:nvSpPr>
                <p:cNvPr id="510" name="Google Shape;510;p28"/>
                <p:cNvSpPr/>
                <p:nvPr/>
              </p:nvSpPr>
              <p:spPr>
                <a:xfrm>
                  <a:off x="577041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28"/>
                <p:cNvSpPr/>
                <p:nvPr/>
              </p:nvSpPr>
              <p:spPr>
                <a:xfrm>
                  <a:off x="577041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28"/>
                <p:cNvSpPr/>
                <p:nvPr/>
              </p:nvSpPr>
              <p:spPr>
                <a:xfrm>
                  <a:off x="581841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17" name="Google Shape;517;p28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518" name="Google Shape;518;p28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89212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oy cart with wheels and a battery&#10;&#10;Description automatically generated">
            <a:extLst>
              <a:ext uri="{FF2B5EF4-FFF2-40B4-BE49-F238E27FC236}">
                <a16:creationId xmlns:a16="http://schemas.microsoft.com/office/drawing/2014/main" id="{38D26264-9436-21FC-2D13-FB4C2D6EC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13" y="408798"/>
            <a:ext cx="8352971" cy="40273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7969DC-45A3-2E76-687C-B085E99F7780}"/>
              </a:ext>
            </a:extLst>
          </p:cNvPr>
          <p:cNvSpPr/>
          <p:nvPr/>
        </p:nvSpPr>
        <p:spPr>
          <a:xfrm>
            <a:off x="395514" y="408798"/>
            <a:ext cx="4176486" cy="20136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425C6D-C745-5F79-E375-CEAB22D8B86C}"/>
              </a:ext>
            </a:extLst>
          </p:cNvPr>
          <p:cNvSpPr/>
          <p:nvPr/>
        </p:nvSpPr>
        <p:spPr>
          <a:xfrm>
            <a:off x="4571998" y="408798"/>
            <a:ext cx="4176486" cy="20136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0A447D-0BAD-CFF7-8427-A5EB0D86015F}"/>
              </a:ext>
            </a:extLst>
          </p:cNvPr>
          <p:cNvSpPr/>
          <p:nvPr/>
        </p:nvSpPr>
        <p:spPr>
          <a:xfrm>
            <a:off x="395514" y="2422461"/>
            <a:ext cx="4176486" cy="20136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BC239C-A8C0-DD86-03AD-8D2E6DC8124D}"/>
              </a:ext>
            </a:extLst>
          </p:cNvPr>
          <p:cNvSpPr/>
          <p:nvPr/>
        </p:nvSpPr>
        <p:spPr>
          <a:xfrm>
            <a:off x="4571998" y="2422460"/>
            <a:ext cx="4176486" cy="20136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A4E5C1DA-FD3F-FBCF-A301-E6D92B9C66DB}"/>
              </a:ext>
            </a:extLst>
          </p:cNvPr>
          <p:cNvSpPr txBox="1"/>
          <p:nvPr/>
        </p:nvSpPr>
        <p:spPr>
          <a:xfrm>
            <a:off x="395512" y="753910"/>
            <a:ext cx="4176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EFCFDC91-6E8E-D860-1870-D5C2248BE7AC}"/>
              </a:ext>
            </a:extLst>
          </p:cNvPr>
          <p:cNvSpPr txBox="1"/>
          <p:nvPr/>
        </p:nvSpPr>
        <p:spPr>
          <a:xfrm>
            <a:off x="4571993" y="753910"/>
            <a:ext cx="4176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000" dirty="0"/>
              <a:t>2</a:t>
            </a:r>
          </a:p>
        </p:txBody>
      </p:sp>
      <p:sp>
        <p:nvSpPr>
          <p:cNvPr id="12" name="TextBox 11">
            <a:hlinkClick r:id="rId6" action="ppaction://hlinksldjump"/>
            <a:extLst>
              <a:ext uri="{FF2B5EF4-FFF2-40B4-BE49-F238E27FC236}">
                <a16:creationId xmlns:a16="http://schemas.microsoft.com/office/drawing/2014/main" id="{503A8806-0509-394A-7C2E-BC7DACEFA6EF}"/>
              </a:ext>
            </a:extLst>
          </p:cNvPr>
          <p:cNvSpPr txBox="1"/>
          <p:nvPr/>
        </p:nvSpPr>
        <p:spPr>
          <a:xfrm>
            <a:off x="395508" y="2767571"/>
            <a:ext cx="4176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000" dirty="0"/>
              <a:t>3</a:t>
            </a:r>
          </a:p>
        </p:txBody>
      </p:sp>
      <p:sp>
        <p:nvSpPr>
          <p:cNvPr id="13" name="TextBox 12">
            <a:hlinkClick r:id="rId7" action="ppaction://hlinksldjump"/>
            <a:extLst>
              <a:ext uri="{FF2B5EF4-FFF2-40B4-BE49-F238E27FC236}">
                <a16:creationId xmlns:a16="http://schemas.microsoft.com/office/drawing/2014/main" id="{ABE8F604-D993-9332-4EC8-C1C95584BB50}"/>
              </a:ext>
            </a:extLst>
          </p:cNvPr>
          <p:cNvSpPr txBox="1"/>
          <p:nvPr/>
        </p:nvSpPr>
        <p:spPr>
          <a:xfrm>
            <a:off x="4571993" y="2767570"/>
            <a:ext cx="4176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000" dirty="0"/>
              <a:t>4</a:t>
            </a:r>
          </a:p>
        </p:txBody>
      </p:sp>
      <p:sp>
        <p:nvSpPr>
          <p:cNvPr id="14" name="Action Button: Forward or Next 13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32EC4B9-A310-1173-3732-88527DCAAD0F}"/>
              </a:ext>
            </a:extLst>
          </p:cNvPr>
          <p:cNvSpPr/>
          <p:nvPr/>
        </p:nvSpPr>
        <p:spPr>
          <a:xfrm>
            <a:off x="7550331" y="4436123"/>
            <a:ext cx="1198145" cy="707377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43797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30"/>
          <p:cNvGrpSpPr/>
          <p:nvPr/>
        </p:nvGrpSpPr>
        <p:grpSpPr>
          <a:xfrm>
            <a:off x="320836" y="4016045"/>
            <a:ext cx="803699" cy="684803"/>
            <a:chOff x="6505200" y="2828099"/>
            <a:chExt cx="803699" cy="684803"/>
          </a:xfrm>
        </p:grpSpPr>
        <p:sp>
          <p:nvSpPr>
            <p:cNvPr id="551" name="Google Shape;551;p30"/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6879817" y="28280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0"/>
          <p:cNvSpPr/>
          <p:nvPr/>
        </p:nvSpPr>
        <p:spPr>
          <a:xfrm>
            <a:off x="25" y="4799175"/>
            <a:ext cx="9144000" cy="34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E57F3-BA0D-2750-A319-9DDCA608E422}"/>
              </a:ext>
            </a:extLst>
          </p:cNvPr>
          <p:cNvSpPr txBox="1"/>
          <p:nvPr/>
        </p:nvSpPr>
        <p:spPr>
          <a:xfrm>
            <a:off x="470408" y="506424"/>
            <a:ext cx="8384023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1: Con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người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sử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những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phương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tiện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di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chuyển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VN" sz="22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E655A3A-A888-9B98-A8A0-726760924399}"/>
              </a:ext>
            </a:extLst>
          </p:cNvPr>
          <p:cNvSpPr/>
          <p:nvPr/>
        </p:nvSpPr>
        <p:spPr>
          <a:xfrm>
            <a:off x="320771" y="2922149"/>
            <a:ext cx="1952189" cy="1259039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9" y="0"/>
                </a:lnTo>
                <a:lnTo>
                  <a:pt x="6715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15185E05-A22B-23CA-FD6C-50A8F3745ED7}"/>
              </a:ext>
            </a:extLst>
          </p:cNvPr>
          <p:cNvSpPr/>
          <p:nvPr/>
        </p:nvSpPr>
        <p:spPr>
          <a:xfrm>
            <a:off x="2272960" y="1543078"/>
            <a:ext cx="2315772" cy="1548521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FC41FFD-42BD-A412-7B92-621D43782B98}"/>
              </a:ext>
            </a:extLst>
          </p:cNvPr>
          <p:cNvSpPr/>
          <p:nvPr/>
        </p:nvSpPr>
        <p:spPr>
          <a:xfrm>
            <a:off x="4113811" y="3245054"/>
            <a:ext cx="2207009" cy="1164250"/>
          </a:xfrm>
          <a:custGeom>
            <a:avLst/>
            <a:gdLst/>
            <a:ahLst/>
            <a:cxnLst/>
            <a:rect l="l" t="t" r="r" b="b"/>
            <a:pathLst>
              <a:path w="14794787" h="8229600">
                <a:moveTo>
                  <a:pt x="0" y="0"/>
                </a:moveTo>
                <a:lnTo>
                  <a:pt x="14794786" y="0"/>
                </a:lnTo>
                <a:lnTo>
                  <a:pt x="147947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10233BE9-5AF2-0FFA-AB94-FD5DFFA6F669}"/>
              </a:ext>
            </a:extLst>
          </p:cNvPr>
          <p:cNvSpPr/>
          <p:nvPr/>
        </p:nvSpPr>
        <p:spPr>
          <a:xfrm>
            <a:off x="6320820" y="1501597"/>
            <a:ext cx="2315772" cy="1548521"/>
          </a:xfrm>
          <a:custGeom>
            <a:avLst/>
            <a:gdLst/>
            <a:ahLst/>
            <a:cxnLst/>
            <a:rect l="l" t="t" r="r" b="b"/>
            <a:pathLst>
              <a:path w="5734341" h="3225567">
                <a:moveTo>
                  <a:pt x="0" y="0"/>
                </a:moveTo>
                <a:lnTo>
                  <a:pt x="5734341" y="0"/>
                </a:lnTo>
                <a:lnTo>
                  <a:pt x="5734341" y="3225567"/>
                </a:lnTo>
                <a:lnTo>
                  <a:pt x="0" y="32255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" b="-388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Action Button: Home 1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032227F1-C65D-AC2F-5BF0-5C89E5342B51}"/>
              </a:ext>
            </a:extLst>
          </p:cNvPr>
          <p:cNvSpPr/>
          <p:nvPr/>
        </p:nvSpPr>
        <p:spPr>
          <a:xfrm>
            <a:off x="7243482" y="3818965"/>
            <a:ext cx="753036" cy="590339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11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30"/>
          <p:cNvGrpSpPr/>
          <p:nvPr/>
        </p:nvGrpSpPr>
        <p:grpSpPr>
          <a:xfrm>
            <a:off x="320836" y="4016045"/>
            <a:ext cx="803699" cy="684803"/>
            <a:chOff x="6505200" y="2828099"/>
            <a:chExt cx="803699" cy="684803"/>
          </a:xfrm>
        </p:grpSpPr>
        <p:sp>
          <p:nvSpPr>
            <p:cNvPr id="551" name="Google Shape;551;p30"/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6879817" y="28280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0"/>
          <p:cNvSpPr/>
          <p:nvPr/>
        </p:nvSpPr>
        <p:spPr>
          <a:xfrm>
            <a:off x="25" y="4799175"/>
            <a:ext cx="9144000" cy="34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E57F3-BA0D-2750-A319-9DDCA608E422}"/>
              </a:ext>
            </a:extLst>
          </p:cNvPr>
          <p:cNvSpPr txBox="1"/>
          <p:nvPr/>
        </p:nvSpPr>
        <p:spPr>
          <a:xfrm>
            <a:off x="470408" y="506424"/>
            <a:ext cx="8384023" cy="539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2: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Những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phương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tiện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dùng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xăng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VN" sz="22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FC41FFD-42BD-A412-7B92-621D43782B98}"/>
              </a:ext>
            </a:extLst>
          </p:cNvPr>
          <p:cNvSpPr/>
          <p:nvPr/>
        </p:nvSpPr>
        <p:spPr>
          <a:xfrm>
            <a:off x="695453" y="1878105"/>
            <a:ext cx="3531378" cy="2137940"/>
          </a:xfrm>
          <a:custGeom>
            <a:avLst/>
            <a:gdLst/>
            <a:ahLst/>
            <a:cxnLst/>
            <a:rect l="l" t="t" r="r" b="b"/>
            <a:pathLst>
              <a:path w="14794787" h="8229600">
                <a:moveTo>
                  <a:pt x="0" y="0"/>
                </a:moveTo>
                <a:lnTo>
                  <a:pt x="14794786" y="0"/>
                </a:lnTo>
                <a:lnTo>
                  <a:pt x="147947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10233BE9-5AF2-0FFA-AB94-FD5DFFA6F669}"/>
              </a:ext>
            </a:extLst>
          </p:cNvPr>
          <p:cNvSpPr/>
          <p:nvPr/>
        </p:nvSpPr>
        <p:spPr>
          <a:xfrm>
            <a:off x="4572000" y="1779230"/>
            <a:ext cx="3367139" cy="2236815"/>
          </a:xfrm>
          <a:custGeom>
            <a:avLst/>
            <a:gdLst/>
            <a:ahLst/>
            <a:cxnLst/>
            <a:rect l="l" t="t" r="r" b="b"/>
            <a:pathLst>
              <a:path w="5734341" h="3225567">
                <a:moveTo>
                  <a:pt x="0" y="0"/>
                </a:moveTo>
                <a:lnTo>
                  <a:pt x="5734341" y="0"/>
                </a:lnTo>
                <a:lnTo>
                  <a:pt x="5734341" y="3225567"/>
                </a:lnTo>
                <a:lnTo>
                  <a:pt x="0" y="3225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" b="-3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Action Button: Home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CB164F1-78BF-5497-2501-4A860D093659}"/>
              </a:ext>
            </a:extLst>
          </p:cNvPr>
          <p:cNvSpPr/>
          <p:nvPr/>
        </p:nvSpPr>
        <p:spPr>
          <a:xfrm>
            <a:off x="7939139" y="4016045"/>
            <a:ext cx="915292" cy="684803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5223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30"/>
          <p:cNvGrpSpPr/>
          <p:nvPr/>
        </p:nvGrpSpPr>
        <p:grpSpPr>
          <a:xfrm>
            <a:off x="320836" y="4016045"/>
            <a:ext cx="803699" cy="684803"/>
            <a:chOff x="6505200" y="2828099"/>
            <a:chExt cx="803699" cy="684803"/>
          </a:xfrm>
        </p:grpSpPr>
        <p:sp>
          <p:nvSpPr>
            <p:cNvPr id="551" name="Google Shape;551;p30"/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6879817" y="28280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0"/>
          <p:cNvSpPr/>
          <p:nvPr/>
        </p:nvSpPr>
        <p:spPr>
          <a:xfrm>
            <a:off x="25" y="4799175"/>
            <a:ext cx="9144000" cy="34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E57F3-BA0D-2750-A319-9DDCA608E422}"/>
              </a:ext>
            </a:extLst>
          </p:cNvPr>
          <p:cNvSpPr txBox="1"/>
          <p:nvPr/>
        </p:nvSpPr>
        <p:spPr>
          <a:xfrm>
            <a:off x="470408" y="506424"/>
            <a:ext cx="8384023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3: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Ngoài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xăng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ra,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còn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có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thể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nhờ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nhiên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liệu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VN" sz="22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552E5318-59FD-9CB5-A391-D937EDB74F62}"/>
              </a:ext>
            </a:extLst>
          </p:cNvPr>
          <p:cNvSpPr/>
          <p:nvPr/>
        </p:nvSpPr>
        <p:spPr>
          <a:xfrm>
            <a:off x="909993" y="1701333"/>
            <a:ext cx="2718851" cy="2313423"/>
          </a:xfrm>
          <a:custGeom>
            <a:avLst/>
            <a:gdLst/>
            <a:ahLst/>
            <a:cxnLst/>
            <a:rect l="l" t="t" r="r" b="b"/>
            <a:pathLst>
              <a:path w="7211187" h="8229600">
                <a:moveTo>
                  <a:pt x="0" y="0"/>
                </a:moveTo>
                <a:lnTo>
                  <a:pt x="7211187" y="0"/>
                </a:lnTo>
                <a:lnTo>
                  <a:pt x="72111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F3A0A19-873B-E711-7385-FA8CC46031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2697" y="1201974"/>
            <a:ext cx="581374" cy="1028981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326F001A-F61A-5B7E-882D-0635B4BD9DD3}"/>
              </a:ext>
            </a:extLst>
          </p:cNvPr>
          <p:cNvSpPr/>
          <p:nvPr/>
        </p:nvSpPr>
        <p:spPr>
          <a:xfrm>
            <a:off x="3843384" y="1701333"/>
            <a:ext cx="4308865" cy="2313424"/>
          </a:xfrm>
          <a:custGeom>
            <a:avLst/>
            <a:gdLst/>
            <a:ahLst/>
            <a:cxnLst/>
            <a:rect l="l" t="t" r="r" b="b"/>
            <a:pathLst>
              <a:path w="7315200" h="3747717">
                <a:moveTo>
                  <a:pt x="0" y="0"/>
                </a:moveTo>
                <a:lnTo>
                  <a:pt x="7315200" y="0"/>
                </a:lnTo>
                <a:lnTo>
                  <a:pt x="7315200" y="3747717"/>
                </a:lnTo>
                <a:lnTo>
                  <a:pt x="0" y="37477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Action Button: Home 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9F033E0-A749-42EF-76B9-A9839C581957}"/>
              </a:ext>
            </a:extLst>
          </p:cNvPr>
          <p:cNvSpPr/>
          <p:nvPr/>
        </p:nvSpPr>
        <p:spPr>
          <a:xfrm>
            <a:off x="7628709" y="4014756"/>
            <a:ext cx="862148" cy="686092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77697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30"/>
          <p:cNvGrpSpPr/>
          <p:nvPr/>
        </p:nvGrpSpPr>
        <p:grpSpPr>
          <a:xfrm>
            <a:off x="320836" y="4016045"/>
            <a:ext cx="803699" cy="684803"/>
            <a:chOff x="6505200" y="2828099"/>
            <a:chExt cx="803699" cy="684803"/>
          </a:xfrm>
        </p:grpSpPr>
        <p:sp>
          <p:nvSpPr>
            <p:cNvPr id="551" name="Google Shape;551;p30"/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6879817" y="28280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0"/>
          <p:cNvSpPr/>
          <p:nvPr/>
        </p:nvSpPr>
        <p:spPr>
          <a:xfrm>
            <a:off x="25" y="4799175"/>
            <a:ext cx="9144000" cy="34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E57F3-BA0D-2750-A319-9DDCA608E422}"/>
              </a:ext>
            </a:extLst>
          </p:cNvPr>
          <p:cNvSpPr txBox="1"/>
          <p:nvPr/>
        </p:nvSpPr>
        <p:spPr>
          <a:xfrm>
            <a:off x="470408" y="506424"/>
            <a:ext cx="8384023" cy="539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4: Em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những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phương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tiện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VN" sz="22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9C3EE349-8F6C-3AB5-2E14-254E21CFFB25}"/>
              </a:ext>
            </a:extLst>
          </p:cNvPr>
          <p:cNvSpPr/>
          <p:nvPr/>
        </p:nvSpPr>
        <p:spPr>
          <a:xfrm>
            <a:off x="619981" y="1875735"/>
            <a:ext cx="2068407" cy="1886539"/>
          </a:xfrm>
          <a:custGeom>
            <a:avLst/>
            <a:gdLst/>
            <a:ahLst/>
            <a:cxnLst/>
            <a:rect l="l" t="t" r="r" b="b"/>
            <a:pathLst>
              <a:path w="7590055" h="7590055">
                <a:moveTo>
                  <a:pt x="0" y="0"/>
                </a:moveTo>
                <a:lnTo>
                  <a:pt x="7590055" y="0"/>
                </a:lnTo>
                <a:lnTo>
                  <a:pt x="7590055" y="7590055"/>
                </a:lnTo>
                <a:lnTo>
                  <a:pt x="0" y="7590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B3CF00B-4C61-B055-4AB7-D64D7C0A4D06}"/>
              </a:ext>
            </a:extLst>
          </p:cNvPr>
          <p:cNvSpPr/>
          <p:nvPr/>
        </p:nvSpPr>
        <p:spPr>
          <a:xfrm>
            <a:off x="3028834" y="1651147"/>
            <a:ext cx="2638461" cy="2068617"/>
          </a:xfrm>
          <a:custGeom>
            <a:avLst/>
            <a:gdLst/>
            <a:ahLst/>
            <a:cxnLst/>
            <a:rect l="l" t="t" r="r" b="b"/>
            <a:pathLst>
              <a:path w="5799723" h="4114800">
                <a:moveTo>
                  <a:pt x="0" y="0"/>
                </a:moveTo>
                <a:lnTo>
                  <a:pt x="5799723" y="0"/>
                </a:lnTo>
                <a:lnTo>
                  <a:pt x="5799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B9B98991-F62C-903E-2ACF-0533E1A22AA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07741" y="1531218"/>
            <a:ext cx="2517455" cy="2253122"/>
          </a:xfrm>
          <a:prstGeom prst="rect">
            <a:avLst/>
          </a:prstGeom>
        </p:spPr>
      </p:pic>
      <p:sp>
        <p:nvSpPr>
          <p:cNvPr id="9" name="Action Button: Home 8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4CF0405-E29A-9050-8EDE-B1F34655DD21}"/>
              </a:ext>
            </a:extLst>
          </p:cNvPr>
          <p:cNvSpPr/>
          <p:nvPr/>
        </p:nvSpPr>
        <p:spPr>
          <a:xfrm>
            <a:off x="6479177" y="4016045"/>
            <a:ext cx="1254034" cy="684803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72969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0"/>
          <p:cNvSpPr txBox="1">
            <a:spLocks noGrp="1"/>
          </p:cNvSpPr>
          <p:nvPr>
            <p:ph type="title"/>
          </p:nvPr>
        </p:nvSpPr>
        <p:spPr>
          <a:xfrm>
            <a:off x="575566" y="1226560"/>
            <a:ext cx="7704000" cy="24197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BÀI 7: LẮP RÁP MÔ HÌNH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XE ĐIỆN CHẠY BẰNG PIN</a:t>
            </a:r>
          </a:p>
        </p:txBody>
      </p:sp>
      <p:grpSp>
        <p:nvGrpSpPr>
          <p:cNvPr id="550" name="Google Shape;550;p30"/>
          <p:cNvGrpSpPr/>
          <p:nvPr/>
        </p:nvGrpSpPr>
        <p:grpSpPr>
          <a:xfrm>
            <a:off x="7937475" y="973249"/>
            <a:ext cx="803699" cy="684803"/>
            <a:chOff x="6505200" y="2828099"/>
            <a:chExt cx="803699" cy="684803"/>
          </a:xfrm>
        </p:grpSpPr>
        <p:sp>
          <p:nvSpPr>
            <p:cNvPr id="551" name="Google Shape;551;p30"/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6879817" y="28280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0"/>
          <p:cNvGrpSpPr/>
          <p:nvPr/>
        </p:nvGrpSpPr>
        <p:grpSpPr>
          <a:xfrm>
            <a:off x="7232088" y="3600244"/>
            <a:ext cx="1589528" cy="1233553"/>
            <a:chOff x="2126803" y="1248301"/>
            <a:chExt cx="3668425" cy="2846881"/>
          </a:xfrm>
        </p:grpSpPr>
        <p:sp>
          <p:nvSpPr>
            <p:cNvPr id="555" name="Google Shape;555;p30"/>
            <p:cNvSpPr/>
            <p:nvPr/>
          </p:nvSpPr>
          <p:spPr>
            <a:xfrm>
              <a:off x="4289850" y="1504669"/>
              <a:ext cx="1079208" cy="2590513"/>
            </a:xfrm>
            <a:custGeom>
              <a:avLst/>
              <a:gdLst/>
              <a:ahLst/>
              <a:cxnLst/>
              <a:rect l="l" t="t" r="r" b="b"/>
              <a:pathLst>
                <a:path w="1646" h="3951" extrusionOk="0">
                  <a:moveTo>
                    <a:pt x="1" y="0"/>
                  </a:moveTo>
                  <a:lnTo>
                    <a:pt x="1" y="3951"/>
                  </a:lnTo>
                  <a:lnTo>
                    <a:pt x="1645" y="1347"/>
                  </a:lnTo>
                  <a:lnTo>
                    <a:pt x="16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4071788" y="2431875"/>
              <a:ext cx="1617600" cy="1663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4190189" y="1392549"/>
              <a:ext cx="1258858" cy="183585"/>
            </a:xfrm>
            <a:custGeom>
              <a:avLst/>
              <a:gdLst/>
              <a:ahLst/>
              <a:cxnLst/>
              <a:rect l="l" t="t" r="r" b="b"/>
              <a:pathLst>
                <a:path w="1920" h="280" extrusionOk="0">
                  <a:moveTo>
                    <a:pt x="0" y="0"/>
                  </a:moveTo>
                  <a:lnTo>
                    <a:pt x="0" y="279"/>
                  </a:lnTo>
                  <a:lnTo>
                    <a:pt x="1920" y="279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4392790" y="1736122"/>
              <a:ext cx="151456" cy="388806"/>
            </a:xfrm>
            <a:custGeom>
              <a:avLst/>
              <a:gdLst/>
              <a:ahLst/>
              <a:cxnLst/>
              <a:rect l="l" t="t" r="r" b="b"/>
              <a:pathLst>
                <a:path w="231" h="593" extrusionOk="0">
                  <a:moveTo>
                    <a:pt x="0" y="1"/>
                  </a:moveTo>
                  <a:lnTo>
                    <a:pt x="0" y="592"/>
                  </a:lnTo>
                  <a:lnTo>
                    <a:pt x="231" y="592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4604571" y="1736122"/>
              <a:ext cx="154735" cy="388806"/>
            </a:xfrm>
            <a:custGeom>
              <a:avLst/>
              <a:gdLst/>
              <a:ahLst/>
              <a:cxnLst/>
              <a:rect l="l" t="t" r="r" b="b"/>
              <a:pathLst>
                <a:path w="236" h="593" extrusionOk="0">
                  <a:moveTo>
                    <a:pt x="1" y="1"/>
                  </a:moveTo>
                  <a:lnTo>
                    <a:pt x="1" y="592"/>
                  </a:lnTo>
                  <a:lnTo>
                    <a:pt x="235" y="592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4880607" y="1736122"/>
              <a:ext cx="151456" cy="388806"/>
            </a:xfrm>
            <a:custGeom>
              <a:avLst/>
              <a:gdLst/>
              <a:ahLst/>
              <a:cxnLst/>
              <a:rect l="l" t="t" r="r" b="b"/>
              <a:pathLst>
                <a:path w="231" h="593" extrusionOk="0">
                  <a:moveTo>
                    <a:pt x="0" y="1"/>
                  </a:moveTo>
                  <a:lnTo>
                    <a:pt x="0" y="592"/>
                  </a:lnTo>
                  <a:lnTo>
                    <a:pt x="231" y="592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5092387" y="1736122"/>
              <a:ext cx="154735" cy="388806"/>
            </a:xfrm>
            <a:custGeom>
              <a:avLst/>
              <a:gdLst/>
              <a:ahLst/>
              <a:cxnLst/>
              <a:rect l="l" t="t" r="r" b="b"/>
              <a:pathLst>
                <a:path w="236" h="593" extrusionOk="0">
                  <a:moveTo>
                    <a:pt x="1" y="1"/>
                  </a:moveTo>
                  <a:lnTo>
                    <a:pt x="1" y="592"/>
                  </a:lnTo>
                  <a:lnTo>
                    <a:pt x="235" y="592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3965951" y="2326883"/>
              <a:ext cx="1829277" cy="173750"/>
            </a:xfrm>
            <a:custGeom>
              <a:avLst/>
              <a:gdLst/>
              <a:ahLst/>
              <a:cxnLst/>
              <a:rect l="l" t="t" r="r" b="b"/>
              <a:pathLst>
                <a:path w="2790" h="265" extrusionOk="0">
                  <a:moveTo>
                    <a:pt x="0" y="0"/>
                  </a:moveTo>
                  <a:lnTo>
                    <a:pt x="0" y="264"/>
                  </a:lnTo>
                  <a:lnTo>
                    <a:pt x="2790" y="26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4200024" y="2734056"/>
              <a:ext cx="234724" cy="254396"/>
            </a:xfrm>
            <a:custGeom>
              <a:avLst/>
              <a:gdLst/>
              <a:ahLst/>
              <a:cxnLst/>
              <a:rect l="l" t="t" r="r" b="b"/>
              <a:pathLst>
                <a:path w="358" h="388" extrusionOk="0">
                  <a:moveTo>
                    <a:pt x="0" y="0"/>
                  </a:moveTo>
                  <a:lnTo>
                    <a:pt x="0" y="387"/>
                  </a:lnTo>
                  <a:lnTo>
                    <a:pt x="357" y="387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4523924" y="2734056"/>
              <a:ext cx="235380" cy="254396"/>
            </a:xfrm>
            <a:custGeom>
              <a:avLst/>
              <a:gdLst/>
              <a:ahLst/>
              <a:cxnLst/>
              <a:rect l="l" t="t" r="r" b="b"/>
              <a:pathLst>
                <a:path w="359" h="388" extrusionOk="0">
                  <a:moveTo>
                    <a:pt x="1" y="0"/>
                  </a:moveTo>
                  <a:lnTo>
                    <a:pt x="1" y="387"/>
                  </a:lnTo>
                  <a:lnTo>
                    <a:pt x="358" y="387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4950763" y="2734056"/>
              <a:ext cx="235380" cy="254396"/>
            </a:xfrm>
            <a:custGeom>
              <a:avLst/>
              <a:gdLst/>
              <a:ahLst/>
              <a:cxnLst/>
              <a:rect l="l" t="t" r="r" b="b"/>
              <a:pathLst>
                <a:path w="359" h="388" extrusionOk="0">
                  <a:moveTo>
                    <a:pt x="1" y="0"/>
                  </a:moveTo>
                  <a:lnTo>
                    <a:pt x="1" y="387"/>
                  </a:lnTo>
                  <a:lnTo>
                    <a:pt x="358" y="387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5275319" y="2734056"/>
              <a:ext cx="234724" cy="254396"/>
            </a:xfrm>
            <a:custGeom>
              <a:avLst/>
              <a:gdLst/>
              <a:ahLst/>
              <a:cxnLst/>
              <a:rect l="l" t="t" r="r" b="b"/>
              <a:pathLst>
                <a:path w="358" h="388" extrusionOk="0">
                  <a:moveTo>
                    <a:pt x="1" y="0"/>
                  </a:moveTo>
                  <a:lnTo>
                    <a:pt x="1" y="387"/>
                  </a:lnTo>
                  <a:lnTo>
                    <a:pt x="358" y="387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4190189" y="3151064"/>
              <a:ext cx="244559" cy="264231"/>
            </a:xfrm>
            <a:custGeom>
              <a:avLst/>
              <a:gdLst/>
              <a:ahLst/>
              <a:cxnLst/>
              <a:rect l="l" t="t" r="r" b="b"/>
              <a:pathLst>
                <a:path w="373" h="403" extrusionOk="0">
                  <a:moveTo>
                    <a:pt x="0" y="0"/>
                  </a:moveTo>
                  <a:lnTo>
                    <a:pt x="0" y="402"/>
                  </a:lnTo>
                  <a:lnTo>
                    <a:pt x="372" y="402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4514744" y="3151064"/>
              <a:ext cx="234724" cy="264231"/>
            </a:xfrm>
            <a:custGeom>
              <a:avLst/>
              <a:gdLst/>
              <a:ahLst/>
              <a:cxnLst/>
              <a:rect l="l" t="t" r="r" b="b"/>
              <a:pathLst>
                <a:path w="358" h="403" extrusionOk="0">
                  <a:moveTo>
                    <a:pt x="0" y="0"/>
                  </a:moveTo>
                  <a:lnTo>
                    <a:pt x="0" y="402"/>
                  </a:lnTo>
                  <a:lnTo>
                    <a:pt x="357" y="402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4941584" y="3151064"/>
              <a:ext cx="234724" cy="264231"/>
            </a:xfrm>
            <a:custGeom>
              <a:avLst/>
              <a:gdLst/>
              <a:ahLst/>
              <a:cxnLst/>
              <a:rect l="l" t="t" r="r" b="b"/>
              <a:pathLst>
                <a:path w="358" h="403" extrusionOk="0">
                  <a:moveTo>
                    <a:pt x="0" y="0"/>
                  </a:moveTo>
                  <a:lnTo>
                    <a:pt x="0" y="402"/>
                  </a:lnTo>
                  <a:lnTo>
                    <a:pt x="357" y="402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5265484" y="3151064"/>
              <a:ext cx="234724" cy="264231"/>
            </a:xfrm>
            <a:custGeom>
              <a:avLst/>
              <a:gdLst/>
              <a:ahLst/>
              <a:cxnLst/>
              <a:rect l="l" t="t" r="r" b="b"/>
              <a:pathLst>
                <a:path w="358" h="403" extrusionOk="0">
                  <a:moveTo>
                    <a:pt x="1" y="0"/>
                  </a:moveTo>
                  <a:lnTo>
                    <a:pt x="1" y="402"/>
                  </a:lnTo>
                  <a:lnTo>
                    <a:pt x="358" y="40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2348419" y="2153130"/>
              <a:ext cx="1232631" cy="425523"/>
            </a:xfrm>
            <a:custGeom>
              <a:avLst/>
              <a:gdLst/>
              <a:ahLst/>
              <a:cxnLst/>
              <a:rect l="l" t="t" r="r" b="b"/>
              <a:pathLst>
                <a:path w="1880" h="649" extrusionOk="0">
                  <a:moveTo>
                    <a:pt x="901" y="1"/>
                  </a:moveTo>
                  <a:lnTo>
                    <a:pt x="20" y="592"/>
                  </a:lnTo>
                  <a:cubicBezTo>
                    <a:pt x="1" y="607"/>
                    <a:pt x="1" y="622"/>
                    <a:pt x="20" y="637"/>
                  </a:cubicBezTo>
                  <a:cubicBezTo>
                    <a:pt x="20" y="644"/>
                    <a:pt x="27" y="648"/>
                    <a:pt x="36" y="648"/>
                  </a:cubicBezTo>
                  <a:cubicBezTo>
                    <a:pt x="46" y="648"/>
                    <a:pt x="57" y="644"/>
                    <a:pt x="64" y="637"/>
                  </a:cubicBezTo>
                  <a:lnTo>
                    <a:pt x="916" y="79"/>
                  </a:lnTo>
                  <a:lnTo>
                    <a:pt x="1831" y="637"/>
                  </a:lnTo>
                  <a:cubicBezTo>
                    <a:pt x="1831" y="641"/>
                    <a:pt x="1834" y="643"/>
                    <a:pt x="1837" y="643"/>
                  </a:cubicBezTo>
                  <a:cubicBezTo>
                    <a:pt x="1846" y="643"/>
                    <a:pt x="1861" y="633"/>
                    <a:pt x="1861" y="622"/>
                  </a:cubicBezTo>
                  <a:cubicBezTo>
                    <a:pt x="1879" y="622"/>
                    <a:pt x="1879" y="592"/>
                    <a:pt x="1861" y="592"/>
                  </a:cubicBezTo>
                  <a:lnTo>
                    <a:pt x="9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2146474" y="2560958"/>
              <a:ext cx="1617501" cy="539608"/>
            </a:xfrm>
            <a:custGeom>
              <a:avLst/>
              <a:gdLst/>
              <a:ahLst/>
              <a:cxnLst/>
              <a:rect l="l" t="t" r="r" b="b"/>
              <a:pathLst>
                <a:path w="2467" h="823" extrusionOk="0">
                  <a:moveTo>
                    <a:pt x="0" y="0"/>
                  </a:moveTo>
                  <a:lnTo>
                    <a:pt x="0" y="822"/>
                  </a:lnTo>
                  <a:lnTo>
                    <a:pt x="2466" y="822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2227121" y="2560958"/>
              <a:ext cx="22292" cy="549443"/>
            </a:xfrm>
            <a:custGeom>
              <a:avLst/>
              <a:gdLst/>
              <a:ahLst/>
              <a:cxnLst/>
              <a:rect l="l" t="t" r="r" b="b"/>
              <a:pathLst>
                <a:path w="34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3" y="83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2329405" y="2560958"/>
              <a:ext cx="19670" cy="558622"/>
            </a:xfrm>
            <a:custGeom>
              <a:avLst/>
              <a:gdLst/>
              <a:ahLst/>
              <a:cxnLst/>
              <a:rect l="l" t="t" r="r" b="b"/>
              <a:pathLst>
                <a:path w="30" h="852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2431689" y="2560958"/>
              <a:ext cx="20325" cy="549443"/>
            </a:xfrm>
            <a:custGeom>
              <a:avLst/>
              <a:gdLst/>
              <a:ahLst/>
              <a:cxnLst/>
              <a:rect l="l" t="t" r="r" b="b"/>
              <a:pathLst>
                <a:path w="31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2543808" y="2551123"/>
              <a:ext cx="20325" cy="549443"/>
            </a:xfrm>
            <a:custGeom>
              <a:avLst/>
              <a:gdLst/>
              <a:ahLst/>
              <a:cxnLst/>
              <a:rect l="l" t="t" r="r" b="b"/>
              <a:pathLst>
                <a:path w="31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2653304" y="2560958"/>
              <a:ext cx="22948" cy="549443"/>
            </a:xfrm>
            <a:custGeom>
              <a:avLst/>
              <a:gdLst/>
              <a:ahLst/>
              <a:cxnLst/>
              <a:rect l="l" t="t" r="r" b="b"/>
              <a:pathLst>
                <a:path w="35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4" y="83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2756244" y="2560958"/>
              <a:ext cx="19670" cy="558622"/>
            </a:xfrm>
            <a:custGeom>
              <a:avLst/>
              <a:gdLst/>
              <a:ahLst/>
              <a:cxnLst/>
              <a:rect l="l" t="t" r="r" b="b"/>
              <a:pathLst>
                <a:path w="30" h="852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2858528" y="2560958"/>
              <a:ext cx="20325" cy="549443"/>
            </a:xfrm>
            <a:custGeom>
              <a:avLst/>
              <a:gdLst/>
              <a:ahLst/>
              <a:cxnLst/>
              <a:rect l="l" t="t" r="r" b="b"/>
              <a:pathLst>
                <a:path w="31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2970647" y="2551123"/>
              <a:ext cx="20325" cy="549443"/>
            </a:xfrm>
            <a:custGeom>
              <a:avLst/>
              <a:gdLst/>
              <a:ahLst/>
              <a:cxnLst/>
              <a:rect l="l" t="t" r="r" b="b"/>
              <a:pathLst>
                <a:path w="31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3080144" y="2551123"/>
              <a:ext cx="22948" cy="559278"/>
            </a:xfrm>
            <a:custGeom>
              <a:avLst/>
              <a:gdLst/>
              <a:ahLst/>
              <a:cxnLst/>
              <a:rect l="l" t="t" r="r" b="b"/>
              <a:pathLst>
                <a:path w="35" h="853" extrusionOk="0">
                  <a:moveTo>
                    <a:pt x="1" y="0"/>
                  </a:moveTo>
                  <a:lnTo>
                    <a:pt x="1" y="852"/>
                  </a:lnTo>
                  <a:lnTo>
                    <a:pt x="34" y="85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3183084" y="2551123"/>
              <a:ext cx="19670" cy="559278"/>
            </a:xfrm>
            <a:custGeom>
              <a:avLst/>
              <a:gdLst/>
              <a:ahLst/>
              <a:cxnLst/>
              <a:rect l="l" t="t" r="r" b="b"/>
              <a:pathLst>
                <a:path w="30" h="853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3285368" y="2551123"/>
              <a:ext cx="20325" cy="559278"/>
            </a:xfrm>
            <a:custGeom>
              <a:avLst/>
              <a:gdLst/>
              <a:ahLst/>
              <a:cxnLst/>
              <a:rect l="l" t="t" r="r" b="b"/>
              <a:pathLst>
                <a:path w="3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3385029" y="2560958"/>
              <a:ext cx="22948" cy="558622"/>
            </a:xfrm>
            <a:custGeom>
              <a:avLst/>
              <a:gdLst/>
              <a:ahLst/>
              <a:cxnLst/>
              <a:rect l="l" t="t" r="r" b="b"/>
              <a:pathLst>
                <a:path w="35" h="852" extrusionOk="0">
                  <a:moveTo>
                    <a:pt x="1" y="0"/>
                  </a:moveTo>
                  <a:lnTo>
                    <a:pt x="1" y="852"/>
                  </a:lnTo>
                  <a:lnTo>
                    <a:pt x="34" y="85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3487969" y="2560958"/>
              <a:ext cx="19670" cy="549443"/>
            </a:xfrm>
            <a:custGeom>
              <a:avLst/>
              <a:gdLst/>
              <a:ahLst/>
              <a:cxnLst/>
              <a:rect l="l" t="t" r="r" b="b"/>
              <a:pathLst>
                <a:path w="30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3590253" y="2560958"/>
              <a:ext cx="20325" cy="558622"/>
            </a:xfrm>
            <a:custGeom>
              <a:avLst/>
              <a:gdLst/>
              <a:ahLst/>
              <a:cxnLst/>
              <a:rect l="l" t="t" r="r" b="b"/>
              <a:pathLst>
                <a:path w="31" h="852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3689915" y="2560958"/>
              <a:ext cx="22948" cy="549443"/>
            </a:xfrm>
            <a:custGeom>
              <a:avLst/>
              <a:gdLst/>
              <a:ahLst/>
              <a:cxnLst/>
              <a:rect l="l" t="t" r="r" b="b"/>
              <a:pathLst>
                <a:path w="35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4" y="83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2126803" y="2528830"/>
              <a:ext cx="1656840" cy="61632"/>
            </a:xfrm>
            <a:custGeom>
              <a:avLst/>
              <a:gdLst/>
              <a:ahLst/>
              <a:cxnLst/>
              <a:rect l="l" t="t" r="r" b="b"/>
              <a:pathLst>
                <a:path w="2527" h="94" extrusionOk="0">
                  <a:moveTo>
                    <a:pt x="0" y="1"/>
                  </a:moveTo>
                  <a:lnTo>
                    <a:pt x="0" y="94"/>
                  </a:lnTo>
                  <a:lnTo>
                    <a:pt x="2526" y="94"/>
                  </a:lnTo>
                  <a:lnTo>
                    <a:pt x="25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2126803" y="3067794"/>
              <a:ext cx="1656840" cy="61632"/>
            </a:xfrm>
            <a:custGeom>
              <a:avLst/>
              <a:gdLst/>
              <a:ahLst/>
              <a:cxnLst/>
              <a:rect l="l" t="t" r="r" b="b"/>
              <a:pathLst>
                <a:path w="2527" h="94" extrusionOk="0">
                  <a:moveTo>
                    <a:pt x="0" y="1"/>
                  </a:moveTo>
                  <a:lnTo>
                    <a:pt x="0" y="94"/>
                  </a:lnTo>
                  <a:lnTo>
                    <a:pt x="2526" y="94"/>
                  </a:lnTo>
                  <a:lnTo>
                    <a:pt x="25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2482831" y="1248301"/>
              <a:ext cx="1817476" cy="825476"/>
            </a:xfrm>
            <a:custGeom>
              <a:avLst/>
              <a:gdLst/>
              <a:ahLst/>
              <a:cxnLst/>
              <a:rect l="l" t="t" r="r" b="b"/>
              <a:pathLst>
                <a:path w="2772" h="1259" extrusionOk="0">
                  <a:moveTo>
                    <a:pt x="250" y="68"/>
                  </a:moveTo>
                  <a:lnTo>
                    <a:pt x="2712" y="559"/>
                  </a:lnTo>
                  <a:lnTo>
                    <a:pt x="2712" y="1180"/>
                  </a:lnTo>
                  <a:lnTo>
                    <a:pt x="94" y="328"/>
                  </a:lnTo>
                  <a:lnTo>
                    <a:pt x="250" y="68"/>
                  </a:lnTo>
                  <a:close/>
                  <a:moveTo>
                    <a:pt x="216" y="1"/>
                  </a:moveTo>
                  <a:lnTo>
                    <a:pt x="201" y="20"/>
                  </a:lnTo>
                  <a:lnTo>
                    <a:pt x="1" y="358"/>
                  </a:lnTo>
                  <a:lnTo>
                    <a:pt x="2772" y="1258"/>
                  </a:lnTo>
                  <a:lnTo>
                    <a:pt x="2772" y="51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2492666" y="1309279"/>
              <a:ext cx="1807641" cy="758599"/>
            </a:xfrm>
            <a:custGeom>
              <a:avLst/>
              <a:gdLst/>
              <a:ahLst/>
              <a:cxnLst/>
              <a:rect l="l" t="t" r="r" b="b"/>
              <a:pathLst>
                <a:path w="2757" h="1157" extrusionOk="0">
                  <a:moveTo>
                    <a:pt x="651" y="1"/>
                  </a:moveTo>
                  <a:lnTo>
                    <a:pt x="30" y="220"/>
                  </a:lnTo>
                  <a:cubicBezTo>
                    <a:pt x="15" y="220"/>
                    <a:pt x="0" y="235"/>
                    <a:pt x="0" y="250"/>
                  </a:cubicBezTo>
                  <a:cubicBezTo>
                    <a:pt x="15" y="265"/>
                    <a:pt x="30" y="280"/>
                    <a:pt x="45" y="280"/>
                  </a:cubicBezTo>
                  <a:lnTo>
                    <a:pt x="637" y="64"/>
                  </a:lnTo>
                  <a:lnTo>
                    <a:pt x="730" y="499"/>
                  </a:lnTo>
                  <a:cubicBezTo>
                    <a:pt x="744" y="499"/>
                    <a:pt x="744" y="514"/>
                    <a:pt x="744" y="514"/>
                  </a:cubicBezTo>
                  <a:lnTo>
                    <a:pt x="774" y="514"/>
                  </a:lnTo>
                  <a:lnTo>
                    <a:pt x="1596" y="265"/>
                  </a:lnTo>
                  <a:lnTo>
                    <a:pt x="1641" y="778"/>
                  </a:lnTo>
                  <a:cubicBezTo>
                    <a:pt x="1641" y="793"/>
                    <a:pt x="1641" y="808"/>
                    <a:pt x="1659" y="808"/>
                  </a:cubicBezTo>
                  <a:lnTo>
                    <a:pt x="1674" y="808"/>
                  </a:lnTo>
                  <a:lnTo>
                    <a:pt x="2526" y="451"/>
                  </a:lnTo>
                  <a:lnTo>
                    <a:pt x="2697" y="1135"/>
                  </a:lnTo>
                  <a:cubicBezTo>
                    <a:pt x="2697" y="1146"/>
                    <a:pt x="2705" y="1156"/>
                    <a:pt x="2714" y="1156"/>
                  </a:cubicBezTo>
                  <a:cubicBezTo>
                    <a:pt x="2718" y="1156"/>
                    <a:pt x="2723" y="1155"/>
                    <a:pt x="2727" y="1150"/>
                  </a:cubicBezTo>
                  <a:cubicBezTo>
                    <a:pt x="2742" y="1150"/>
                    <a:pt x="2757" y="1135"/>
                    <a:pt x="2757" y="1117"/>
                  </a:cubicBezTo>
                  <a:lnTo>
                    <a:pt x="2571" y="391"/>
                  </a:lnTo>
                  <a:cubicBezTo>
                    <a:pt x="2571" y="391"/>
                    <a:pt x="2571" y="373"/>
                    <a:pt x="2556" y="373"/>
                  </a:cubicBezTo>
                  <a:lnTo>
                    <a:pt x="2526" y="373"/>
                  </a:lnTo>
                  <a:lnTo>
                    <a:pt x="1689" y="730"/>
                  </a:lnTo>
                  <a:lnTo>
                    <a:pt x="1659" y="220"/>
                  </a:lnTo>
                  <a:cubicBezTo>
                    <a:pt x="1659" y="205"/>
                    <a:pt x="1641" y="205"/>
                    <a:pt x="1641" y="187"/>
                  </a:cubicBezTo>
                  <a:lnTo>
                    <a:pt x="1611" y="187"/>
                  </a:lnTo>
                  <a:lnTo>
                    <a:pt x="789" y="451"/>
                  </a:lnTo>
                  <a:lnTo>
                    <a:pt x="696" y="20"/>
                  </a:lnTo>
                  <a:lnTo>
                    <a:pt x="6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2614620" y="1248301"/>
              <a:ext cx="1685689" cy="707457"/>
            </a:xfrm>
            <a:custGeom>
              <a:avLst/>
              <a:gdLst/>
              <a:ahLst/>
              <a:cxnLst/>
              <a:rect l="l" t="t" r="r" b="b"/>
              <a:pathLst>
                <a:path w="2571" h="1079" extrusionOk="0">
                  <a:moveTo>
                    <a:pt x="15" y="1"/>
                  </a:moveTo>
                  <a:cubicBezTo>
                    <a:pt x="0" y="1"/>
                    <a:pt x="0" y="34"/>
                    <a:pt x="0" y="49"/>
                  </a:cubicBezTo>
                  <a:lnTo>
                    <a:pt x="186" y="466"/>
                  </a:lnTo>
                  <a:cubicBezTo>
                    <a:pt x="186" y="484"/>
                    <a:pt x="201" y="484"/>
                    <a:pt x="216" y="484"/>
                  </a:cubicBezTo>
                  <a:lnTo>
                    <a:pt x="867" y="250"/>
                  </a:lnTo>
                  <a:lnTo>
                    <a:pt x="990" y="715"/>
                  </a:lnTo>
                  <a:cubicBezTo>
                    <a:pt x="990" y="730"/>
                    <a:pt x="1008" y="730"/>
                    <a:pt x="1008" y="730"/>
                  </a:cubicBezTo>
                  <a:cubicBezTo>
                    <a:pt x="1023" y="745"/>
                    <a:pt x="1023" y="745"/>
                    <a:pt x="1038" y="745"/>
                  </a:cubicBezTo>
                  <a:lnTo>
                    <a:pt x="1797" y="436"/>
                  </a:lnTo>
                  <a:lnTo>
                    <a:pt x="1983" y="1057"/>
                  </a:lnTo>
                  <a:cubicBezTo>
                    <a:pt x="1983" y="1072"/>
                    <a:pt x="1998" y="1072"/>
                    <a:pt x="1998" y="1072"/>
                  </a:cubicBezTo>
                  <a:cubicBezTo>
                    <a:pt x="2003" y="1077"/>
                    <a:pt x="2008" y="1079"/>
                    <a:pt x="2013" y="1079"/>
                  </a:cubicBezTo>
                  <a:cubicBezTo>
                    <a:pt x="2023" y="1079"/>
                    <a:pt x="2031" y="1072"/>
                    <a:pt x="2031" y="1072"/>
                  </a:cubicBezTo>
                  <a:lnTo>
                    <a:pt x="2556" y="778"/>
                  </a:lnTo>
                  <a:cubicBezTo>
                    <a:pt x="2571" y="763"/>
                    <a:pt x="2571" y="745"/>
                    <a:pt x="2556" y="730"/>
                  </a:cubicBezTo>
                  <a:cubicBezTo>
                    <a:pt x="2556" y="715"/>
                    <a:pt x="2541" y="715"/>
                    <a:pt x="2526" y="715"/>
                  </a:cubicBezTo>
                  <a:lnTo>
                    <a:pt x="2031" y="994"/>
                  </a:lnTo>
                  <a:lnTo>
                    <a:pt x="1860" y="373"/>
                  </a:lnTo>
                  <a:lnTo>
                    <a:pt x="1845" y="358"/>
                  </a:lnTo>
                  <a:lnTo>
                    <a:pt x="1812" y="358"/>
                  </a:lnTo>
                  <a:lnTo>
                    <a:pt x="1053" y="670"/>
                  </a:lnTo>
                  <a:lnTo>
                    <a:pt x="930" y="187"/>
                  </a:lnTo>
                  <a:cubicBezTo>
                    <a:pt x="915" y="187"/>
                    <a:pt x="915" y="172"/>
                    <a:pt x="897" y="172"/>
                  </a:cubicBezTo>
                  <a:lnTo>
                    <a:pt x="882" y="172"/>
                  </a:lnTo>
                  <a:lnTo>
                    <a:pt x="231" y="421"/>
                  </a:lnTo>
                  <a:lnTo>
                    <a:pt x="60" y="20"/>
                  </a:lnTo>
                  <a:cubicBezTo>
                    <a:pt x="60" y="1"/>
                    <a:pt x="30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2563478" y="1341407"/>
              <a:ext cx="1736830" cy="507481"/>
            </a:xfrm>
            <a:custGeom>
              <a:avLst/>
              <a:gdLst/>
              <a:ahLst/>
              <a:cxnLst/>
              <a:rect l="l" t="t" r="r" b="b"/>
              <a:pathLst>
                <a:path w="2649" h="774" extrusionOk="0">
                  <a:moveTo>
                    <a:pt x="30" y="0"/>
                  </a:moveTo>
                  <a:cubicBezTo>
                    <a:pt x="15" y="0"/>
                    <a:pt x="0" y="0"/>
                    <a:pt x="0" y="15"/>
                  </a:cubicBezTo>
                  <a:cubicBezTo>
                    <a:pt x="0" y="30"/>
                    <a:pt x="0" y="45"/>
                    <a:pt x="15" y="63"/>
                  </a:cubicBezTo>
                  <a:lnTo>
                    <a:pt x="2604" y="774"/>
                  </a:lnTo>
                  <a:cubicBezTo>
                    <a:pt x="2619" y="774"/>
                    <a:pt x="2634" y="774"/>
                    <a:pt x="2649" y="759"/>
                  </a:cubicBezTo>
                  <a:cubicBezTo>
                    <a:pt x="2649" y="744"/>
                    <a:pt x="2634" y="729"/>
                    <a:pt x="2619" y="714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2970647" y="1604332"/>
              <a:ext cx="39995" cy="347500"/>
            </a:xfrm>
            <a:custGeom>
              <a:avLst/>
              <a:gdLst/>
              <a:ahLst/>
              <a:cxnLst/>
              <a:rect l="l" t="t" r="r" b="b"/>
              <a:pathLst>
                <a:path w="61" h="530" extrusionOk="0">
                  <a:moveTo>
                    <a:pt x="30" y="1"/>
                  </a:moveTo>
                  <a:cubicBezTo>
                    <a:pt x="15" y="1"/>
                    <a:pt x="1" y="16"/>
                    <a:pt x="1" y="34"/>
                  </a:cubicBezTo>
                  <a:lnTo>
                    <a:pt x="1" y="499"/>
                  </a:lnTo>
                  <a:cubicBezTo>
                    <a:pt x="1" y="529"/>
                    <a:pt x="15" y="529"/>
                    <a:pt x="30" y="529"/>
                  </a:cubicBezTo>
                  <a:cubicBezTo>
                    <a:pt x="60" y="529"/>
                    <a:pt x="60" y="529"/>
                    <a:pt x="60" y="499"/>
                  </a:cubicBezTo>
                  <a:lnTo>
                    <a:pt x="60" y="34"/>
                  </a:lnTo>
                  <a:cubicBezTo>
                    <a:pt x="60" y="16"/>
                    <a:pt x="60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2848693" y="1880370"/>
              <a:ext cx="213088" cy="315372"/>
            </a:xfrm>
            <a:custGeom>
              <a:avLst/>
              <a:gdLst/>
              <a:ahLst/>
              <a:cxnLst/>
              <a:rect l="l" t="t" r="r" b="b"/>
              <a:pathLst>
                <a:path w="325" h="481" extrusionOk="0">
                  <a:moveTo>
                    <a:pt x="216" y="0"/>
                  </a:moveTo>
                  <a:cubicBezTo>
                    <a:pt x="201" y="0"/>
                    <a:pt x="187" y="15"/>
                    <a:pt x="187" y="30"/>
                  </a:cubicBezTo>
                  <a:cubicBezTo>
                    <a:pt x="187" y="97"/>
                    <a:pt x="187" y="164"/>
                    <a:pt x="175" y="231"/>
                  </a:cubicBezTo>
                  <a:lnTo>
                    <a:pt x="175" y="231"/>
                  </a:lnTo>
                  <a:cubicBezTo>
                    <a:pt x="131" y="233"/>
                    <a:pt x="91" y="247"/>
                    <a:pt x="60" y="264"/>
                  </a:cubicBezTo>
                  <a:cubicBezTo>
                    <a:pt x="15" y="294"/>
                    <a:pt x="1" y="324"/>
                    <a:pt x="1" y="357"/>
                  </a:cubicBezTo>
                  <a:cubicBezTo>
                    <a:pt x="1" y="387"/>
                    <a:pt x="15" y="417"/>
                    <a:pt x="30" y="432"/>
                  </a:cubicBezTo>
                  <a:cubicBezTo>
                    <a:pt x="60" y="465"/>
                    <a:pt x="123" y="480"/>
                    <a:pt x="168" y="480"/>
                  </a:cubicBezTo>
                  <a:lnTo>
                    <a:pt x="201" y="480"/>
                  </a:lnTo>
                  <a:cubicBezTo>
                    <a:pt x="231" y="480"/>
                    <a:pt x="261" y="465"/>
                    <a:pt x="294" y="450"/>
                  </a:cubicBezTo>
                  <a:cubicBezTo>
                    <a:pt x="309" y="432"/>
                    <a:pt x="309" y="417"/>
                    <a:pt x="324" y="387"/>
                  </a:cubicBezTo>
                  <a:cubicBezTo>
                    <a:pt x="324" y="387"/>
                    <a:pt x="309" y="372"/>
                    <a:pt x="309" y="357"/>
                  </a:cubicBezTo>
                  <a:cubicBezTo>
                    <a:pt x="302" y="348"/>
                    <a:pt x="294" y="343"/>
                    <a:pt x="286" y="343"/>
                  </a:cubicBezTo>
                  <a:cubicBezTo>
                    <a:pt x="279" y="343"/>
                    <a:pt x="270" y="348"/>
                    <a:pt x="261" y="357"/>
                  </a:cubicBezTo>
                  <a:cubicBezTo>
                    <a:pt x="249" y="357"/>
                    <a:pt x="246" y="378"/>
                    <a:pt x="255" y="393"/>
                  </a:cubicBezTo>
                  <a:lnTo>
                    <a:pt x="255" y="393"/>
                  </a:lnTo>
                  <a:lnTo>
                    <a:pt x="246" y="402"/>
                  </a:lnTo>
                  <a:cubicBezTo>
                    <a:pt x="231" y="402"/>
                    <a:pt x="216" y="417"/>
                    <a:pt x="187" y="417"/>
                  </a:cubicBezTo>
                  <a:lnTo>
                    <a:pt x="168" y="417"/>
                  </a:lnTo>
                  <a:cubicBezTo>
                    <a:pt x="138" y="417"/>
                    <a:pt x="94" y="402"/>
                    <a:pt x="75" y="387"/>
                  </a:cubicBezTo>
                  <a:cubicBezTo>
                    <a:pt x="60" y="372"/>
                    <a:pt x="60" y="372"/>
                    <a:pt x="60" y="357"/>
                  </a:cubicBezTo>
                  <a:cubicBezTo>
                    <a:pt x="60" y="357"/>
                    <a:pt x="60" y="324"/>
                    <a:pt x="94" y="309"/>
                  </a:cubicBezTo>
                  <a:cubicBezTo>
                    <a:pt x="108" y="294"/>
                    <a:pt x="138" y="294"/>
                    <a:pt x="187" y="294"/>
                  </a:cubicBezTo>
                  <a:lnTo>
                    <a:pt x="231" y="294"/>
                  </a:lnTo>
                  <a:lnTo>
                    <a:pt x="231" y="264"/>
                  </a:lnTo>
                  <a:cubicBezTo>
                    <a:pt x="246" y="186"/>
                    <a:pt x="246" y="108"/>
                    <a:pt x="246" y="45"/>
                  </a:cubicBezTo>
                  <a:cubicBezTo>
                    <a:pt x="246" y="15"/>
                    <a:pt x="231" y="15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2888033" y="1829227"/>
              <a:ext cx="205220" cy="151457"/>
            </a:xfrm>
            <a:custGeom>
              <a:avLst/>
              <a:gdLst/>
              <a:ahLst/>
              <a:cxnLst/>
              <a:rect l="l" t="t" r="r" b="b"/>
              <a:pathLst>
                <a:path w="313" h="231" extrusionOk="0">
                  <a:moveTo>
                    <a:pt x="108" y="0"/>
                  </a:moveTo>
                  <a:cubicBezTo>
                    <a:pt x="48" y="0"/>
                    <a:pt x="0" y="45"/>
                    <a:pt x="0" y="123"/>
                  </a:cubicBezTo>
                  <a:cubicBezTo>
                    <a:pt x="0" y="186"/>
                    <a:pt x="48" y="231"/>
                    <a:pt x="108" y="231"/>
                  </a:cubicBezTo>
                  <a:lnTo>
                    <a:pt x="201" y="231"/>
                  </a:lnTo>
                  <a:cubicBezTo>
                    <a:pt x="264" y="231"/>
                    <a:pt x="313" y="186"/>
                    <a:pt x="313" y="123"/>
                  </a:cubicBezTo>
                  <a:cubicBezTo>
                    <a:pt x="313" y="45"/>
                    <a:pt x="264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0"/>
          <p:cNvSpPr/>
          <p:nvPr/>
        </p:nvSpPr>
        <p:spPr>
          <a:xfrm>
            <a:off x="25" y="4799175"/>
            <a:ext cx="9144000" cy="34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0"/>
      <p:bldP spid="5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0"/>
          <p:cNvSpPr txBox="1">
            <a:spLocks noGrp="1"/>
          </p:cNvSpPr>
          <p:nvPr>
            <p:ph type="title"/>
          </p:nvPr>
        </p:nvSpPr>
        <p:spPr>
          <a:xfrm>
            <a:off x="720000" y="213632"/>
            <a:ext cx="7704000" cy="11855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550" name="Google Shape;550;p30"/>
          <p:cNvGrpSpPr/>
          <p:nvPr/>
        </p:nvGrpSpPr>
        <p:grpSpPr>
          <a:xfrm>
            <a:off x="7937475" y="973249"/>
            <a:ext cx="803699" cy="684803"/>
            <a:chOff x="6505200" y="2828099"/>
            <a:chExt cx="803699" cy="684803"/>
          </a:xfrm>
        </p:grpSpPr>
        <p:sp>
          <p:nvSpPr>
            <p:cNvPr id="551" name="Google Shape;551;p30"/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6879817" y="28280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0"/>
          <p:cNvGrpSpPr/>
          <p:nvPr/>
        </p:nvGrpSpPr>
        <p:grpSpPr>
          <a:xfrm>
            <a:off x="7232088" y="3600244"/>
            <a:ext cx="1589528" cy="1233553"/>
            <a:chOff x="2126803" y="1248301"/>
            <a:chExt cx="3668425" cy="2846881"/>
          </a:xfrm>
        </p:grpSpPr>
        <p:sp>
          <p:nvSpPr>
            <p:cNvPr id="555" name="Google Shape;555;p30"/>
            <p:cNvSpPr/>
            <p:nvPr/>
          </p:nvSpPr>
          <p:spPr>
            <a:xfrm>
              <a:off x="4289850" y="1504669"/>
              <a:ext cx="1079208" cy="2590513"/>
            </a:xfrm>
            <a:custGeom>
              <a:avLst/>
              <a:gdLst/>
              <a:ahLst/>
              <a:cxnLst/>
              <a:rect l="l" t="t" r="r" b="b"/>
              <a:pathLst>
                <a:path w="1646" h="3951" extrusionOk="0">
                  <a:moveTo>
                    <a:pt x="1" y="0"/>
                  </a:moveTo>
                  <a:lnTo>
                    <a:pt x="1" y="3951"/>
                  </a:lnTo>
                  <a:lnTo>
                    <a:pt x="1645" y="1347"/>
                  </a:lnTo>
                  <a:lnTo>
                    <a:pt x="16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4071788" y="2431875"/>
              <a:ext cx="1617600" cy="1663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4190189" y="1392549"/>
              <a:ext cx="1258858" cy="183585"/>
            </a:xfrm>
            <a:custGeom>
              <a:avLst/>
              <a:gdLst/>
              <a:ahLst/>
              <a:cxnLst/>
              <a:rect l="l" t="t" r="r" b="b"/>
              <a:pathLst>
                <a:path w="1920" h="280" extrusionOk="0">
                  <a:moveTo>
                    <a:pt x="0" y="0"/>
                  </a:moveTo>
                  <a:lnTo>
                    <a:pt x="0" y="279"/>
                  </a:lnTo>
                  <a:lnTo>
                    <a:pt x="1920" y="279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4392790" y="1736122"/>
              <a:ext cx="151456" cy="388806"/>
            </a:xfrm>
            <a:custGeom>
              <a:avLst/>
              <a:gdLst/>
              <a:ahLst/>
              <a:cxnLst/>
              <a:rect l="l" t="t" r="r" b="b"/>
              <a:pathLst>
                <a:path w="231" h="593" extrusionOk="0">
                  <a:moveTo>
                    <a:pt x="0" y="1"/>
                  </a:moveTo>
                  <a:lnTo>
                    <a:pt x="0" y="592"/>
                  </a:lnTo>
                  <a:lnTo>
                    <a:pt x="231" y="592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4604571" y="1736122"/>
              <a:ext cx="154735" cy="388806"/>
            </a:xfrm>
            <a:custGeom>
              <a:avLst/>
              <a:gdLst/>
              <a:ahLst/>
              <a:cxnLst/>
              <a:rect l="l" t="t" r="r" b="b"/>
              <a:pathLst>
                <a:path w="236" h="593" extrusionOk="0">
                  <a:moveTo>
                    <a:pt x="1" y="1"/>
                  </a:moveTo>
                  <a:lnTo>
                    <a:pt x="1" y="592"/>
                  </a:lnTo>
                  <a:lnTo>
                    <a:pt x="235" y="592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4880607" y="1736122"/>
              <a:ext cx="151456" cy="388806"/>
            </a:xfrm>
            <a:custGeom>
              <a:avLst/>
              <a:gdLst/>
              <a:ahLst/>
              <a:cxnLst/>
              <a:rect l="l" t="t" r="r" b="b"/>
              <a:pathLst>
                <a:path w="231" h="593" extrusionOk="0">
                  <a:moveTo>
                    <a:pt x="0" y="1"/>
                  </a:moveTo>
                  <a:lnTo>
                    <a:pt x="0" y="592"/>
                  </a:lnTo>
                  <a:lnTo>
                    <a:pt x="231" y="592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5092387" y="1736122"/>
              <a:ext cx="154735" cy="388806"/>
            </a:xfrm>
            <a:custGeom>
              <a:avLst/>
              <a:gdLst/>
              <a:ahLst/>
              <a:cxnLst/>
              <a:rect l="l" t="t" r="r" b="b"/>
              <a:pathLst>
                <a:path w="236" h="593" extrusionOk="0">
                  <a:moveTo>
                    <a:pt x="1" y="1"/>
                  </a:moveTo>
                  <a:lnTo>
                    <a:pt x="1" y="592"/>
                  </a:lnTo>
                  <a:lnTo>
                    <a:pt x="235" y="592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3965951" y="2326883"/>
              <a:ext cx="1829277" cy="173750"/>
            </a:xfrm>
            <a:custGeom>
              <a:avLst/>
              <a:gdLst/>
              <a:ahLst/>
              <a:cxnLst/>
              <a:rect l="l" t="t" r="r" b="b"/>
              <a:pathLst>
                <a:path w="2790" h="265" extrusionOk="0">
                  <a:moveTo>
                    <a:pt x="0" y="0"/>
                  </a:moveTo>
                  <a:lnTo>
                    <a:pt x="0" y="264"/>
                  </a:lnTo>
                  <a:lnTo>
                    <a:pt x="2790" y="26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4200024" y="2734056"/>
              <a:ext cx="234724" cy="254396"/>
            </a:xfrm>
            <a:custGeom>
              <a:avLst/>
              <a:gdLst/>
              <a:ahLst/>
              <a:cxnLst/>
              <a:rect l="l" t="t" r="r" b="b"/>
              <a:pathLst>
                <a:path w="358" h="388" extrusionOk="0">
                  <a:moveTo>
                    <a:pt x="0" y="0"/>
                  </a:moveTo>
                  <a:lnTo>
                    <a:pt x="0" y="387"/>
                  </a:lnTo>
                  <a:lnTo>
                    <a:pt x="357" y="387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4523924" y="2734056"/>
              <a:ext cx="235380" cy="254396"/>
            </a:xfrm>
            <a:custGeom>
              <a:avLst/>
              <a:gdLst/>
              <a:ahLst/>
              <a:cxnLst/>
              <a:rect l="l" t="t" r="r" b="b"/>
              <a:pathLst>
                <a:path w="359" h="388" extrusionOk="0">
                  <a:moveTo>
                    <a:pt x="1" y="0"/>
                  </a:moveTo>
                  <a:lnTo>
                    <a:pt x="1" y="387"/>
                  </a:lnTo>
                  <a:lnTo>
                    <a:pt x="358" y="387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4950763" y="2734056"/>
              <a:ext cx="235380" cy="254396"/>
            </a:xfrm>
            <a:custGeom>
              <a:avLst/>
              <a:gdLst/>
              <a:ahLst/>
              <a:cxnLst/>
              <a:rect l="l" t="t" r="r" b="b"/>
              <a:pathLst>
                <a:path w="359" h="388" extrusionOk="0">
                  <a:moveTo>
                    <a:pt x="1" y="0"/>
                  </a:moveTo>
                  <a:lnTo>
                    <a:pt x="1" y="387"/>
                  </a:lnTo>
                  <a:lnTo>
                    <a:pt x="358" y="387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5275319" y="2734056"/>
              <a:ext cx="234724" cy="254396"/>
            </a:xfrm>
            <a:custGeom>
              <a:avLst/>
              <a:gdLst/>
              <a:ahLst/>
              <a:cxnLst/>
              <a:rect l="l" t="t" r="r" b="b"/>
              <a:pathLst>
                <a:path w="358" h="388" extrusionOk="0">
                  <a:moveTo>
                    <a:pt x="1" y="0"/>
                  </a:moveTo>
                  <a:lnTo>
                    <a:pt x="1" y="387"/>
                  </a:lnTo>
                  <a:lnTo>
                    <a:pt x="358" y="387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4190189" y="3151064"/>
              <a:ext cx="244559" cy="264231"/>
            </a:xfrm>
            <a:custGeom>
              <a:avLst/>
              <a:gdLst/>
              <a:ahLst/>
              <a:cxnLst/>
              <a:rect l="l" t="t" r="r" b="b"/>
              <a:pathLst>
                <a:path w="373" h="403" extrusionOk="0">
                  <a:moveTo>
                    <a:pt x="0" y="0"/>
                  </a:moveTo>
                  <a:lnTo>
                    <a:pt x="0" y="402"/>
                  </a:lnTo>
                  <a:lnTo>
                    <a:pt x="372" y="402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4514744" y="3151064"/>
              <a:ext cx="234724" cy="264231"/>
            </a:xfrm>
            <a:custGeom>
              <a:avLst/>
              <a:gdLst/>
              <a:ahLst/>
              <a:cxnLst/>
              <a:rect l="l" t="t" r="r" b="b"/>
              <a:pathLst>
                <a:path w="358" h="403" extrusionOk="0">
                  <a:moveTo>
                    <a:pt x="0" y="0"/>
                  </a:moveTo>
                  <a:lnTo>
                    <a:pt x="0" y="402"/>
                  </a:lnTo>
                  <a:lnTo>
                    <a:pt x="357" y="402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4941584" y="3151064"/>
              <a:ext cx="234724" cy="264231"/>
            </a:xfrm>
            <a:custGeom>
              <a:avLst/>
              <a:gdLst/>
              <a:ahLst/>
              <a:cxnLst/>
              <a:rect l="l" t="t" r="r" b="b"/>
              <a:pathLst>
                <a:path w="358" h="403" extrusionOk="0">
                  <a:moveTo>
                    <a:pt x="0" y="0"/>
                  </a:moveTo>
                  <a:lnTo>
                    <a:pt x="0" y="402"/>
                  </a:lnTo>
                  <a:lnTo>
                    <a:pt x="357" y="402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5265484" y="3151064"/>
              <a:ext cx="234724" cy="264231"/>
            </a:xfrm>
            <a:custGeom>
              <a:avLst/>
              <a:gdLst/>
              <a:ahLst/>
              <a:cxnLst/>
              <a:rect l="l" t="t" r="r" b="b"/>
              <a:pathLst>
                <a:path w="358" h="403" extrusionOk="0">
                  <a:moveTo>
                    <a:pt x="1" y="0"/>
                  </a:moveTo>
                  <a:lnTo>
                    <a:pt x="1" y="402"/>
                  </a:lnTo>
                  <a:lnTo>
                    <a:pt x="358" y="40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2348419" y="2153130"/>
              <a:ext cx="1232631" cy="425523"/>
            </a:xfrm>
            <a:custGeom>
              <a:avLst/>
              <a:gdLst/>
              <a:ahLst/>
              <a:cxnLst/>
              <a:rect l="l" t="t" r="r" b="b"/>
              <a:pathLst>
                <a:path w="1880" h="649" extrusionOk="0">
                  <a:moveTo>
                    <a:pt x="901" y="1"/>
                  </a:moveTo>
                  <a:lnTo>
                    <a:pt x="20" y="592"/>
                  </a:lnTo>
                  <a:cubicBezTo>
                    <a:pt x="1" y="607"/>
                    <a:pt x="1" y="622"/>
                    <a:pt x="20" y="637"/>
                  </a:cubicBezTo>
                  <a:cubicBezTo>
                    <a:pt x="20" y="644"/>
                    <a:pt x="27" y="648"/>
                    <a:pt x="36" y="648"/>
                  </a:cubicBezTo>
                  <a:cubicBezTo>
                    <a:pt x="46" y="648"/>
                    <a:pt x="57" y="644"/>
                    <a:pt x="64" y="637"/>
                  </a:cubicBezTo>
                  <a:lnTo>
                    <a:pt x="916" y="79"/>
                  </a:lnTo>
                  <a:lnTo>
                    <a:pt x="1831" y="637"/>
                  </a:lnTo>
                  <a:cubicBezTo>
                    <a:pt x="1831" y="641"/>
                    <a:pt x="1834" y="643"/>
                    <a:pt x="1837" y="643"/>
                  </a:cubicBezTo>
                  <a:cubicBezTo>
                    <a:pt x="1846" y="643"/>
                    <a:pt x="1861" y="633"/>
                    <a:pt x="1861" y="622"/>
                  </a:cubicBezTo>
                  <a:cubicBezTo>
                    <a:pt x="1879" y="622"/>
                    <a:pt x="1879" y="592"/>
                    <a:pt x="1861" y="592"/>
                  </a:cubicBezTo>
                  <a:lnTo>
                    <a:pt x="9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2146474" y="2560958"/>
              <a:ext cx="1617501" cy="539608"/>
            </a:xfrm>
            <a:custGeom>
              <a:avLst/>
              <a:gdLst/>
              <a:ahLst/>
              <a:cxnLst/>
              <a:rect l="l" t="t" r="r" b="b"/>
              <a:pathLst>
                <a:path w="2467" h="823" extrusionOk="0">
                  <a:moveTo>
                    <a:pt x="0" y="0"/>
                  </a:moveTo>
                  <a:lnTo>
                    <a:pt x="0" y="822"/>
                  </a:lnTo>
                  <a:lnTo>
                    <a:pt x="2466" y="822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2227121" y="2560958"/>
              <a:ext cx="22292" cy="549443"/>
            </a:xfrm>
            <a:custGeom>
              <a:avLst/>
              <a:gdLst/>
              <a:ahLst/>
              <a:cxnLst/>
              <a:rect l="l" t="t" r="r" b="b"/>
              <a:pathLst>
                <a:path w="34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3" y="83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2329405" y="2560958"/>
              <a:ext cx="19670" cy="558622"/>
            </a:xfrm>
            <a:custGeom>
              <a:avLst/>
              <a:gdLst/>
              <a:ahLst/>
              <a:cxnLst/>
              <a:rect l="l" t="t" r="r" b="b"/>
              <a:pathLst>
                <a:path w="30" h="852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2431689" y="2560958"/>
              <a:ext cx="20325" cy="549443"/>
            </a:xfrm>
            <a:custGeom>
              <a:avLst/>
              <a:gdLst/>
              <a:ahLst/>
              <a:cxnLst/>
              <a:rect l="l" t="t" r="r" b="b"/>
              <a:pathLst>
                <a:path w="31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2543808" y="2551123"/>
              <a:ext cx="20325" cy="549443"/>
            </a:xfrm>
            <a:custGeom>
              <a:avLst/>
              <a:gdLst/>
              <a:ahLst/>
              <a:cxnLst/>
              <a:rect l="l" t="t" r="r" b="b"/>
              <a:pathLst>
                <a:path w="31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2653304" y="2560958"/>
              <a:ext cx="22948" cy="549443"/>
            </a:xfrm>
            <a:custGeom>
              <a:avLst/>
              <a:gdLst/>
              <a:ahLst/>
              <a:cxnLst/>
              <a:rect l="l" t="t" r="r" b="b"/>
              <a:pathLst>
                <a:path w="35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4" y="83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2756244" y="2560958"/>
              <a:ext cx="19670" cy="558622"/>
            </a:xfrm>
            <a:custGeom>
              <a:avLst/>
              <a:gdLst/>
              <a:ahLst/>
              <a:cxnLst/>
              <a:rect l="l" t="t" r="r" b="b"/>
              <a:pathLst>
                <a:path w="30" h="852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2858528" y="2560958"/>
              <a:ext cx="20325" cy="549443"/>
            </a:xfrm>
            <a:custGeom>
              <a:avLst/>
              <a:gdLst/>
              <a:ahLst/>
              <a:cxnLst/>
              <a:rect l="l" t="t" r="r" b="b"/>
              <a:pathLst>
                <a:path w="31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2970647" y="2551123"/>
              <a:ext cx="20325" cy="549443"/>
            </a:xfrm>
            <a:custGeom>
              <a:avLst/>
              <a:gdLst/>
              <a:ahLst/>
              <a:cxnLst/>
              <a:rect l="l" t="t" r="r" b="b"/>
              <a:pathLst>
                <a:path w="31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3080144" y="2551123"/>
              <a:ext cx="22948" cy="559278"/>
            </a:xfrm>
            <a:custGeom>
              <a:avLst/>
              <a:gdLst/>
              <a:ahLst/>
              <a:cxnLst/>
              <a:rect l="l" t="t" r="r" b="b"/>
              <a:pathLst>
                <a:path w="35" h="853" extrusionOk="0">
                  <a:moveTo>
                    <a:pt x="1" y="0"/>
                  </a:moveTo>
                  <a:lnTo>
                    <a:pt x="1" y="852"/>
                  </a:lnTo>
                  <a:lnTo>
                    <a:pt x="34" y="85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3183084" y="2551123"/>
              <a:ext cx="19670" cy="559278"/>
            </a:xfrm>
            <a:custGeom>
              <a:avLst/>
              <a:gdLst/>
              <a:ahLst/>
              <a:cxnLst/>
              <a:rect l="l" t="t" r="r" b="b"/>
              <a:pathLst>
                <a:path w="30" h="853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3285368" y="2551123"/>
              <a:ext cx="20325" cy="559278"/>
            </a:xfrm>
            <a:custGeom>
              <a:avLst/>
              <a:gdLst/>
              <a:ahLst/>
              <a:cxnLst/>
              <a:rect l="l" t="t" r="r" b="b"/>
              <a:pathLst>
                <a:path w="31" h="853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3385029" y="2560958"/>
              <a:ext cx="22948" cy="558622"/>
            </a:xfrm>
            <a:custGeom>
              <a:avLst/>
              <a:gdLst/>
              <a:ahLst/>
              <a:cxnLst/>
              <a:rect l="l" t="t" r="r" b="b"/>
              <a:pathLst>
                <a:path w="35" h="852" extrusionOk="0">
                  <a:moveTo>
                    <a:pt x="1" y="0"/>
                  </a:moveTo>
                  <a:lnTo>
                    <a:pt x="1" y="852"/>
                  </a:lnTo>
                  <a:lnTo>
                    <a:pt x="34" y="85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3487969" y="2560958"/>
              <a:ext cx="19670" cy="549443"/>
            </a:xfrm>
            <a:custGeom>
              <a:avLst/>
              <a:gdLst/>
              <a:ahLst/>
              <a:cxnLst/>
              <a:rect l="l" t="t" r="r" b="b"/>
              <a:pathLst>
                <a:path w="30" h="838" extrusionOk="0">
                  <a:moveTo>
                    <a:pt x="0" y="0"/>
                  </a:moveTo>
                  <a:lnTo>
                    <a:pt x="0" y="837"/>
                  </a:lnTo>
                  <a:lnTo>
                    <a:pt x="30" y="83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3590253" y="2560958"/>
              <a:ext cx="20325" cy="558622"/>
            </a:xfrm>
            <a:custGeom>
              <a:avLst/>
              <a:gdLst/>
              <a:ahLst/>
              <a:cxnLst/>
              <a:rect l="l" t="t" r="r" b="b"/>
              <a:pathLst>
                <a:path w="31" h="852" extrusionOk="0">
                  <a:moveTo>
                    <a:pt x="0" y="0"/>
                  </a:moveTo>
                  <a:lnTo>
                    <a:pt x="0" y="852"/>
                  </a:lnTo>
                  <a:lnTo>
                    <a:pt x="30" y="85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3689915" y="2560958"/>
              <a:ext cx="22948" cy="549443"/>
            </a:xfrm>
            <a:custGeom>
              <a:avLst/>
              <a:gdLst/>
              <a:ahLst/>
              <a:cxnLst/>
              <a:rect l="l" t="t" r="r" b="b"/>
              <a:pathLst>
                <a:path w="35" h="838" extrusionOk="0">
                  <a:moveTo>
                    <a:pt x="1" y="0"/>
                  </a:moveTo>
                  <a:lnTo>
                    <a:pt x="1" y="837"/>
                  </a:lnTo>
                  <a:lnTo>
                    <a:pt x="34" y="83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2126803" y="2528830"/>
              <a:ext cx="1656840" cy="61632"/>
            </a:xfrm>
            <a:custGeom>
              <a:avLst/>
              <a:gdLst/>
              <a:ahLst/>
              <a:cxnLst/>
              <a:rect l="l" t="t" r="r" b="b"/>
              <a:pathLst>
                <a:path w="2527" h="94" extrusionOk="0">
                  <a:moveTo>
                    <a:pt x="0" y="1"/>
                  </a:moveTo>
                  <a:lnTo>
                    <a:pt x="0" y="94"/>
                  </a:lnTo>
                  <a:lnTo>
                    <a:pt x="2526" y="94"/>
                  </a:lnTo>
                  <a:lnTo>
                    <a:pt x="25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2126803" y="3067794"/>
              <a:ext cx="1656840" cy="61632"/>
            </a:xfrm>
            <a:custGeom>
              <a:avLst/>
              <a:gdLst/>
              <a:ahLst/>
              <a:cxnLst/>
              <a:rect l="l" t="t" r="r" b="b"/>
              <a:pathLst>
                <a:path w="2527" h="94" extrusionOk="0">
                  <a:moveTo>
                    <a:pt x="0" y="1"/>
                  </a:moveTo>
                  <a:lnTo>
                    <a:pt x="0" y="94"/>
                  </a:lnTo>
                  <a:lnTo>
                    <a:pt x="2526" y="94"/>
                  </a:lnTo>
                  <a:lnTo>
                    <a:pt x="25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2482831" y="1248301"/>
              <a:ext cx="1817476" cy="825476"/>
            </a:xfrm>
            <a:custGeom>
              <a:avLst/>
              <a:gdLst/>
              <a:ahLst/>
              <a:cxnLst/>
              <a:rect l="l" t="t" r="r" b="b"/>
              <a:pathLst>
                <a:path w="2772" h="1259" extrusionOk="0">
                  <a:moveTo>
                    <a:pt x="250" y="68"/>
                  </a:moveTo>
                  <a:lnTo>
                    <a:pt x="2712" y="559"/>
                  </a:lnTo>
                  <a:lnTo>
                    <a:pt x="2712" y="1180"/>
                  </a:lnTo>
                  <a:lnTo>
                    <a:pt x="94" y="328"/>
                  </a:lnTo>
                  <a:lnTo>
                    <a:pt x="250" y="68"/>
                  </a:lnTo>
                  <a:close/>
                  <a:moveTo>
                    <a:pt x="216" y="1"/>
                  </a:moveTo>
                  <a:lnTo>
                    <a:pt x="201" y="20"/>
                  </a:lnTo>
                  <a:lnTo>
                    <a:pt x="1" y="358"/>
                  </a:lnTo>
                  <a:lnTo>
                    <a:pt x="2772" y="1258"/>
                  </a:lnTo>
                  <a:lnTo>
                    <a:pt x="2772" y="51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2492666" y="1309279"/>
              <a:ext cx="1807641" cy="758599"/>
            </a:xfrm>
            <a:custGeom>
              <a:avLst/>
              <a:gdLst/>
              <a:ahLst/>
              <a:cxnLst/>
              <a:rect l="l" t="t" r="r" b="b"/>
              <a:pathLst>
                <a:path w="2757" h="1157" extrusionOk="0">
                  <a:moveTo>
                    <a:pt x="651" y="1"/>
                  </a:moveTo>
                  <a:lnTo>
                    <a:pt x="30" y="220"/>
                  </a:lnTo>
                  <a:cubicBezTo>
                    <a:pt x="15" y="220"/>
                    <a:pt x="0" y="235"/>
                    <a:pt x="0" y="250"/>
                  </a:cubicBezTo>
                  <a:cubicBezTo>
                    <a:pt x="15" y="265"/>
                    <a:pt x="30" y="280"/>
                    <a:pt x="45" y="280"/>
                  </a:cubicBezTo>
                  <a:lnTo>
                    <a:pt x="637" y="64"/>
                  </a:lnTo>
                  <a:lnTo>
                    <a:pt x="730" y="499"/>
                  </a:lnTo>
                  <a:cubicBezTo>
                    <a:pt x="744" y="499"/>
                    <a:pt x="744" y="514"/>
                    <a:pt x="744" y="514"/>
                  </a:cubicBezTo>
                  <a:lnTo>
                    <a:pt x="774" y="514"/>
                  </a:lnTo>
                  <a:lnTo>
                    <a:pt x="1596" y="265"/>
                  </a:lnTo>
                  <a:lnTo>
                    <a:pt x="1641" y="778"/>
                  </a:lnTo>
                  <a:cubicBezTo>
                    <a:pt x="1641" y="793"/>
                    <a:pt x="1641" y="808"/>
                    <a:pt x="1659" y="808"/>
                  </a:cubicBezTo>
                  <a:lnTo>
                    <a:pt x="1674" y="808"/>
                  </a:lnTo>
                  <a:lnTo>
                    <a:pt x="2526" y="451"/>
                  </a:lnTo>
                  <a:lnTo>
                    <a:pt x="2697" y="1135"/>
                  </a:lnTo>
                  <a:cubicBezTo>
                    <a:pt x="2697" y="1146"/>
                    <a:pt x="2705" y="1156"/>
                    <a:pt x="2714" y="1156"/>
                  </a:cubicBezTo>
                  <a:cubicBezTo>
                    <a:pt x="2718" y="1156"/>
                    <a:pt x="2723" y="1155"/>
                    <a:pt x="2727" y="1150"/>
                  </a:cubicBezTo>
                  <a:cubicBezTo>
                    <a:pt x="2742" y="1150"/>
                    <a:pt x="2757" y="1135"/>
                    <a:pt x="2757" y="1117"/>
                  </a:cubicBezTo>
                  <a:lnTo>
                    <a:pt x="2571" y="391"/>
                  </a:lnTo>
                  <a:cubicBezTo>
                    <a:pt x="2571" y="391"/>
                    <a:pt x="2571" y="373"/>
                    <a:pt x="2556" y="373"/>
                  </a:cubicBezTo>
                  <a:lnTo>
                    <a:pt x="2526" y="373"/>
                  </a:lnTo>
                  <a:lnTo>
                    <a:pt x="1689" y="730"/>
                  </a:lnTo>
                  <a:lnTo>
                    <a:pt x="1659" y="220"/>
                  </a:lnTo>
                  <a:cubicBezTo>
                    <a:pt x="1659" y="205"/>
                    <a:pt x="1641" y="205"/>
                    <a:pt x="1641" y="187"/>
                  </a:cubicBezTo>
                  <a:lnTo>
                    <a:pt x="1611" y="187"/>
                  </a:lnTo>
                  <a:lnTo>
                    <a:pt x="789" y="451"/>
                  </a:lnTo>
                  <a:lnTo>
                    <a:pt x="696" y="20"/>
                  </a:lnTo>
                  <a:lnTo>
                    <a:pt x="6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2614620" y="1248301"/>
              <a:ext cx="1685689" cy="707457"/>
            </a:xfrm>
            <a:custGeom>
              <a:avLst/>
              <a:gdLst/>
              <a:ahLst/>
              <a:cxnLst/>
              <a:rect l="l" t="t" r="r" b="b"/>
              <a:pathLst>
                <a:path w="2571" h="1079" extrusionOk="0">
                  <a:moveTo>
                    <a:pt x="15" y="1"/>
                  </a:moveTo>
                  <a:cubicBezTo>
                    <a:pt x="0" y="1"/>
                    <a:pt x="0" y="34"/>
                    <a:pt x="0" y="49"/>
                  </a:cubicBezTo>
                  <a:lnTo>
                    <a:pt x="186" y="466"/>
                  </a:lnTo>
                  <a:cubicBezTo>
                    <a:pt x="186" y="484"/>
                    <a:pt x="201" y="484"/>
                    <a:pt x="216" y="484"/>
                  </a:cubicBezTo>
                  <a:lnTo>
                    <a:pt x="867" y="250"/>
                  </a:lnTo>
                  <a:lnTo>
                    <a:pt x="990" y="715"/>
                  </a:lnTo>
                  <a:cubicBezTo>
                    <a:pt x="990" y="730"/>
                    <a:pt x="1008" y="730"/>
                    <a:pt x="1008" y="730"/>
                  </a:cubicBezTo>
                  <a:cubicBezTo>
                    <a:pt x="1023" y="745"/>
                    <a:pt x="1023" y="745"/>
                    <a:pt x="1038" y="745"/>
                  </a:cubicBezTo>
                  <a:lnTo>
                    <a:pt x="1797" y="436"/>
                  </a:lnTo>
                  <a:lnTo>
                    <a:pt x="1983" y="1057"/>
                  </a:lnTo>
                  <a:cubicBezTo>
                    <a:pt x="1983" y="1072"/>
                    <a:pt x="1998" y="1072"/>
                    <a:pt x="1998" y="1072"/>
                  </a:cubicBezTo>
                  <a:cubicBezTo>
                    <a:pt x="2003" y="1077"/>
                    <a:pt x="2008" y="1079"/>
                    <a:pt x="2013" y="1079"/>
                  </a:cubicBezTo>
                  <a:cubicBezTo>
                    <a:pt x="2023" y="1079"/>
                    <a:pt x="2031" y="1072"/>
                    <a:pt x="2031" y="1072"/>
                  </a:cubicBezTo>
                  <a:lnTo>
                    <a:pt x="2556" y="778"/>
                  </a:lnTo>
                  <a:cubicBezTo>
                    <a:pt x="2571" y="763"/>
                    <a:pt x="2571" y="745"/>
                    <a:pt x="2556" y="730"/>
                  </a:cubicBezTo>
                  <a:cubicBezTo>
                    <a:pt x="2556" y="715"/>
                    <a:pt x="2541" y="715"/>
                    <a:pt x="2526" y="715"/>
                  </a:cubicBezTo>
                  <a:lnTo>
                    <a:pt x="2031" y="994"/>
                  </a:lnTo>
                  <a:lnTo>
                    <a:pt x="1860" y="373"/>
                  </a:lnTo>
                  <a:lnTo>
                    <a:pt x="1845" y="358"/>
                  </a:lnTo>
                  <a:lnTo>
                    <a:pt x="1812" y="358"/>
                  </a:lnTo>
                  <a:lnTo>
                    <a:pt x="1053" y="670"/>
                  </a:lnTo>
                  <a:lnTo>
                    <a:pt x="930" y="187"/>
                  </a:lnTo>
                  <a:cubicBezTo>
                    <a:pt x="915" y="187"/>
                    <a:pt x="915" y="172"/>
                    <a:pt x="897" y="172"/>
                  </a:cubicBezTo>
                  <a:lnTo>
                    <a:pt x="882" y="172"/>
                  </a:lnTo>
                  <a:lnTo>
                    <a:pt x="231" y="421"/>
                  </a:lnTo>
                  <a:lnTo>
                    <a:pt x="60" y="20"/>
                  </a:lnTo>
                  <a:cubicBezTo>
                    <a:pt x="60" y="1"/>
                    <a:pt x="30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2563478" y="1341407"/>
              <a:ext cx="1736830" cy="507481"/>
            </a:xfrm>
            <a:custGeom>
              <a:avLst/>
              <a:gdLst/>
              <a:ahLst/>
              <a:cxnLst/>
              <a:rect l="l" t="t" r="r" b="b"/>
              <a:pathLst>
                <a:path w="2649" h="774" extrusionOk="0">
                  <a:moveTo>
                    <a:pt x="30" y="0"/>
                  </a:moveTo>
                  <a:cubicBezTo>
                    <a:pt x="15" y="0"/>
                    <a:pt x="0" y="0"/>
                    <a:pt x="0" y="15"/>
                  </a:cubicBezTo>
                  <a:cubicBezTo>
                    <a:pt x="0" y="30"/>
                    <a:pt x="0" y="45"/>
                    <a:pt x="15" y="63"/>
                  </a:cubicBezTo>
                  <a:lnTo>
                    <a:pt x="2604" y="774"/>
                  </a:lnTo>
                  <a:cubicBezTo>
                    <a:pt x="2619" y="774"/>
                    <a:pt x="2634" y="774"/>
                    <a:pt x="2649" y="759"/>
                  </a:cubicBezTo>
                  <a:cubicBezTo>
                    <a:pt x="2649" y="744"/>
                    <a:pt x="2634" y="729"/>
                    <a:pt x="2619" y="714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2970647" y="1604332"/>
              <a:ext cx="39995" cy="347500"/>
            </a:xfrm>
            <a:custGeom>
              <a:avLst/>
              <a:gdLst/>
              <a:ahLst/>
              <a:cxnLst/>
              <a:rect l="l" t="t" r="r" b="b"/>
              <a:pathLst>
                <a:path w="61" h="530" extrusionOk="0">
                  <a:moveTo>
                    <a:pt x="30" y="1"/>
                  </a:moveTo>
                  <a:cubicBezTo>
                    <a:pt x="15" y="1"/>
                    <a:pt x="1" y="16"/>
                    <a:pt x="1" y="34"/>
                  </a:cubicBezTo>
                  <a:lnTo>
                    <a:pt x="1" y="499"/>
                  </a:lnTo>
                  <a:cubicBezTo>
                    <a:pt x="1" y="529"/>
                    <a:pt x="15" y="529"/>
                    <a:pt x="30" y="529"/>
                  </a:cubicBezTo>
                  <a:cubicBezTo>
                    <a:pt x="60" y="529"/>
                    <a:pt x="60" y="529"/>
                    <a:pt x="60" y="499"/>
                  </a:cubicBezTo>
                  <a:lnTo>
                    <a:pt x="60" y="34"/>
                  </a:lnTo>
                  <a:cubicBezTo>
                    <a:pt x="60" y="16"/>
                    <a:pt x="60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2848693" y="1880370"/>
              <a:ext cx="213088" cy="315372"/>
            </a:xfrm>
            <a:custGeom>
              <a:avLst/>
              <a:gdLst/>
              <a:ahLst/>
              <a:cxnLst/>
              <a:rect l="l" t="t" r="r" b="b"/>
              <a:pathLst>
                <a:path w="325" h="481" extrusionOk="0">
                  <a:moveTo>
                    <a:pt x="216" y="0"/>
                  </a:moveTo>
                  <a:cubicBezTo>
                    <a:pt x="201" y="0"/>
                    <a:pt x="187" y="15"/>
                    <a:pt x="187" y="30"/>
                  </a:cubicBezTo>
                  <a:cubicBezTo>
                    <a:pt x="187" y="97"/>
                    <a:pt x="187" y="164"/>
                    <a:pt x="175" y="231"/>
                  </a:cubicBezTo>
                  <a:lnTo>
                    <a:pt x="175" y="231"/>
                  </a:lnTo>
                  <a:cubicBezTo>
                    <a:pt x="131" y="233"/>
                    <a:pt x="91" y="247"/>
                    <a:pt x="60" y="264"/>
                  </a:cubicBezTo>
                  <a:cubicBezTo>
                    <a:pt x="15" y="294"/>
                    <a:pt x="1" y="324"/>
                    <a:pt x="1" y="357"/>
                  </a:cubicBezTo>
                  <a:cubicBezTo>
                    <a:pt x="1" y="387"/>
                    <a:pt x="15" y="417"/>
                    <a:pt x="30" y="432"/>
                  </a:cubicBezTo>
                  <a:cubicBezTo>
                    <a:pt x="60" y="465"/>
                    <a:pt x="123" y="480"/>
                    <a:pt x="168" y="480"/>
                  </a:cubicBezTo>
                  <a:lnTo>
                    <a:pt x="201" y="480"/>
                  </a:lnTo>
                  <a:cubicBezTo>
                    <a:pt x="231" y="480"/>
                    <a:pt x="261" y="465"/>
                    <a:pt x="294" y="450"/>
                  </a:cubicBezTo>
                  <a:cubicBezTo>
                    <a:pt x="309" y="432"/>
                    <a:pt x="309" y="417"/>
                    <a:pt x="324" y="387"/>
                  </a:cubicBezTo>
                  <a:cubicBezTo>
                    <a:pt x="324" y="387"/>
                    <a:pt x="309" y="372"/>
                    <a:pt x="309" y="357"/>
                  </a:cubicBezTo>
                  <a:cubicBezTo>
                    <a:pt x="302" y="348"/>
                    <a:pt x="294" y="343"/>
                    <a:pt x="286" y="343"/>
                  </a:cubicBezTo>
                  <a:cubicBezTo>
                    <a:pt x="279" y="343"/>
                    <a:pt x="270" y="348"/>
                    <a:pt x="261" y="357"/>
                  </a:cubicBezTo>
                  <a:cubicBezTo>
                    <a:pt x="249" y="357"/>
                    <a:pt x="246" y="378"/>
                    <a:pt x="255" y="393"/>
                  </a:cubicBezTo>
                  <a:lnTo>
                    <a:pt x="255" y="393"/>
                  </a:lnTo>
                  <a:lnTo>
                    <a:pt x="246" y="402"/>
                  </a:lnTo>
                  <a:cubicBezTo>
                    <a:pt x="231" y="402"/>
                    <a:pt x="216" y="417"/>
                    <a:pt x="187" y="417"/>
                  </a:cubicBezTo>
                  <a:lnTo>
                    <a:pt x="168" y="417"/>
                  </a:lnTo>
                  <a:cubicBezTo>
                    <a:pt x="138" y="417"/>
                    <a:pt x="94" y="402"/>
                    <a:pt x="75" y="387"/>
                  </a:cubicBezTo>
                  <a:cubicBezTo>
                    <a:pt x="60" y="372"/>
                    <a:pt x="60" y="372"/>
                    <a:pt x="60" y="357"/>
                  </a:cubicBezTo>
                  <a:cubicBezTo>
                    <a:pt x="60" y="357"/>
                    <a:pt x="60" y="324"/>
                    <a:pt x="94" y="309"/>
                  </a:cubicBezTo>
                  <a:cubicBezTo>
                    <a:pt x="108" y="294"/>
                    <a:pt x="138" y="294"/>
                    <a:pt x="187" y="294"/>
                  </a:cubicBezTo>
                  <a:lnTo>
                    <a:pt x="231" y="294"/>
                  </a:lnTo>
                  <a:lnTo>
                    <a:pt x="231" y="264"/>
                  </a:lnTo>
                  <a:cubicBezTo>
                    <a:pt x="246" y="186"/>
                    <a:pt x="246" y="108"/>
                    <a:pt x="246" y="45"/>
                  </a:cubicBezTo>
                  <a:cubicBezTo>
                    <a:pt x="246" y="15"/>
                    <a:pt x="231" y="15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2888033" y="1829227"/>
              <a:ext cx="205220" cy="151457"/>
            </a:xfrm>
            <a:custGeom>
              <a:avLst/>
              <a:gdLst/>
              <a:ahLst/>
              <a:cxnLst/>
              <a:rect l="l" t="t" r="r" b="b"/>
              <a:pathLst>
                <a:path w="313" h="231" extrusionOk="0">
                  <a:moveTo>
                    <a:pt x="108" y="0"/>
                  </a:moveTo>
                  <a:cubicBezTo>
                    <a:pt x="48" y="0"/>
                    <a:pt x="0" y="45"/>
                    <a:pt x="0" y="123"/>
                  </a:cubicBezTo>
                  <a:cubicBezTo>
                    <a:pt x="0" y="186"/>
                    <a:pt x="48" y="231"/>
                    <a:pt x="108" y="231"/>
                  </a:cubicBezTo>
                  <a:lnTo>
                    <a:pt x="201" y="231"/>
                  </a:lnTo>
                  <a:cubicBezTo>
                    <a:pt x="264" y="231"/>
                    <a:pt x="313" y="186"/>
                    <a:pt x="313" y="123"/>
                  </a:cubicBezTo>
                  <a:cubicBezTo>
                    <a:pt x="313" y="45"/>
                    <a:pt x="264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0"/>
          <p:cNvSpPr/>
          <p:nvPr/>
        </p:nvSpPr>
        <p:spPr>
          <a:xfrm>
            <a:off x="25" y="4799175"/>
            <a:ext cx="9144000" cy="34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301;p46">
            <a:extLst>
              <a:ext uri="{FF2B5EF4-FFF2-40B4-BE49-F238E27FC236}">
                <a16:creationId xmlns:a16="http://schemas.microsoft.com/office/drawing/2014/main" id="{0B76D6C9-505C-C7CA-4B84-6D37C5180BDF}"/>
              </a:ext>
            </a:extLst>
          </p:cNvPr>
          <p:cNvSpPr/>
          <p:nvPr/>
        </p:nvSpPr>
        <p:spPr>
          <a:xfrm>
            <a:off x="1513500" y="1301800"/>
            <a:ext cx="474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  <a:t>1</a:t>
            </a:r>
            <a:endParaRPr sz="3000" b="1" dirty="0">
              <a:solidFill>
                <a:schemeClr val="lt1"/>
              </a:solidFill>
              <a:latin typeface="Arial" panose="020B0604020202020204" pitchFamily="34" charset="0"/>
              <a:ea typeface="Sora"/>
              <a:cs typeface="Arial" panose="020B0604020202020204" pitchFamily="34" charset="0"/>
              <a:sym typeface="Sora"/>
            </a:endParaRPr>
          </a:p>
        </p:txBody>
      </p:sp>
      <p:sp>
        <p:nvSpPr>
          <p:cNvPr id="21" name="Google Shape;1302;p46">
            <a:extLst>
              <a:ext uri="{FF2B5EF4-FFF2-40B4-BE49-F238E27FC236}">
                <a16:creationId xmlns:a16="http://schemas.microsoft.com/office/drawing/2014/main" id="{2DC0F494-52AE-056A-D775-59D8AFEA77E4}"/>
              </a:ext>
            </a:extLst>
          </p:cNvPr>
          <p:cNvSpPr/>
          <p:nvPr/>
        </p:nvSpPr>
        <p:spPr>
          <a:xfrm>
            <a:off x="1513500" y="1974652"/>
            <a:ext cx="474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  <a:t>2</a:t>
            </a:r>
            <a:endParaRPr sz="3000" b="1" dirty="0">
              <a:solidFill>
                <a:schemeClr val="lt1"/>
              </a:solidFill>
              <a:latin typeface="Arial" panose="020B0604020202020204" pitchFamily="34" charset="0"/>
              <a:ea typeface="Sora"/>
              <a:cs typeface="Arial" panose="020B0604020202020204" pitchFamily="34" charset="0"/>
              <a:sym typeface="Sora"/>
            </a:endParaRPr>
          </a:p>
        </p:txBody>
      </p:sp>
      <p:sp>
        <p:nvSpPr>
          <p:cNvPr id="22" name="Google Shape;1303;p46">
            <a:extLst>
              <a:ext uri="{FF2B5EF4-FFF2-40B4-BE49-F238E27FC236}">
                <a16:creationId xmlns:a16="http://schemas.microsoft.com/office/drawing/2014/main" id="{840B1A88-A81B-9BE7-D2F7-CDB2A1ED4AE3}"/>
              </a:ext>
            </a:extLst>
          </p:cNvPr>
          <p:cNvSpPr/>
          <p:nvPr/>
        </p:nvSpPr>
        <p:spPr>
          <a:xfrm>
            <a:off x="1513500" y="2647504"/>
            <a:ext cx="474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  <a:t>3</a:t>
            </a:r>
            <a:endParaRPr sz="3000" b="1">
              <a:solidFill>
                <a:schemeClr val="lt1"/>
              </a:solidFill>
              <a:latin typeface="Arial" panose="020B0604020202020204" pitchFamily="34" charset="0"/>
              <a:ea typeface="Sora"/>
              <a:cs typeface="Arial" panose="020B0604020202020204" pitchFamily="34" charset="0"/>
              <a:sym typeface="Sora"/>
            </a:endParaRPr>
          </a:p>
        </p:txBody>
      </p:sp>
      <p:sp>
        <p:nvSpPr>
          <p:cNvPr id="23" name="Google Shape;1304;p46">
            <a:extLst>
              <a:ext uri="{FF2B5EF4-FFF2-40B4-BE49-F238E27FC236}">
                <a16:creationId xmlns:a16="http://schemas.microsoft.com/office/drawing/2014/main" id="{57B8488E-7204-3192-69E2-475F0EF7B451}"/>
              </a:ext>
            </a:extLst>
          </p:cNvPr>
          <p:cNvSpPr/>
          <p:nvPr/>
        </p:nvSpPr>
        <p:spPr>
          <a:xfrm>
            <a:off x="1513500" y="3320356"/>
            <a:ext cx="474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Arial" panose="020B0604020202020204" pitchFamily="34" charset="0"/>
                <a:ea typeface="Sora"/>
                <a:cs typeface="Arial" panose="020B0604020202020204" pitchFamily="34" charset="0"/>
                <a:sym typeface="Sora"/>
              </a:rPr>
              <a:t>4</a:t>
            </a:r>
            <a:endParaRPr sz="3000" b="1">
              <a:solidFill>
                <a:schemeClr val="lt1"/>
              </a:solidFill>
              <a:latin typeface="Arial" panose="020B0604020202020204" pitchFamily="34" charset="0"/>
              <a:ea typeface="Sora"/>
              <a:cs typeface="Arial" panose="020B0604020202020204" pitchFamily="34" charset="0"/>
              <a:sym typeface="Sor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B20C17-6614-805C-4EB9-566F57590BE6}"/>
              </a:ext>
            </a:extLst>
          </p:cNvPr>
          <p:cNvSpPr txBox="1"/>
          <p:nvPr/>
        </p:nvSpPr>
        <p:spPr>
          <a:xfrm>
            <a:off x="1911032" y="1338581"/>
            <a:ext cx="424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200" dirty="0"/>
              <a:t>Tìm hiểu sản phẩm mẫu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BC7A99-0A3F-6145-A5B8-BBC5D34DA62A}"/>
              </a:ext>
            </a:extLst>
          </p:cNvPr>
          <p:cNvSpPr txBox="1"/>
          <p:nvPr/>
        </p:nvSpPr>
        <p:spPr>
          <a:xfrm>
            <a:off x="1911032" y="2029441"/>
            <a:ext cx="424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200" dirty="0"/>
              <a:t>Chi tiết, vật liệu và dụng cụ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ED94E4-E67D-89B6-137B-D68AFD3FE471}"/>
              </a:ext>
            </a:extLst>
          </p:cNvPr>
          <p:cNvSpPr txBox="1"/>
          <p:nvPr/>
        </p:nvSpPr>
        <p:spPr>
          <a:xfrm>
            <a:off x="1911031" y="2667007"/>
            <a:ext cx="424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200" dirty="0"/>
              <a:t>Thực hành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E7EA43-0770-4045-0949-AF07D19A1E11}"/>
              </a:ext>
            </a:extLst>
          </p:cNvPr>
          <p:cNvSpPr txBox="1"/>
          <p:nvPr/>
        </p:nvSpPr>
        <p:spPr>
          <a:xfrm>
            <a:off x="1911031" y="3342033"/>
            <a:ext cx="4509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200" dirty="0"/>
              <a:t>Giới thiệu, đánh giá và hoàn thiện</a:t>
            </a:r>
          </a:p>
        </p:txBody>
      </p:sp>
    </p:spTree>
    <p:extLst>
      <p:ext uri="{BB962C8B-B14F-4D97-AF65-F5344CB8AC3E}">
        <p14:creationId xmlns:p14="http://schemas.microsoft.com/office/powerpoint/2010/main" val="2266591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Cargo Ship Logistics Consulting by Slidesgo">
  <a:themeElements>
    <a:clrScheme name="Simple Light">
      <a:dk1>
        <a:srgbClr val="17253F"/>
      </a:dk1>
      <a:lt1>
        <a:srgbClr val="3790A5"/>
      </a:lt1>
      <a:dk2>
        <a:srgbClr val="F3F2F7"/>
      </a:dk2>
      <a:lt2>
        <a:srgbClr val="2A395A"/>
      </a:lt2>
      <a:accent1>
        <a:srgbClr val="5BC6C6"/>
      </a:accent1>
      <a:accent2>
        <a:srgbClr val="B23F3F"/>
      </a:accent2>
      <a:accent3>
        <a:srgbClr val="E8635C"/>
      </a:accent3>
      <a:accent4>
        <a:srgbClr val="E2982B"/>
      </a:accent4>
      <a:accent5>
        <a:srgbClr val="FECE74"/>
      </a:accent5>
      <a:accent6>
        <a:srgbClr val="FFFFFF"/>
      </a:accent6>
      <a:hlink>
        <a:srgbClr val="1725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1102</Words>
  <Application>Microsoft Macintosh PowerPoint</Application>
  <PresentationFormat>On-screen Show (16:9)</PresentationFormat>
  <Paragraphs>117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Sora</vt:lpstr>
      <vt:lpstr>Cambria Math</vt:lpstr>
      <vt:lpstr>Open Sans</vt:lpstr>
      <vt:lpstr>Arial</vt:lpstr>
      <vt:lpstr>Catamaran</vt:lpstr>
      <vt:lpstr>Cargo Ship Logistics Consulting by Slidesgo</vt:lpstr>
      <vt:lpstr>CHÀO MỪNG CÁC EM ĐẾN VỚI  BÀI HỌC NGÀY HÔM NAY!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7: LẮP RÁP MÔ HÌNH  XE ĐIỆN CHẠY BẰNG PIN</vt:lpstr>
      <vt:lpstr>NỘI DUNG BÀI HỌC</vt:lpstr>
      <vt:lpstr>1. TÌM HIỂU SẢN PHẨM MẪU</vt:lpstr>
      <vt:lpstr>PowerPoint Presentation</vt:lpstr>
      <vt:lpstr>2. CHI TIẾT, VẬT LIỆU VÀ DỤNG CỤ</vt:lpstr>
      <vt:lpstr>LUYỆN TẬP</vt:lpstr>
      <vt:lpstr>DẶN DÒ VỀ NHÀ</vt:lpstr>
      <vt:lpstr>BÀI 7: LẮP RÁP MÔ HÌNH  XE ĐIỆN CHẠY BẰNG PIN (TIẾT 2)</vt:lpstr>
      <vt:lpstr>KHỞI ĐỘNG</vt:lpstr>
      <vt:lpstr>HOẠT ĐỘNG KHÁM PHÁ</vt:lpstr>
      <vt:lpstr>Quy trình lắp ráp mô hình</vt:lpstr>
      <vt:lpstr>HOẠT ĐỘNG THỰC HÀNH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 VỀ NHÀ</vt:lpstr>
      <vt:lpstr>CẢM ƠN CÁC EM ĐÃ THAM GIA  BUỔI HỌC NGÀY HÔM NAY!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 BÀI HỌC NGÀY HÔM NAY!</dc:title>
  <cp:lastModifiedBy>Quỳnh Mai Nguyễn</cp:lastModifiedBy>
  <cp:revision>3</cp:revision>
  <dcterms:modified xsi:type="dcterms:W3CDTF">2024-11-07T17:19:50Z</dcterms:modified>
</cp:coreProperties>
</file>