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41"/>
  </p:notesMasterIdLst>
  <p:sldIdLst>
    <p:sldId id="303" r:id="rId2"/>
    <p:sldId id="257" r:id="rId3"/>
    <p:sldId id="256" r:id="rId4"/>
    <p:sldId id="304" r:id="rId5"/>
    <p:sldId id="307" r:id="rId6"/>
    <p:sldId id="306" r:id="rId7"/>
    <p:sldId id="314" r:id="rId8"/>
    <p:sldId id="305" r:id="rId9"/>
    <p:sldId id="320" r:id="rId10"/>
    <p:sldId id="308" r:id="rId11"/>
    <p:sldId id="309" r:id="rId12"/>
    <p:sldId id="310" r:id="rId13"/>
    <p:sldId id="312" r:id="rId14"/>
    <p:sldId id="313" r:id="rId15"/>
    <p:sldId id="316" r:id="rId16"/>
    <p:sldId id="346" r:id="rId17"/>
    <p:sldId id="347" r:id="rId18"/>
    <p:sldId id="318" r:id="rId19"/>
    <p:sldId id="322" r:id="rId20"/>
    <p:sldId id="321" r:id="rId21"/>
    <p:sldId id="323" r:id="rId22"/>
    <p:sldId id="324" r:id="rId23"/>
    <p:sldId id="330" r:id="rId24"/>
    <p:sldId id="331" r:id="rId25"/>
    <p:sldId id="332" r:id="rId26"/>
    <p:sldId id="325" r:id="rId27"/>
    <p:sldId id="326" r:id="rId28"/>
    <p:sldId id="333" r:id="rId29"/>
    <p:sldId id="334" r:id="rId30"/>
    <p:sldId id="335" r:id="rId31"/>
    <p:sldId id="338" r:id="rId32"/>
    <p:sldId id="340" r:id="rId33"/>
    <p:sldId id="341" r:id="rId34"/>
    <p:sldId id="342" r:id="rId35"/>
    <p:sldId id="339" r:id="rId36"/>
    <p:sldId id="337" r:id="rId37"/>
    <p:sldId id="344" r:id="rId38"/>
    <p:sldId id="336" r:id="rId39"/>
    <p:sldId id="327" r:id="rId40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42"/>
    </p:embeddedFont>
    <p:embeddedFont>
      <p:font typeface="Raleway" pitchFamily="2" charset="0"/>
      <p:regular r:id="rId43"/>
      <p:bold r:id="rId44"/>
      <p:italic r:id="rId45"/>
      <p:boldItalic r:id="rId46"/>
    </p:embeddedFont>
    <p:embeddedFont>
      <p:font typeface="Zilla Slab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F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97C7C4-0D8E-4AE7-A0F3-F1CD49E08B52}">
  <a:tblStyle styleId="{5B97C7C4-0D8E-4AE7-A0F3-F1CD49E08B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4550"/>
  </p:normalViewPr>
  <p:slideViewPr>
    <p:cSldViewPr snapToGrid="0">
      <p:cViewPr varScale="1">
        <p:scale>
          <a:sx n="100" d="100"/>
          <a:sy n="100" d="100"/>
        </p:scale>
        <p:origin x="211" y="77"/>
      </p:cViewPr>
      <p:guideLst/>
    </p:cSldViewPr>
  </p:slideViewPr>
  <p:notesTextViewPr>
    <p:cViewPr>
      <p:scale>
        <a:sx n="40" d="100"/>
        <a:sy n="4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004fa2aa09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004fa2aa09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409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13347fc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013347fc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442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40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907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101edc7a566_0_2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101edc7a566_0_2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404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48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655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881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361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745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01edc7a56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101edc7a56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822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13347fc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013347fc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888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002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919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738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980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006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01edc7a56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101edc7a56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57603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13347fc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013347fc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9486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34537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27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13347fc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013347fc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0480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10610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5774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8084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1108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4243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928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0924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01edc7a56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101edc7a56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06298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004fa2aa09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004fa2aa09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06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329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045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01edc7a56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101edc7a56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691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01edc7a56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101edc7a56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400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01edc7a56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101edc7a56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8808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01edc7a56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101edc7a56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724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48325" y="422017"/>
            <a:ext cx="5558775" cy="4286277"/>
            <a:chOff x="-248325" y="423675"/>
            <a:chExt cx="5029200" cy="4185000"/>
          </a:xfrm>
        </p:grpSpPr>
        <p:sp>
          <p:nvSpPr>
            <p:cNvPr id="10" name="Google Shape;10;p2"/>
            <p:cNvSpPr/>
            <p:nvPr/>
          </p:nvSpPr>
          <p:spPr>
            <a:xfrm>
              <a:off x="-165846" y="587250"/>
              <a:ext cx="4776900" cy="3847500"/>
            </a:xfrm>
            <a:prstGeom prst="snip1Rect">
              <a:avLst>
                <a:gd name="adj" fmla="val 2233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48325" y="423675"/>
              <a:ext cx="5029200" cy="4185000"/>
            </a:xfrm>
            <a:prstGeom prst="snip1Rect">
              <a:avLst>
                <a:gd name="adj" fmla="val 22337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01500" y="747850"/>
            <a:ext cx="4554900" cy="26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3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8205" y="3667300"/>
            <a:ext cx="3295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8041158" y="-68729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>
            <a:off x="8288939" y="-2394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059949"/>
            <a:ext cx="7704000" cy="3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5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 rot="10800000">
            <a:off x="7947900" y="-68725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8425453" y="388624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-76200" y="3998400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-5400000">
            <a:off x="8309675" y="3620049"/>
            <a:ext cx="1685703" cy="1447276"/>
            <a:chOff x="7626750" y="4821749"/>
            <a:chExt cx="1685703" cy="1447276"/>
          </a:xfrm>
        </p:grpSpPr>
        <p:sp>
          <p:nvSpPr>
            <p:cNvPr id="38" name="Google Shape;38;p4"/>
            <p:cNvSpPr/>
            <p:nvPr/>
          </p:nvSpPr>
          <p:spPr>
            <a:xfrm>
              <a:off x="7676853" y="4821749"/>
              <a:ext cx="1635600" cy="1392300"/>
            </a:xfrm>
            <a:prstGeom prst="snip2DiagRect">
              <a:avLst>
                <a:gd name="adj1" fmla="val 0"/>
                <a:gd name="adj2" fmla="val 50000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7626750" y="4923525"/>
              <a:ext cx="1589100" cy="13455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 rot="5400000">
            <a:off x="-73491" y="-108878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 rot="5400000">
            <a:off x="-12856" y="-1759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1064250" y="-486000"/>
            <a:ext cx="7015500" cy="62034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859625" y="2810950"/>
            <a:ext cx="18831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300" b="1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5398551" y="2810950"/>
            <a:ext cx="18837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300" b="1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1407375" y="3424975"/>
            <a:ext cx="2787600" cy="8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946601" y="3424975"/>
            <a:ext cx="2787600" cy="8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/>
          <p:nvPr/>
        </p:nvSpPr>
        <p:spPr>
          <a:xfrm rot="5400000">
            <a:off x="-73491" y="-108878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 rot="5400000">
            <a:off x="-12856" y="-1759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 rot="-5400000">
            <a:off x="8001309" y="4047697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 rot="-5400000">
            <a:off x="8289874" y="4301177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522800" y="1259390"/>
            <a:ext cx="5488800" cy="26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6" name="Google Shape;66;p8"/>
          <p:cNvSpPr/>
          <p:nvPr/>
        </p:nvSpPr>
        <p:spPr>
          <a:xfrm rot="-8100000" flipH="1">
            <a:off x="-414828" y="-911254"/>
            <a:ext cx="1635538" cy="1392435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rot="10800000">
            <a:off x="8051257" y="-43429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718563" y="2692413"/>
            <a:ext cx="208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1"/>
          </p:nvPr>
        </p:nvSpPr>
        <p:spPr>
          <a:xfrm>
            <a:off x="720000" y="3278949"/>
            <a:ext cx="2336400" cy="7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title" idx="2"/>
          </p:nvPr>
        </p:nvSpPr>
        <p:spPr>
          <a:xfrm>
            <a:off x="3403800" y="2692413"/>
            <a:ext cx="208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ubTitle" idx="3"/>
          </p:nvPr>
        </p:nvSpPr>
        <p:spPr>
          <a:xfrm>
            <a:off x="3403800" y="3278949"/>
            <a:ext cx="2336400" cy="7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title" idx="4"/>
          </p:nvPr>
        </p:nvSpPr>
        <p:spPr>
          <a:xfrm>
            <a:off x="6087600" y="2692413"/>
            <a:ext cx="208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ubTitle" idx="5"/>
          </p:nvPr>
        </p:nvSpPr>
        <p:spPr>
          <a:xfrm>
            <a:off x="6087600" y="3278949"/>
            <a:ext cx="2336400" cy="7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 idx="6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/>
          <p:nvPr/>
        </p:nvSpPr>
        <p:spPr>
          <a:xfrm>
            <a:off x="41106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31817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872613" y="-9409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6157700" y="-9409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p21"/>
          <p:cNvGrpSpPr/>
          <p:nvPr/>
        </p:nvGrpSpPr>
        <p:grpSpPr>
          <a:xfrm rot="-5400000">
            <a:off x="8316436" y="-673634"/>
            <a:ext cx="1672181" cy="1447276"/>
            <a:chOff x="7543669" y="4821749"/>
            <a:chExt cx="1672181" cy="1447276"/>
          </a:xfrm>
        </p:grpSpPr>
        <p:sp>
          <p:nvSpPr>
            <p:cNvPr id="164" name="Google Shape;164;p21"/>
            <p:cNvSpPr/>
            <p:nvPr/>
          </p:nvSpPr>
          <p:spPr>
            <a:xfrm>
              <a:off x="7543669" y="4821749"/>
              <a:ext cx="1635600" cy="1392300"/>
            </a:xfrm>
            <a:prstGeom prst="snip2DiagRect">
              <a:avLst>
                <a:gd name="adj1" fmla="val 0"/>
                <a:gd name="adj2" fmla="val 50000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7626750" y="4923525"/>
              <a:ext cx="1589100" cy="13455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21"/>
          <p:cNvGrpSpPr/>
          <p:nvPr/>
        </p:nvGrpSpPr>
        <p:grpSpPr>
          <a:xfrm rot="5400000" flipH="1">
            <a:off x="-851400" y="4226274"/>
            <a:ext cx="1685703" cy="1447276"/>
            <a:chOff x="7626750" y="4821749"/>
            <a:chExt cx="1685703" cy="1447276"/>
          </a:xfrm>
        </p:grpSpPr>
        <p:sp>
          <p:nvSpPr>
            <p:cNvPr id="167" name="Google Shape;167;p21"/>
            <p:cNvSpPr/>
            <p:nvPr/>
          </p:nvSpPr>
          <p:spPr>
            <a:xfrm>
              <a:off x="7676853" y="4821749"/>
              <a:ext cx="1635600" cy="1392300"/>
            </a:xfrm>
            <a:prstGeom prst="snip2DiagRect">
              <a:avLst>
                <a:gd name="adj1" fmla="val 0"/>
                <a:gd name="adj2" fmla="val 50000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7626750" y="4923525"/>
              <a:ext cx="1589100" cy="13455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1638225" y="1658325"/>
            <a:ext cx="24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subTitle" idx="1"/>
          </p:nvPr>
        </p:nvSpPr>
        <p:spPr>
          <a:xfrm>
            <a:off x="1638225" y="2244850"/>
            <a:ext cx="278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title" idx="2"/>
          </p:nvPr>
        </p:nvSpPr>
        <p:spPr>
          <a:xfrm>
            <a:off x="5614549" y="1654825"/>
            <a:ext cx="24240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subTitle" idx="3"/>
          </p:nvPr>
        </p:nvSpPr>
        <p:spPr>
          <a:xfrm>
            <a:off x="5645425" y="2244850"/>
            <a:ext cx="278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title" idx="4"/>
          </p:nvPr>
        </p:nvSpPr>
        <p:spPr>
          <a:xfrm>
            <a:off x="1640274" y="3113376"/>
            <a:ext cx="25017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ubTitle" idx="5"/>
          </p:nvPr>
        </p:nvSpPr>
        <p:spPr>
          <a:xfrm>
            <a:off x="1638225" y="3699700"/>
            <a:ext cx="278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title" idx="6"/>
          </p:nvPr>
        </p:nvSpPr>
        <p:spPr>
          <a:xfrm>
            <a:off x="5640109" y="3112771"/>
            <a:ext cx="24834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subTitle" idx="7"/>
          </p:nvPr>
        </p:nvSpPr>
        <p:spPr>
          <a:xfrm>
            <a:off x="5645275" y="3699700"/>
            <a:ext cx="27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title" idx="8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3"/>
          <p:cNvSpPr/>
          <p:nvPr/>
        </p:nvSpPr>
        <p:spPr>
          <a:xfrm rot="-5400000">
            <a:off x="8152650" y="4153125"/>
            <a:ext cx="1119900" cy="10632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/>
          <p:nvPr/>
        </p:nvSpPr>
        <p:spPr>
          <a:xfrm rot="5400000">
            <a:off x="-98700" y="-70400"/>
            <a:ext cx="1119900" cy="10632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/>
          <p:nvPr/>
        </p:nvSpPr>
        <p:spPr>
          <a:xfrm>
            <a:off x="41106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7"/>
          <p:cNvSpPr/>
          <p:nvPr/>
        </p:nvSpPr>
        <p:spPr>
          <a:xfrm>
            <a:off x="31817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7"/>
          <p:cNvSpPr/>
          <p:nvPr/>
        </p:nvSpPr>
        <p:spPr>
          <a:xfrm>
            <a:off x="4116000" y="-9214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3187100" y="-9214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"/>
          <p:cNvSpPr/>
          <p:nvPr/>
        </p:nvSpPr>
        <p:spPr>
          <a:xfrm rot="8096484">
            <a:off x="3597494" y="4642130"/>
            <a:ext cx="1037114" cy="1022052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8096484">
            <a:off x="4520919" y="4642130"/>
            <a:ext cx="1037114" cy="1022052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/>
          <p:nvPr/>
        </p:nvSpPr>
        <p:spPr>
          <a:xfrm rot="10800000">
            <a:off x="7947900" y="-68725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/>
          <p:nvPr/>
        </p:nvSpPr>
        <p:spPr>
          <a:xfrm>
            <a:off x="8425453" y="388624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8"/>
          <p:cNvSpPr/>
          <p:nvPr/>
        </p:nvSpPr>
        <p:spPr>
          <a:xfrm>
            <a:off x="-94022" y="4013674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/>
          <p:nvPr/>
        </p:nvSpPr>
        <p:spPr>
          <a:xfrm rot="10800000">
            <a:off x="-921075" y="3384425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"/>
          <p:cNvSpPr/>
          <p:nvPr/>
        </p:nvSpPr>
        <p:spPr>
          <a:xfrm rot="-3978">
            <a:off x="-47506" y="4166186"/>
            <a:ext cx="1037101" cy="102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6" y="3283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Zilla Slab"/>
              <a:buNone/>
              <a:defRPr sz="3500" b="1">
                <a:solidFill>
                  <a:schemeClr val="accent5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43000"/>
            <a:ext cx="77139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8" r:id="rId5"/>
    <p:sldLayoutId id="2147483667" r:id="rId6"/>
    <p:sldLayoutId id="2147483669" r:id="rId7"/>
    <p:sldLayoutId id="2147483673" r:id="rId8"/>
    <p:sldLayoutId id="214748367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6"/>
          <p:cNvSpPr txBox="1">
            <a:spLocks noGrp="1"/>
          </p:cNvSpPr>
          <p:nvPr>
            <p:ph type="title"/>
          </p:nvPr>
        </p:nvSpPr>
        <p:spPr>
          <a:xfrm>
            <a:off x="0" y="1566270"/>
            <a:ext cx="9261797" cy="2010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000" dirty="0">
                <a:latin typeface="Arial" panose="020B0604020202020204" pitchFamily="34" charset="0"/>
                <a:cs typeface="Arial" panose="020B0604020202020204" pitchFamily="34" charset="0"/>
              </a:rPr>
              <a:t>NHIỆT LIỆT CHÀO MỪNG CÁC EM ĐẾN VỚI BÀI HỌC MỚI!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9" name="Google Shape;609;p36"/>
          <p:cNvGrpSpPr/>
          <p:nvPr/>
        </p:nvGrpSpPr>
        <p:grpSpPr>
          <a:xfrm>
            <a:off x="8424000" y="0"/>
            <a:ext cx="697692" cy="697739"/>
            <a:chOff x="4046875" y="1253500"/>
            <a:chExt cx="732946" cy="731000"/>
          </a:xfrm>
        </p:grpSpPr>
        <p:sp>
          <p:nvSpPr>
            <p:cNvPr id="610" name="Google Shape;610;p36"/>
            <p:cNvSpPr/>
            <p:nvPr/>
          </p:nvSpPr>
          <p:spPr>
            <a:xfrm>
              <a:off x="4562258" y="1504972"/>
              <a:ext cx="49537" cy="309662"/>
            </a:xfrm>
            <a:custGeom>
              <a:avLst/>
              <a:gdLst/>
              <a:ahLst/>
              <a:cxnLst/>
              <a:rect l="l" t="t" r="r" b="b"/>
              <a:pathLst>
                <a:path w="916" h="5726" extrusionOk="0">
                  <a:moveTo>
                    <a:pt x="458" y="1"/>
                  </a:moveTo>
                  <a:cubicBezTo>
                    <a:pt x="343" y="1"/>
                    <a:pt x="232" y="106"/>
                    <a:pt x="135" y="106"/>
                  </a:cubicBezTo>
                  <a:cubicBezTo>
                    <a:pt x="114" y="106"/>
                    <a:pt x="93" y="102"/>
                    <a:pt x="74" y="90"/>
                  </a:cubicBezTo>
                  <a:lnTo>
                    <a:pt x="1" y="5401"/>
                  </a:lnTo>
                  <a:lnTo>
                    <a:pt x="458" y="5725"/>
                  </a:lnTo>
                  <a:lnTo>
                    <a:pt x="916" y="5401"/>
                  </a:lnTo>
                  <a:lnTo>
                    <a:pt x="862" y="1430"/>
                  </a:lnTo>
                  <a:lnTo>
                    <a:pt x="814" y="1"/>
                  </a:lnTo>
                  <a:lnTo>
                    <a:pt x="550" y="1"/>
                  </a:lnTo>
                  <a:cubicBezTo>
                    <a:pt x="540" y="2"/>
                    <a:pt x="529" y="2"/>
                    <a:pt x="519" y="2"/>
                  </a:cubicBezTo>
                  <a:cubicBezTo>
                    <a:pt x="499" y="2"/>
                    <a:pt x="479" y="1"/>
                    <a:pt x="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4046875" y="1479230"/>
              <a:ext cx="171163" cy="112919"/>
            </a:xfrm>
            <a:custGeom>
              <a:avLst/>
              <a:gdLst/>
              <a:ahLst/>
              <a:cxnLst/>
              <a:rect l="l" t="t" r="r" b="b"/>
              <a:pathLst>
                <a:path w="3165" h="2088" extrusionOk="0">
                  <a:moveTo>
                    <a:pt x="2869" y="0"/>
                  </a:moveTo>
                  <a:lnTo>
                    <a:pt x="2618" y="147"/>
                  </a:lnTo>
                  <a:cubicBezTo>
                    <a:pt x="2544" y="189"/>
                    <a:pt x="2462" y="210"/>
                    <a:pt x="2379" y="210"/>
                  </a:cubicBezTo>
                  <a:cubicBezTo>
                    <a:pt x="2306" y="210"/>
                    <a:pt x="2233" y="194"/>
                    <a:pt x="2164" y="159"/>
                  </a:cubicBezTo>
                  <a:lnTo>
                    <a:pt x="2123" y="140"/>
                  </a:lnTo>
                  <a:cubicBezTo>
                    <a:pt x="2079" y="119"/>
                    <a:pt x="2032" y="108"/>
                    <a:pt x="1985" y="108"/>
                  </a:cubicBezTo>
                  <a:cubicBezTo>
                    <a:pt x="1914" y="108"/>
                    <a:pt x="1844" y="132"/>
                    <a:pt x="1786" y="178"/>
                  </a:cubicBezTo>
                  <a:lnTo>
                    <a:pt x="153" y="1519"/>
                  </a:lnTo>
                  <a:cubicBezTo>
                    <a:pt x="33" y="1617"/>
                    <a:pt x="1" y="1792"/>
                    <a:pt x="77" y="1925"/>
                  </a:cubicBezTo>
                  <a:cubicBezTo>
                    <a:pt x="137" y="2030"/>
                    <a:pt x="246" y="2088"/>
                    <a:pt x="358" y="2088"/>
                  </a:cubicBezTo>
                  <a:cubicBezTo>
                    <a:pt x="413" y="2088"/>
                    <a:pt x="468" y="2074"/>
                    <a:pt x="519" y="2046"/>
                  </a:cubicBezTo>
                  <a:lnTo>
                    <a:pt x="3165" y="515"/>
                  </a:lnTo>
                  <a:cubicBezTo>
                    <a:pt x="3098" y="464"/>
                    <a:pt x="3143" y="223"/>
                    <a:pt x="3095" y="153"/>
                  </a:cubicBezTo>
                  <a:cubicBezTo>
                    <a:pt x="3031" y="54"/>
                    <a:pt x="2882" y="121"/>
                    <a:pt x="2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4226745" y="1253500"/>
              <a:ext cx="54188" cy="187820"/>
            </a:xfrm>
            <a:custGeom>
              <a:avLst/>
              <a:gdLst/>
              <a:ahLst/>
              <a:cxnLst/>
              <a:rect l="l" t="t" r="r" b="b"/>
              <a:pathLst>
                <a:path w="1002" h="3473" extrusionOk="0">
                  <a:moveTo>
                    <a:pt x="325" y="0"/>
                  </a:moveTo>
                  <a:cubicBezTo>
                    <a:pt x="147" y="0"/>
                    <a:pt x="1" y="143"/>
                    <a:pt x="1" y="321"/>
                  </a:cubicBezTo>
                  <a:lnTo>
                    <a:pt x="1" y="3380"/>
                  </a:lnTo>
                  <a:cubicBezTo>
                    <a:pt x="13" y="3375"/>
                    <a:pt x="26" y="3372"/>
                    <a:pt x="38" y="3372"/>
                  </a:cubicBezTo>
                  <a:cubicBezTo>
                    <a:pt x="120" y="3372"/>
                    <a:pt x="209" y="3472"/>
                    <a:pt x="299" y="3472"/>
                  </a:cubicBezTo>
                  <a:cubicBezTo>
                    <a:pt x="390" y="3472"/>
                    <a:pt x="479" y="3372"/>
                    <a:pt x="560" y="3372"/>
                  </a:cubicBezTo>
                  <a:cubicBezTo>
                    <a:pt x="573" y="3372"/>
                    <a:pt x="586" y="3375"/>
                    <a:pt x="598" y="3380"/>
                  </a:cubicBezTo>
                  <a:lnTo>
                    <a:pt x="598" y="3091"/>
                  </a:lnTo>
                  <a:cubicBezTo>
                    <a:pt x="598" y="2929"/>
                    <a:pt x="677" y="2780"/>
                    <a:pt x="811" y="2691"/>
                  </a:cubicBezTo>
                  <a:lnTo>
                    <a:pt x="849" y="2662"/>
                  </a:lnTo>
                  <a:cubicBezTo>
                    <a:pt x="951" y="2596"/>
                    <a:pt x="1001" y="2475"/>
                    <a:pt x="982" y="2354"/>
                  </a:cubicBezTo>
                  <a:lnTo>
                    <a:pt x="639" y="267"/>
                  </a:lnTo>
                  <a:cubicBezTo>
                    <a:pt x="614" y="115"/>
                    <a:pt x="480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4267846" y="1479230"/>
              <a:ext cx="170460" cy="115190"/>
            </a:xfrm>
            <a:custGeom>
              <a:avLst/>
              <a:gdLst/>
              <a:ahLst/>
              <a:cxnLst/>
              <a:rect l="l" t="t" r="r" b="b"/>
              <a:pathLst>
                <a:path w="3152" h="2130" extrusionOk="0">
                  <a:moveTo>
                    <a:pt x="295" y="0"/>
                  </a:moveTo>
                  <a:cubicBezTo>
                    <a:pt x="286" y="89"/>
                    <a:pt x="95" y="127"/>
                    <a:pt x="57" y="204"/>
                  </a:cubicBezTo>
                  <a:cubicBezTo>
                    <a:pt x="3" y="309"/>
                    <a:pt x="92" y="445"/>
                    <a:pt x="0" y="515"/>
                  </a:cubicBezTo>
                  <a:lnTo>
                    <a:pt x="248" y="661"/>
                  </a:lnTo>
                  <a:cubicBezTo>
                    <a:pt x="388" y="741"/>
                    <a:pt x="477" y="884"/>
                    <a:pt x="489" y="1046"/>
                  </a:cubicBezTo>
                  <a:lnTo>
                    <a:pt x="492" y="1090"/>
                  </a:lnTo>
                  <a:cubicBezTo>
                    <a:pt x="502" y="1214"/>
                    <a:pt x="578" y="1319"/>
                    <a:pt x="696" y="1363"/>
                  </a:cubicBezTo>
                  <a:lnTo>
                    <a:pt x="2672" y="2110"/>
                  </a:lnTo>
                  <a:cubicBezTo>
                    <a:pt x="2708" y="2123"/>
                    <a:pt x="2746" y="2130"/>
                    <a:pt x="2784" y="2130"/>
                  </a:cubicBezTo>
                  <a:cubicBezTo>
                    <a:pt x="2895" y="2130"/>
                    <a:pt x="3003" y="2072"/>
                    <a:pt x="3062" y="1970"/>
                  </a:cubicBezTo>
                  <a:cubicBezTo>
                    <a:pt x="3151" y="1814"/>
                    <a:pt x="3097" y="1617"/>
                    <a:pt x="2945" y="1528"/>
                  </a:cubicBezTo>
                  <a:lnTo>
                    <a:pt x="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4201706" y="1432992"/>
              <a:ext cx="82472" cy="82526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762" y="1"/>
                  </a:moveTo>
                  <a:cubicBezTo>
                    <a:pt x="340" y="1"/>
                    <a:pt x="0" y="341"/>
                    <a:pt x="0" y="763"/>
                  </a:cubicBezTo>
                  <a:cubicBezTo>
                    <a:pt x="0" y="1183"/>
                    <a:pt x="340" y="1526"/>
                    <a:pt x="762" y="1526"/>
                  </a:cubicBezTo>
                  <a:cubicBezTo>
                    <a:pt x="1185" y="1526"/>
                    <a:pt x="1525" y="1183"/>
                    <a:pt x="1525" y="763"/>
                  </a:cubicBezTo>
                  <a:cubicBezTo>
                    <a:pt x="1525" y="341"/>
                    <a:pt x="1185" y="1"/>
                    <a:pt x="762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4218147" y="1503079"/>
              <a:ext cx="49537" cy="308418"/>
            </a:xfrm>
            <a:custGeom>
              <a:avLst/>
              <a:gdLst/>
              <a:ahLst/>
              <a:cxnLst/>
              <a:rect l="l" t="t" r="r" b="b"/>
              <a:pathLst>
                <a:path w="916" h="5703" extrusionOk="0">
                  <a:moveTo>
                    <a:pt x="458" y="1"/>
                  </a:moveTo>
                  <a:cubicBezTo>
                    <a:pt x="319" y="1"/>
                    <a:pt x="74" y="125"/>
                    <a:pt x="74" y="125"/>
                  </a:cubicBezTo>
                  <a:lnTo>
                    <a:pt x="1" y="5436"/>
                  </a:lnTo>
                  <a:lnTo>
                    <a:pt x="458" y="5703"/>
                  </a:lnTo>
                  <a:lnTo>
                    <a:pt x="916" y="5436"/>
                  </a:lnTo>
                  <a:lnTo>
                    <a:pt x="843" y="125"/>
                  </a:lnTo>
                  <a:cubicBezTo>
                    <a:pt x="843" y="125"/>
                    <a:pt x="598" y="1"/>
                    <a:pt x="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4592002" y="1281351"/>
              <a:ext cx="117029" cy="168027"/>
            </a:xfrm>
            <a:custGeom>
              <a:avLst/>
              <a:gdLst/>
              <a:ahLst/>
              <a:cxnLst/>
              <a:rect l="l" t="t" r="r" b="b"/>
              <a:pathLst>
                <a:path w="2164" h="3107" extrusionOk="0">
                  <a:moveTo>
                    <a:pt x="1807" y="1"/>
                  </a:moveTo>
                  <a:cubicBezTo>
                    <a:pt x="1697" y="1"/>
                    <a:pt x="1591" y="58"/>
                    <a:pt x="1531" y="162"/>
                  </a:cubicBezTo>
                  <a:lnTo>
                    <a:pt x="0" y="2811"/>
                  </a:lnTo>
                  <a:cubicBezTo>
                    <a:pt x="121" y="2824"/>
                    <a:pt x="115" y="2992"/>
                    <a:pt x="210" y="3056"/>
                  </a:cubicBezTo>
                  <a:cubicBezTo>
                    <a:pt x="280" y="3104"/>
                    <a:pt x="515" y="3107"/>
                    <a:pt x="515" y="3107"/>
                  </a:cubicBezTo>
                  <a:lnTo>
                    <a:pt x="661" y="2856"/>
                  </a:lnTo>
                  <a:cubicBezTo>
                    <a:pt x="740" y="2719"/>
                    <a:pt x="883" y="2627"/>
                    <a:pt x="1045" y="2617"/>
                  </a:cubicBezTo>
                  <a:lnTo>
                    <a:pt x="1093" y="2614"/>
                  </a:lnTo>
                  <a:cubicBezTo>
                    <a:pt x="1214" y="2605"/>
                    <a:pt x="1319" y="2525"/>
                    <a:pt x="1363" y="2411"/>
                  </a:cubicBezTo>
                  <a:lnTo>
                    <a:pt x="2110" y="435"/>
                  </a:lnTo>
                  <a:cubicBezTo>
                    <a:pt x="2164" y="289"/>
                    <a:pt x="2106" y="121"/>
                    <a:pt x="1970" y="44"/>
                  </a:cubicBezTo>
                  <a:cubicBezTo>
                    <a:pt x="1918" y="15"/>
                    <a:pt x="1862" y="1"/>
                    <a:pt x="1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4366272" y="1436940"/>
              <a:ext cx="189172" cy="53323"/>
            </a:xfrm>
            <a:custGeom>
              <a:avLst/>
              <a:gdLst/>
              <a:ahLst/>
              <a:cxnLst/>
              <a:rect l="l" t="t" r="r" b="b"/>
              <a:pathLst>
                <a:path w="3498" h="986" extrusionOk="0">
                  <a:moveTo>
                    <a:pt x="2402" y="0"/>
                  </a:moveTo>
                  <a:cubicBezTo>
                    <a:pt x="2386" y="0"/>
                    <a:pt x="2370" y="2"/>
                    <a:pt x="2354" y="4"/>
                  </a:cubicBezTo>
                  <a:lnTo>
                    <a:pt x="270" y="347"/>
                  </a:lnTo>
                  <a:cubicBezTo>
                    <a:pt x="115" y="373"/>
                    <a:pt x="0" y="506"/>
                    <a:pt x="0" y="665"/>
                  </a:cubicBezTo>
                  <a:cubicBezTo>
                    <a:pt x="0" y="843"/>
                    <a:pt x="143" y="986"/>
                    <a:pt x="321" y="986"/>
                  </a:cubicBezTo>
                  <a:lnTo>
                    <a:pt x="3380" y="986"/>
                  </a:lnTo>
                  <a:cubicBezTo>
                    <a:pt x="3380" y="986"/>
                    <a:pt x="3498" y="795"/>
                    <a:pt x="3498" y="690"/>
                  </a:cubicBezTo>
                  <a:cubicBezTo>
                    <a:pt x="3498" y="582"/>
                    <a:pt x="3380" y="392"/>
                    <a:pt x="3380" y="392"/>
                  </a:cubicBezTo>
                  <a:lnTo>
                    <a:pt x="3091" y="392"/>
                  </a:lnTo>
                  <a:cubicBezTo>
                    <a:pt x="2929" y="392"/>
                    <a:pt x="2780" y="312"/>
                    <a:pt x="2691" y="179"/>
                  </a:cubicBezTo>
                  <a:lnTo>
                    <a:pt x="2665" y="141"/>
                  </a:lnTo>
                  <a:cubicBezTo>
                    <a:pt x="2605" y="53"/>
                    <a:pt x="250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4592002" y="1498374"/>
              <a:ext cx="115461" cy="170028"/>
            </a:xfrm>
            <a:custGeom>
              <a:avLst/>
              <a:gdLst/>
              <a:ahLst/>
              <a:cxnLst/>
              <a:rect l="l" t="t" r="r" b="b"/>
              <a:pathLst>
                <a:path w="2135" h="3144" extrusionOk="0">
                  <a:moveTo>
                    <a:pt x="241" y="0"/>
                  </a:moveTo>
                  <a:cubicBezTo>
                    <a:pt x="222" y="0"/>
                    <a:pt x="205" y="3"/>
                    <a:pt x="191" y="12"/>
                  </a:cubicBezTo>
                  <a:cubicBezTo>
                    <a:pt x="99" y="72"/>
                    <a:pt x="0" y="310"/>
                    <a:pt x="0" y="310"/>
                  </a:cubicBezTo>
                  <a:lnTo>
                    <a:pt x="146" y="558"/>
                  </a:lnTo>
                  <a:cubicBezTo>
                    <a:pt x="226" y="698"/>
                    <a:pt x="232" y="869"/>
                    <a:pt x="162" y="1012"/>
                  </a:cubicBezTo>
                  <a:lnTo>
                    <a:pt x="140" y="1054"/>
                  </a:lnTo>
                  <a:cubicBezTo>
                    <a:pt x="86" y="1165"/>
                    <a:pt x="102" y="1295"/>
                    <a:pt x="178" y="1390"/>
                  </a:cubicBezTo>
                  <a:lnTo>
                    <a:pt x="1519" y="3026"/>
                  </a:lnTo>
                  <a:cubicBezTo>
                    <a:pt x="1581" y="3102"/>
                    <a:pt x="1673" y="3143"/>
                    <a:pt x="1767" y="3143"/>
                  </a:cubicBezTo>
                  <a:cubicBezTo>
                    <a:pt x="1822" y="3143"/>
                    <a:pt x="1878" y="3129"/>
                    <a:pt x="1929" y="3099"/>
                  </a:cubicBezTo>
                  <a:cubicBezTo>
                    <a:pt x="2081" y="3010"/>
                    <a:pt x="2135" y="2814"/>
                    <a:pt x="2046" y="2661"/>
                  </a:cubicBezTo>
                  <a:lnTo>
                    <a:pt x="515" y="12"/>
                  </a:lnTo>
                  <a:cubicBezTo>
                    <a:pt x="502" y="30"/>
                    <a:pt x="480" y="36"/>
                    <a:pt x="454" y="36"/>
                  </a:cubicBezTo>
                  <a:cubicBezTo>
                    <a:pt x="393" y="36"/>
                    <a:pt x="306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4545763" y="1432992"/>
              <a:ext cx="82526" cy="82526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763" y="1"/>
                  </a:moveTo>
                  <a:cubicBezTo>
                    <a:pt x="341" y="1"/>
                    <a:pt x="1" y="341"/>
                    <a:pt x="1" y="763"/>
                  </a:cubicBezTo>
                  <a:cubicBezTo>
                    <a:pt x="1" y="1183"/>
                    <a:pt x="341" y="1526"/>
                    <a:pt x="763" y="1526"/>
                  </a:cubicBezTo>
                  <a:cubicBezTo>
                    <a:pt x="1182" y="1526"/>
                    <a:pt x="1526" y="1183"/>
                    <a:pt x="1526" y="763"/>
                  </a:cubicBezTo>
                  <a:cubicBezTo>
                    <a:pt x="1526" y="341"/>
                    <a:pt x="1182" y="1"/>
                    <a:pt x="763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4211278" y="1432992"/>
              <a:ext cx="72900" cy="82526"/>
            </a:xfrm>
            <a:custGeom>
              <a:avLst/>
              <a:gdLst/>
              <a:ahLst/>
              <a:cxnLst/>
              <a:rect l="l" t="t" r="r" b="b"/>
              <a:pathLst>
                <a:path w="1348" h="1526" extrusionOk="0">
                  <a:moveTo>
                    <a:pt x="627" y="1"/>
                  </a:moveTo>
                  <a:lnTo>
                    <a:pt x="627" y="1"/>
                  </a:lnTo>
                  <a:cubicBezTo>
                    <a:pt x="738" y="134"/>
                    <a:pt x="805" y="303"/>
                    <a:pt x="805" y="490"/>
                  </a:cubicBezTo>
                  <a:cubicBezTo>
                    <a:pt x="805" y="909"/>
                    <a:pt x="462" y="1252"/>
                    <a:pt x="42" y="1252"/>
                  </a:cubicBezTo>
                  <a:lnTo>
                    <a:pt x="1" y="1252"/>
                  </a:lnTo>
                  <a:cubicBezTo>
                    <a:pt x="141" y="1418"/>
                    <a:pt x="350" y="1526"/>
                    <a:pt x="585" y="1526"/>
                  </a:cubicBezTo>
                  <a:cubicBezTo>
                    <a:pt x="1008" y="1526"/>
                    <a:pt x="1348" y="1183"/>
                    <a:pt x="1348" y="763"/>
                  </a:cubicBezTo>
                  <a:cubicBezTo>
                    <a:pt x="1348" y="354"/>
                    <a:pt x="1027" y="23"/>
                    <a:pt x="627" y="1"/>
                  </a:cubicBez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4555390" y="1432992"/>
              <a:ext cx="72900" cy="82526"/>
            </a:xfrm>
            <a:custGeom>
              <a:avLst/>
              <a:gdLst/>
              <a:ahLst/>
              <a:cxnLst/>
              <a:rect l="l" t="t" r="r" b="b"/>
              <a:pathLst>
                <a:path w="1348" h="1526" extrusionOk="0">
                  <a:moveTo>
                    <a:pt x="626" y="1"/>
                  </a:moveTo>
                  <a:lnTo>
                    <a:pt x="626" y="1"/>
                  </a:lnTo>
                  <a:cubicBezTo>
                    <a:pt x="734" y="134"/>
                    <a:pt x="801" y="303"/>
                    <a:pt x="801" y="490"/>
                  </a:cubicBezTo>
                  <a:cubicBezTo>
                    <a:pt x="801" y="909"/>
                    <a:pt x="461" y="1252"/>
                    <a:pt x="42" y="1252"/>
                  </a:cubicBezTo>
                  <a:lnTo>
                    <a:pt x="1" y="1252"/>
                  </a:lnTo>
                  <a:cubicBezTo>
                    <a:pt x="140" y="1418"/>
                    <a:pt x="350" y="1526"/>
                    <a:pt x="585" y="1526"/>
                  </a:cubicBezTo>
                  <a:cubicBezTo>
                    <a:pt x="1004" y="1526"/>
                    <a:pt x="1348" y="1183"/>
                    <a:pt x="1348" y="763"/>
                  </a:cubicBezTo>
                  <a:cubicBezTo>
                    <a:pt x="1348" y="354"/>
                    <a:pt x="1027" y="23"/>
                    <a:pt x="626" y="1"/>
                  </a:cubicBez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4190512" y="1797059"/>
              <a:ext cx="104861" cy="72900"/>
            </a:xfrm>
            <a:custGeom>
              <a:avLst/>
              <a:gdLst/>
              <a:ahLst/>
              <a:cxnLst/>
              <a:rect l="l" t="t" r="r" b="b"/>
              <a:pathLst>
                <a:path w="1939" h="1348" extrusionOk="0">
                  <a:moveTo>
                    <a:pt x="509" y="0"/>
                  </a:moveTo>
                  <a:lnTo>
                    <a:pt x="115" y="245"/>
                  </a:lnTo>
                  <a:cubicBezTo>
                    <a:pt x="45" y="286"/>
                    <a:pt x="1" y="365"/>
                    <a:pt x="1" y="448"/>
                  </a:cubicBezTo>
                  <a:lnTo>
                    <a:pt x="1" y="740"/>
                  </a:lnTo>
                  <a:cubicBezTo>
                    <a:pt x="545" y="1101"/>
                    <a:pt x="789" y="1347"/>
                    <a:pt x="1395" y="1347"/>
                  </a:cubicBezTo>
                  <a:cubicBezTo>
                    <a:pt x="1536" y="1347"/>
                    <a:pt x="1696" y="1334"/>
                    <a:pt x="1884" y="1306"/>
                  </a:cubicBezTo>
                  <a:cubicBezTo>
                    <a:pt x="1903" y="1303"/>
                    <a:pt x="1938" y="1261"/>
                    <a:pt x="1938" y="1261"/>
                  </a:cubicBezTo>
                  <a:lnTo>
                    <a:pt x="1938" y="448"/>
                  </a:lnTo>
                  <a:cubicBezTo>
                    <a:pt x="1938" y="365"/>
                    <a:pt x="1894" y="286"/>
                    <a:pt x="1824" y="245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4534623" y="1797059"/>
              <a:ext cx="104645" cy="75225"/>
            </a:xfrm>
            <a:custGeom>
              <a:avLst/>
              <a:gdLst/>
              <a:ahLst/>
              <a:cxnLst/>
              <a:rect l="l" t="t" r="r" b="b"/>
              <a:pathLst>
                <a:path w="1935" h="1391" extrusionOk="0">
                  <a:moveTo>
                    <a:pt x="509" y="0"/>
                  </a:moveTo>
                  <a:lnTo>
                    <a:pt x="115" y="245"/>
                  </a:lnTo>
                  <a:cubicBezTo>
                    <a:pt x="45" y="286"/>
                    <a:pt x="0" y="365"/>
                    <a:pt x="0" y="448"/>
                  </a:cubicBezTo>
                  <a:lnTo>
                    <a:pt x="0" y="1261"/>
                  </a:lnTo>
                  <a:cubicBezTo>
                    <a:pt x="10" y="1261"/>
                    <a:pt x="42" y="1303"/>
                    <a:pt x="51" y="1303"/>
                  </a:cubicBezTo>
                  <a:cubicBezTo>
                    <a:pt x="296" y="1362"/>
                    <a:pt x="499" y="1391"/>
                    <a:pt x="677" y="1391"/>
                  </a:cubicBezTo>
                  <a:cubicBezTo>
                    <a:pt x="1184" y="1391"/>
                    <a:pt x="1484" y="1158"/>
                    <a:pt x="1935" y="737"/>
                  </a:cubicBezTo>
                  <a:lnTo>
                    <a:pt x="1935" y="448"/>
                  </a:lnTo>
                  <a:cubicBezTo>
                    <a:pt x="1935" y="365"/>
                    <a:pt x="1894" y="286"/>
                    <a:pt x="1821" y="245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4231937" y="1463060"/>
              <a:ext cx="22011" cy="22227"/>
            </a:xfrm>
            <a:custGeom>
              <a:avLst/>
              <a:gdLst/>
              <a:ahLst/>
              <a:cxnLst/>
              <a:rect l="l" t="t" r="r" b="b"/>
              <a:pathLst>
                <a:path w="407" h="411" extrusionOk="0">
                  <a:moveTo>
                    <a:pt x="203" y="1"/>
                  </a:moveTo>
                  <a:cubicBezTo>
                    <a:pt x="92" y="1"/>
                    <a:pt x="0" y="93"/>
                    <a:pt x="0" y="207"/>
                  </a:cubicBezTo>
                  <a:cubicBezTo>
                    <a:pt x="0" y="318"/>
                    <a:pt x="92" y="411"/>
                    <a:pt x="203" y="411"/>
                  </a:cubicBezTo>
                  <a:cubicBezTo>
                    <a:pt x="315" y="411"/>
                    <a:pt x="407" y="318"/>
                    <a:pt x="407" y="207"/>
                  </a:cubicBezTo>
                  <a:cubicBezTo>
                    <a:pt x="407" y="93"/>
                    <a:pt x="315" y="1"/>
                    <a:pt x="203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4245998" y="1470307"/>
              <a:ext cx="7950" cy="14493"/>
            </a:xfrm>
            <a:custGeom>
              <a:avLst/>
              <a:gdLst/>
              <a:ahLst/>
              <a:cxnLst/>
              <a:rect l="l" t="t" r="r" b="b"/>
              <a:pathLst>
                <a:path w="147" h="268" extrusionOk="0">
                  <a:moveTo>
                    <a:pt x="134" y="0"/>
                  </a:moveTo>
                  <a:cubicBezTo>
                    <a:pt x="109" y="99"/>
                    <a:pt x="61" y="191"/>
                    <a:pt x="1" y="267"/>
                  </a:cubicBezTo>
                  <a:cubicBezTo>
                    <a:pt x="86" y="242"/>
                    <a:pt x="147" y="165"/>
                    <a:pt x="147" y="73"/>
                  </a:cubicBezTo>
                  <a:cubicBezTo>
                    <a:pt x="147" y="48"/>
                    <a:pt x="144" y="22"/>
                    <a:pt x="134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4575994" y="1463060"/>
              <a:ext cx="22065" cy="22227"/>
            </a:xfrm>
            <a:custGeom>
              <a:avLst/>
              <a:gdLst/>
              <a:ahLst/>
              <a:cxnLst/>
              <a:rect l="l" t="t" r="r" b="b"/>
              <a:pathLst>
                <a:path w="408" h="411" extrusionOk="0">
                  <a:moveTo>
                    <a:pt x="204" y="1"/>
                  </a:moveTo>
                  <a:cubicBezTo>
                    <a:pt x="90" y="1"/>
                    <a:pt x="1" y="93"/>
                    <a:pt x="1" y="207"/>
                  </a:cubicBezTo>
                  <a:cubicBezTo>
                    <a:pt x="1" y="318"/>
                    <a:pt x="90" y="411"/>
                    <a:pt x="204" y="411"/>
                  </a:cubicBezTo>
                  <a:cubicBezTo>
                    <a:pt x="315" y="411"/>
                    <a:pt x="407" y="318"/>
                    <a:pt x="407" y="207"/>
                  </a:cubicBezTo>
                  <a:cubicBezTo>
                    <a:pt x="407" y="93"/>
                    <a:pt x="315" y="1"/>
                    <a:pt x="204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4590109" y="1470307"/>
              <a:ext cx="7950" cy="14493"/>
            </a:xfrm>
            <a:custGeom>
              <a:avLst/>
              <a:gdLst/>
              <a:ahLst/>
              <a:cxnLst/>
              <a:rect l="l" t="t" r="r" b="b"/>
              <a:pathLst>
                <a:path w="147" h="268" extrusionOk="0">
                  <a:moveTo>
                    <a:pt x="134" y="0"/>
                  </a:moveTo>
                  <a:cubicBezTo>
                    <a:pt x="108" y="99"/>
                    <a:pt x="61" y="191"/>
                    <a:pt x="0" y="267"/>
                  </a:cubicBezTo>
                  <a:cubicBezTo>
                    <a:pt x="86" y="242"/>
                    <a:pt x="146" y="165"/>
                    <a:pt x="146" y="73"/>
                  </a:cubicBezTo>
                  <a:cubicBezTo>
                    <a:pt x="146" y="48"/>
                    <a:pt x="143" y="22"/>
                    <a:pt x="134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4048768" y="1835888"/>
              <a:ext cx="731053" cy="148612"/>
            </a:xfrm>
            <a:custGeom>
              <a:avLst/>
              <a:gdLst/>
              <a:ahLst/>
              <a:cxnLst/>
              <a:rect l="l" t="t" r="r" b="b"/>
              <a:pathLst>
                <a:path w="13518" h="2748" extrusionOk="0">
                  <a:moveTo>
                    <a:pt x="2253" y="0"/>
                  </a:moveTo>
                  <a:cubicBezTo>
                    <a:pt x="1154" y="0"/>
                    <a:pt x="1129" y="515"/>
                    <a:pt x="83" y="540"/>
                  </a:cubicBezTo>
                  <a:cubicBezTo>
                    <a:pt x="36" y="543"/>
                    <a:pt x="1" y="581"/>
                    <a:pt x="1" y="626"/>
                  </a:cubicBezTo>
                  <a:lnTo>
                    <a:pt x="1" y="2662"/>
                  </a:lnTo>
                  <a:cubicBezTo>
                    <a:pt x="1" y="2710"/>
                    <a:pt x="39" y="2748"/>
                    <a:pt x="83" y="2748"/>
                  </a:cubicBezTo>
                  <a:lnTo>
                    <a:pt x="13435" y="2748"/>
                  </a:lnTo>
                  <a:cubicBezTo>
                    <a:pt x="13479" y="2748"/>
                    <a:pt x="13517" y="2710"/>
                    <a:pt x="13517" y="2662"/>
                  </a:cubicBezTo>
                  <a:lnTo>
                    <a:pt x="13517" y="626"/>
                  </a:lnTo>
                  <a:cubicBezTo>
                    <a:pt x="13517" y="581"/>
                    <a:pt x="13482" y="543"/>
                    <a:pt x="13435" y="540"/>
                  </a:cubicBezTo>
                  <a:cubicBezTo>
                    <a:pt x="12390" y="515"/>
                    <a:pt x="12364" y="0"/>
                    <a:pt x="11265" y="0"/>
                  </a:cubicBezTo>
                  <a:cubicBezTo>
                    <a:pt x="10137" y="0"/>
                    <a:pt x="10137" y="543"/>
                    <a:pt x="9013" y="543"/>
                  </a:cubicBezTo>
                  <a:cubicBezTo>
                    <a:pt x="7885" y="543"/>
                    <a:pt x="7885" y="0"/>
                    <a:pt x="6761" y="0"/>
                  </a:cubicBezTo>
                  <a:cubicBezTo>
                    <a:pt x="5633" y="0"/>
                    <a:pt x="5633" y="543"/>
                    <a:pt x="4505" y="543"/>
                  </a:cubicBezTo>
                  <a:cubicBezTo>
                    <a:pt x="3381" y="543"/>
                    <a:pt x="3381" y="0"/>
                    <a:pt x="2253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4048768" y="1851517"/>
              <a:ext cx="731053" cy="132983"/>
            </a:xfrm>
            <a:custGeom>
              <a:avLst/>
              <a:gdLst/>
              <a:ahLst/>
              <a:cxnLst/>
              <a:rect l="l" t="t" r="r" b="b"/>
              <a:pathLst>
                <a:path w="13518" h="2459" extrusionOk="0">
                  <a:moveTo>
                    <a:pt x="12431" y="0"/>
                  </a:moveTo>
                  <a:lnTo>
                    <a:pt x="12431" y="696"/>
                  </a:lnTo>
                  <a:cubicBezTo>
                    <a:pt x="12431" y="1369"/>
                    <a:pt x="11885" y="1916"/>
                    <a:pt x="11211" y="1916"/>
                  </a:cubicBezTo>
                  <a:lnTo>
                    <a:pt x="1" y="1916"/>
                  </a:lnTo>
                  <a:lnTo>
                    <a:pt x="1" y="2376"/>
                  </a:lnTo>
                  <a:cubicBezTo>
                    <a:pt x="1" y="2421"/>
                    <a:pt x="39" y="2459"/>
                    <a:pt x="83" y="2459"/>
                  </a:cubicBezTo>
                  <a:lnTo>
                    <a:pt x="13435" y="2459"/>
                  </a:lnTo>
                  <a:cubicBezTo>
                    <a:pt x="13479" y="2459"/>
                    <a:pt x="13517" y="2421"/>
                    <a:pt x="13517" y="2376"/>
                  </a:cubicBezTo>
                  <a:lnTo>
                    <a:pt x="13517" y="337"/>
                  </a:lnTo>
                  <a:cubicBezTo>
                    <a:pt x="13517" y="292"/>
                    <a:pt x="13482" y="254"/>
                    <a:pt x="13435" y="254"/>
                  </a:cubicBezTo>
                  <a:cubicBezTo>
                    <a:pt x="12952" y="242"/>
                    <a:pt x="12685" y="124"/>
                    <a:pt x="12431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4525159" y="1884506"/>
              <a:ext cx="230273" cy="51376"/>
            </a:xfrm>
            <a:custGeom>
              <a:avLst/>
              <a:gdLst/>
              <a:ahLst/>
              <a:cxnLst/>
              <a:rect l="l" t="t" r="r" b="b"/>
              <a:pathLst>
                <a:path w="4258" h="950" extrusionOk="0">
                  <a:moveTo>
                    <a:pt x="2456" y="0"/>
                  </a:moveTo>
                  <a:cubicBezTo>
                    <a:pt x="1846" y="0"/>
                    <a:pt x="1525" y="153"/>
                    <a:pt x="1243" y="292"/>
                  </a:cubicBezTo>
                  <a:cubicBezTo>
                    <a:pt x="973" y="419"/>
                    <a:pt x="719" y="543"/>
                    <a:pt x="204" y="543"/>
                  </a:cubicBezTo>
                  <a:cubicBezTo>
                    <a:pt x="90" y="543"/>
                    <a:pt x="1" y="635"/>
                    <a:pt x="1" y="747"/>
                  </a:cubicBezTo>
                  <a:cubicBezTo>
                    <a:pt x="1" y="858"/>
                    <a:pt x="90" y="950"/>
                    <a:pt x="204" y="950"/>
                  </a:cubicBezTo>
                  <a:cubicBezTo>
                    <a:pt x="814" y="950"/>
                    <a:pt x="1135" y="794"/>
                    <a:pt x="1417" y="658"/>
                  </a:cubicBezTo>
                  <a:cubicBezTo>
                    <a:pt x="1687" y="527"/>
                    <a:pt x="1938" y="407"/>
                    <a:pt x="2456" y="407"/>
                  </a:cubicBezTo>
                  <a:cubicBezTo>
                    <a:pt x="2974" y="407"/>
                    <a:pt x="3225" y="527"/>
                    <a:pt x="3495" y="658"/>
                  </a:cubicBezTo>
                  <a:cubicBezTo>
                    <a:pt x="3638" y="727"/>
                    <a:pt x="3784" y="797"/>
                    <a:pt x="3971" y="855"/>
                  </a:cubicBezTo>
                  <a:cubicBezTo>
                    <a:pt x="3990" y="860"/>
                    <a:pt x="4009" y="863"/>
                    <a:pt x="4028" y="863"/>
                  </a:cubicBezTo>
                  <a:cubicBezTo>
                    <a:pt x="4117" y="863"/>
                    <a:pt x="4199" y="804"/>
                    <a:pt x="4226" y="715"/>
                  </a:cubicBezTo>
                  <a:cubicBezTo>
                    <a:pt x="4257" y="607"/>
                    <a:pt x="4194" y="496"/>
                    <a:pt x="4086" y="464"/>
                  </a:cubicBezTo>
                  <a:cubicBezTo>
                    <a:pt x="3933" y="416"/>
                    <a:pt x="3806" y="356"/>
                    <a:pt x="3673" y="292"/>
                  </a:cubicBezTo>
                  <a:cubicBezTo>
                    <a:pt x="3387" y="153"/>
                    <a:pt x="3066" y="0"/>
                    <a:pt x="2456" y="0"/>
                  </a:cubicBezTo>
                  <a:close/>
                </a:path>
              </a:pathLst>
            </a:custGeom>
            <a:solidFill>
              <a:srgbClr val="DC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4713466" y="1898567"/>
              <a:ext cx="41966" cy="32610"/>
            </a:xfrm>
            <a:custGeom>
              <a:avLst/>
              <a:gdLst/>
              <a:ahLst/>
              <a:cxnLst/>
              <a:rect l="l" t="t" r="r" b="b"/>
              <a:pathLst>
                <a:path w="776" h="603" extrusionOk="0">
                  <a:moveTo>
                    <a:pt x="127" y="1"/>
                  </a:moveTo>
                  <a:cubicBezTo>
                    <a:pt x="108" y="140"/>
                    <a:pt x="64" y="274"/>
                    <a:pt x="0" y="391"/>
                  </a:cubicBezTo>
                  <a:cubicBezTo>
                    <a:pt x="3" y="394"/>
                    <a:pt x="7" y="398"/>
                    <a:pt x="13" y="398"/>
                  </a:cubicBezTo>
                  <a:cubicBezTo>
                    <a:pt x="156" y="467"/>
                    <a:pt x="302" y="537"/>
                    <a:pt x="489" y="595"/>
                  </a:cubicBezTo>
                  <a:cubicBezTo>
                    <a:pt x="508" y="600"/>
                    <a:pt x="527" y="603"/>
                    <a:pt x="546" y="603"/>
                  </a:cubicBezTo>
                  <a:cubicBezTo>
                    <a:pt x="635" y="603"/>
                    <a:pt x="717" y="544"/>
                    <a:pt x="744" y="455"/>
                  </a:cubicBezTo>
                  <a:cubicBezTo>
                    <a:pt x="775" y="347"/>
                    <a:pt x="712" y="236"/>
                    <a:pt x="607" y="204"/>
                  </a:cubicBezTo>
                  <a:cubicBezTo>
                    <a:pt x="451" y="156"/>
                    <a:pt x="324" y="96"/>
                    <a:pt x="191" y="32"/>
                  </a:cubicBezTo>
                  <a:cubicBezTo>
                    <a:pt x="169" y="20"/>
                    <a:pt x="149" y="10"/>
                    <a:pt x="1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4159578" y="1888778"/>
              <a:ext cx="265803" cy="51592"/>
            </a:xfrm>
            <a:custGeom>
              <a:avLst/>
              <a:gdLst/>
              <a:ahLst/>
              <a:cxnLst/>
              <a:rect l="l" t="t" r="r" b="b"/>
              <a:pathLst>
                <a:path w="4915" h="954" extrusionOk="0">
                  <a:moveTo>
                    <a:pt x="204" y="0"/>
                  </a:moveTo>
                  <a:cubicBezTo>
                    <a:pt x="93" y="0"/>
                    <a:pt x="1" y="93"/>
                    <a:pt x="1" y="204"/>
                  </a:cubicBezTo>
                  <a:cubicBezTo>
                    <a:pt x="1" y="318"/>
                    <a:pt x="93" y="410"/>
                    <a:pt x="204" y="410"/>
                  </a:cubicBezTo>
                  <a:cubicBezTo>
                    <a:pt x="722" y="410"/>
                    <a:pt x="973" y="531"/>
                    <a:pt x="1243" y="661"/>
                  </a:cubicBezTo>
                  <a:cubicBezTo>
                    <a:pt x="1526" y="798"/>
                    <a:pt x="1846" y="953"/>
                    <a:pt x="2456" y="953"/>
                  </a:cubicBezTo>
                  <a:cubicBezTo>
                    <a:pt x="3066" y="953"/>
                    <a:pt x="3390" y="798"/>
                    <a:pt x="3673" y="661"/>
                  </a:cubicBezTo>
                  <a:cubicBezTo>
                    <a:pt x="3940" y="531"/>
                    <a:pt x="4194" y="410"/>
                    <a:pt x="4712" y="410"/>
                  </a:cubicBezTo>
                  <a:cubicBezTo>
                    <a:pt x="4823" y="410"/>
                    <a:pt x="4915" y="318"/>
                    <a:pt x="4915" y="204"/>
                  </a:cubicBezTo>
                  <a:cubicBezTo>
                    <a:pt x="4915" y="93"/>
                    <a:pt x="4823" y="0"/>
                    <a:pt x="4712" y="0"/>
                  </a:cubicBezTo>
                  <a:cubicBezTo>
                    <a:pt x="4102" y="0"/>
                    <a:pt x="3778" y="156"/>
                    <a:pt x="3495" y="293"/>
                  </a:cubicBezTo>
                  <a:cubicBezTo>
                    <a:pt x="3228" y="423"/>
                    <a:pt x="2974" y="544"/>
                    <a:pt x="2456" y="544"/>
                  </a:cubicBezTo>
                  <a:cubicBezTo>
                    <a:pt x="1942" y="544"/>
                    <a:pt x="1688" y="423"/>
                    <a:pt x="1421" y="293"/>
                  </a:cubicBezTo>
                  <a:cubicBezTo>
                    <a:pt x="1135" y="156"/>
                    <a:pt x="814" y="0"/>
                    <a:pt x="204" y="0"/>
                  </a:cubicBezTo>
                  <a:close/>
                </a:path>
              </a:pathLst>
            </a:custGeom>
            <a:solidFill>
              <a:srgbClr val="DC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816;p39">
            <a:extLst>
              <a:ext uri="{FF2B5EF4-FFF2-40B4-BE49-F238E27FC236}">
                <a16:creationId xmlns:a16="http://schemas.microsoft.com/office/drawing/2014/main" id="{562FFE3E-D753-E2FE-57F5-1815F5A421DD}"/>
              </a:ext>
            </a:extLst>
          </p:cNvPr>
          <p:cNvGrpSpPr/>
          <p:nvPr/>
        </p:nvGrpSpPr>
        <p:grpSpPr>
          <a:xfrm>
            <a:off x="0" y="2848451"/>
            <a:ext cx="1252215" cy="2296954"/>
            <a:chOff x="7296207" y="1345131"/>
            <a:chExt cx="1653445" cy="3798378"/>
          </a:xfrm>
        </p:grpSpPr>
        <p:sp>
          <p:nvSpPr>
            <p:cNvPr id="724" name="Google Shape;817;p39">
              <a:extLst>
                <a:ext uri="{FF2B5EF4-FFF2-40B4-BE49-F238E27FC236}">
                  <a16:creationId xmlns:a16="http://schemas.microsoft.com/office/drawing/2014/main" id="{DBF62B40-8CCD-8273-4635-26DE6AFC63CB}"/>
                </a:ext>
              </a:extLst>
            </p:cNvPr>
            <p:cNvSpPr/>
            <p:nvPr/>
          </p:nvSpPr>
          <p:spPr>
            <a:xfrm>
              <a:off x="7428004" y="1345139"/>
              <a:ext cx="518845" cy="553824"/>
            </a:xfrm>
            <a:custGeom>
              <a:avLst/>
              <a:gdLst/>
              <a:ahLst/>
              <a:cxnLst/>
              <a:rect l="l" t="t" r="r" b="b"/>
              <a:pathLst>
                <a:path w="8791" h="9283" extrusionOk="0">
                  <a:moveTo>
                    <a:pt x="350" y="1"/>
                  </a:moveTo>
                  <a:lnTo>
                    <a:pt x="0" y="318"/>
                  </a:lnTo>
                  <a:lnTo>
                    <a:pt x="8120" y="9283"/>
                  </a:lnTo>
                  <a:lnTo>
                    <a:pt x="8790" y="8676"/>
                  </a:lnTo>
                  <a:lnTo>
                    <a:pt x="7894" y="5722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818;p39">
              <a:extLst>
                <a:ext uri="{FF2B5EF4-FFF2-40B4-BE49-F238E27FC236}">
                  <a16:creationId xmlns:a16="http://schemas.microsoft.com/office/drawing/2014/main" id="{CCC22DAD-2B9B-7A57-844F-7227AF95E08B}"/>
                </a:ext>
              </a:extLst>
            </p:cNvPr>
            <p:cNvSpPr/>
            <p:nvPr/>
          </p:nvSpPr>
          <p:spPr>
            <a:xfrm>
              <a:off x="7707946" y="1890192"/>
              <a:ext cx="245287" cy="703570"/>
            </a:xfrm>
            <a:custGeom>
              <a:avLst/>
              <a:gdLst/>
              <a:ahLst/>
              <a:cxnLst/>
              <a:rect l="l" t="t" r="r" b="b"/>
              <a:pathLst>
                <a:path w="4156" h="11793" extrusionOk="0">
                  <a:moveTo>
                    <a:pt x="3294" y="1"/>
                  </a:moveTo>
                  <a:lnTo>
                    <a:pt x="1185" y="2253"/>
                  </a:lnTo>
                  <a:lnTo>
                    <a:pt x="248" y="9689"/>
                  </a:lnTo>
                  <a:lnTo>
                    <a:pt x="0" y="11646"/>
                  </a:lnTo>
                  <a:lnTo>
                    <a:pt x="451" y="11792"/>
                  </a:lnTo>
                  <a:lnTo>
                    <a:pt x="4155" y="277"/>
                  </a:lnTo>
                  <a:lnTo>
                    <a:pt x="3294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819;p39">
              <a:extLst>
                <a:ext uri="{FF2B5EF4-FFF2-40B4-BE49-F238E27FC236}">
                  <a16:creationId xmlns:a16="http://schemas.microsoft.com/office/drawing/2014/main" id="{B595E44B-8F88-6BEA-2C0C-12BDC664F8E0}"/>
                </a:ext>
              </a:extLst>
            </p:cNvPr>
            <p:cNvSpPr/>
            <p:nvPr/>
          </p:nvSpPr>
          <p:spPr>
            <a:xfrm>
              <a:off x="7427987" y="1345131"/>
              <a:ext cx="118389" cy="109214"/>
            </a:xfrm>
            <a:custGeom>
              <a:avLst/>
              <a:gdLst/>
              <a:ahLst/>
              <a:cxnLst/>
              <a:rect l="l" t="t" r="r" b="b"/>
              <a:pathLst>
                <a:path w="1923" h="1755" extrusionOk="0">
                  <a:moveTo>
                    <a:pt x="350" y="1"/>
                  </a:moveTo>
                  <a:lnTo>
                    <a:pt x="0" y="318"/>
                  </a:lnTo>
                  <a:lnTo>
                    <a:pt x="1303" y="1754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820;p39">
              <a:extLst>
                <a:ext uri="{FF2B5EF4-FFF2-40B4-BE49-F238E27FC236}">
                  <a16:creationId xmlns:a16="http://schemas.microsoft.com/office/drawing/2014/main" id="{DD1450F0-B986-5A85-54A5-0533C13A1E3B}"/>
                </a:ext>
              </a:extLst>
            </p:cNvPr>
            <p:cNvSpPr/>
            <p:nvPr/>
          </p:nvSpPr>
          <p:spPr>
            <a:xfrm>
              <a:off x="7707946" y="2468237"/>
              <a:ext cx="61735" cy="125525"/>
            </a:xfrm>
            <a:custGeom>
              <a:avLst/>
              <a:gdLst/>
              <a:ahLst/>
              <a:cxnLst/>
              <a:rect l="l" t="t" r="r" b="b"/>
              <a:pathLst>
                <a:path w="1046" h="2104" extrusionOk="0">
                  <a:moveTo>
                    <a:pt x="248" y="0"/>
                  </a:moveTo>
                  <a:lnTo>
                    <a:pt x="0" y="1957"/>
                  </a:lnTo>
                  <a:lnTo>
                    <a:pt x="451" y="2103"/>
                  </a:lnTo>
                  <a:lnTo>
                    <a:pt x="1045" y="25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821;p39">
              <a:extLst>
                <a:ext uri="{FF2B5EF4-FFF2-40B4-BE49-F238E27FC236}">
                  <a16:creationId xmlns:a16="http://schemas.microsoft.com/office/drawing/2014/main" id="{85A3F70F-96B4-644E-3834-C4F05AC96A3D}"/>
                </a:ext>
              </a:extLst>
            </p:cNvPr>
            <p:cNvSpPr/>
            <p:nvPr/>
          </p:nvSpPr>
          <p:spPr>
            <a:xfrm>
              <a:off x="73907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822;p39">
              <a:extLst>
                <a:ext uri="{FF2B5EF4-FFF2-40B4-BE49-F238E27FC236}">
                  <a16:creationId xmlns:a16="http://schemas.microsoft.com/office/drawing/2014/main" id="{0A60D4C0-4A15-F086-5432-2FE7702EF6AD}"/>
                </a:ext>
              </a:extLst>
            </p:cNvPr>
            <p:cNvSpPr/>
            <p:nvPr/>
          </p:nvSpPr>
          <p:spPr>
            <a:xfrm>
              <a:off x="738297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1" y="0"/>
                  </a:moveTo>
                  <a:lnTo>
                    <a:pt x="1" y="41"/>
                  </a:lnTo>
                  <a:lnTo>
                    <a:pt x="7752" y="41"/>
                  </a:lnTo>
                  <a:lnTo>
                    <a:pt x="775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823;p39">
              <a:extLst>
                <a:ext uri="{FF2B5EF4-FFF2-40B4-BE49-F238E27FC236}">
                  <a16:creationId xmlns:a16="http://schemas.microsoft.com/office/drawing/2014/main" id="{B0FC03FE-F06D-9C64-54D5-3E624F9774E3}"/>
                </a:ext>
              </a:extLst>
            </p:cNvPr>
            <p:cNvSpPr/>
            <p:nvPr/>
          </p:nvSpPr>
          <p:spPr>
            <a:xfrm>
              <a:off x="7960265" y="1555142"/>
              <a:ext cx="70765" cy="55364"/>
            </a:xfrm>
            <a:custGeom>
              <a:avLst/>
              <a:gdLst/>
              <a:ahLst/>
              <a:cxnLst/>
              <a:rect l="l" t="t" r="r" b="b"/>
              <a:pathLst>
                <a:path w="1199" h="928" extrusionOk="0">
                  <a:moveTo>
                    <a:pt x="598" y="0"/>
                  </a:moveTo>
                  <a:cubicBezTo>
                    <a:pt x="1" y="0"/>
                    <a:pt x="1" y="928"/>
                    <a:pt x="598" y="928"/>
                  </a:cubicBezTo>
                  <a:cubicBezTo>
                    <a:pt x="1195" y="928"/>
                    <a:pt x="1198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824;p39">
              <a:extLst>
                <a:ext uri="{FF2B5EF4-FFF2-40B4-BE49-F238E27FC236}">
                  <a16:creationId xmlns:a16="http://schemas.microsoft.com/office/drawing/2014/main" id="{CBF4E05E-FF60-4B6A-2A21-737D12B629B5}"/>
                </a:ext>
              </a:extLst>
            </p:cNvPr>
            <p:cNvSpPr/>
            <p:nvPr/>
          </p:nvSpPr>
          <p:spPr>
            <a:xfrm>
              <a:off x="8036227" y="1596247"/>
              <a:ext cx="113082" cy="88774"/>
            </a:xfrm>
            <a:custGeom>
              <a:avLst/>
              <a:gdLst/>
              <a:ahLst/>
              <a:cxnLst/>
              <a:rect l="l" t="t" r="r" b="b"/>
              <a:pathLst>
                <a:path w="1916" h="1488" extrusionOk="0">
                  <a:moveTo>
                    <a:pt x="956" y="1"/>
                  </a:moveTo>
                  <a:cubicBezTo>
                    <a:pt x="0" y="1"/>
                    <a:pt x="0" y="1487"/>
                    <a:pt x="956" y="1487"/>
                  </a:cubicBezTo>
                  <a:cubicBezTo>
                    <a:pt x="1913" y="1487"/>
                    <a:pt x="1916" y="1"/>
                    <a:pt x="9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825;p39">
              <a:extLst>
                <a:ext uri="{FF2B5EF4-FFF2-40B4-BE49-F238E27FC236}">
                  <a16:creationId xmlns:a16="http://schemas.microsoft.com/office/drawing/2014/main" id="{27658F2B-7CE8-ED3F-F62D-D9EC2674CCA4}"/>
                </a:ext>
              </a:extLst>
            </p:cNvPr>
            <p:cNvSpPr/>
            <p:nvPr/>
          </p:nvSpPr>
          <p:spPr>
            <a:xfrm>
              <a:off x="7841808" y="1859885"/>
              <a:ext cx="182667" cy="2444270"/>
            </a:xfrm>
            <a:custGeom>
              <a:avLst/>
              <a:gdLst/>
              <a:ahLst/>
              <a:cxnLst/>
              <a:rect l="l" t="t" r="r" b="b"/>
              <a:pathLst>
                <a:path w="3095" h="40970" extrusionOk="0">
                  <a:moveTo>
                    <a:pt x="1118" y="0"/>
                  </a:moveTo>
                  <a:lnTo>
                    <a:pt x="0" y="40969"/>
                  </a:lnTo>
                  <a:lnTo>
                    <a:pt x="3094" y="40969"/>
                  </a:lnTo>
                  <a:lnTo>
                    <a:pt x="1979" y="0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826;p39">
              <a:extLst>
                <a:ext uri="{FF2B5EF4-FFF2-40B4-BE49-F238E27FC236}">
                  <a16:creationId xmlns:a16="http://schemas.microsoft.com/office/drawing/2014/main" id="{DC57050E-7EC6-BC20-5D3B-A0D4EDC8F6AE}"/>
                </a:ext>
              </a:extLst>
            </p:cNvPr>
            <p:cNvSpPr/>
            <p:nvPr/>
          </p:nvSpPr>
          <p:spPr>
            <a:xfrm>
              <a:off x="7936834" y="1710556"/>
              <a:ext cx="703873" cy="246575"/>
            </a:xfrm>
            <a:custGeom>
              <a:avLst/>
              <a:gdLst/>
              <a:ahLst/>
              <a:cxnLst/>
              <a:rect l="l" t="t" r="r" b="b"/>
              <a:pathLst>
                <a:path w="11926" h="4133" extrusionOk="0">
                  <a:moveTo>
                    <a:pt x="11824" y="0"/>
                  </a:moveTo>
                  <a:lnTo>
                    <a:pt x="1" y="2551"/>
                  </a:lnTo>
                  <a:lnTo>
                    <a:pt x="191" y="3434"/>
                  </a:lnTo>
                  <a:lnTo>
                    <a:pt x="3200" y="4133"/>
                  </a:lnTo>
                  <a:lnTo>
                    <a:pt x="10106" y="1226"/>
                  </a:lnTo>
                  <a:lnTo>
                    <a:pt x="11926" y="464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827;p39">
              <a:extLst>
                <a:ext uri="{FF2B5EF4-FFF2-40B4-BE49-F238E27FC236}">
                  <a16:creationId xmlns:a16="http://schemas.microsoft.com/office/drawing/2014/main" id="{54C64030-88F7-8E4F-B1DB-96D26383080A}"/>
                </a:ext>
              </a:extLst>
            </p:cNvPr>
            <p:cNvSpPr/>
            <p:nvPr/>
          </p:nvSpPr>
          <p:spPr>
            <a:xfrm>
              <a:off x="8522923" y="1710556"/>
              <a:ext cx="117804" cy="73203"/>
            </a:xfrm>
            <a:custGeom>
              <a:avLst/>
              <a:gdLst/>
              <a:ahLst/>
              <a:cxnLst/>
              <a:rect l="l" t="t" r="r" b="b"/>
              <a:pathLst>
                <a:path w="1996" h="1227" extrusionOk="0">
                  <a:moveTo>
                    <a:pt x="1894" y="0"/>
                  </a:moveTo>
                  <a:lnTo>
                    <a:pt x="1" y="410"/>
                  </a:lnTo>
                  <a:lnTo>
                    <a:pt x="176" y="1226"/>
                  </a:lnTo>
                  <a:lnTo>
                    <a:pt x="1996" y="464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828;p39">
              <a:extLst>
                <a:ext uri="{FF2B5EF4-FFF2-40B4-BE49-F238E27FC236}">
                  <a16:creationId xmlns:a16="http://schemas.microsoft.com/office/drawing/2014/main" id="{DCFB978F-E787-46AD-FA6E-99ACB97F9687}"/>
                </a:ext>
              </a:extLst>
            </p:cNvPr>
            <p:cNvSpPr/>
            <p:nvPr/>
          </p:nvSpPr>
          <p:spPr>
            <a:xfrm>
              <a:off x="7881884" y="1842882"/>
              <a:ext cx="100924" cy="93189"/>
            </a:xfrm>
            <a:custGeom>
              <a:avLst/>
              <a:gdLst/>
              <a:ahLst/>
              <a:cxnLst/>
              <a:rect l="l" t="t" r="r" b="b"/>
              <a:pathLst>
                <a:path w="1710" h="1562" extrusionOk="0">
                  <a:moveTo>
                    <a:pt x="860" y="0"/>
                  </a:moveTo>
                  <a:cubicBezTo>
                    <a:pt x="805" y="0"/>
                    <a:pt x="749" y="6"/>
                    <a:pt x="693" y="19"/>
                  </a:cubicBezTo>
                  <a:cubicBezTo>
                    <a:pt x="271" y="107"/>
                    <a:pt x="1" y="524"/>
                    <a:pt x="93" y="946"/>
                  </a:cubicBezTo>
                  <a:cubicBezTo>
                    <a:pt x="173" y="1312"/>
                    <a:pt x="496" y="1562"/>
                    <a:pt x="854" y="1562"/>
                  </a:cubicBezTo>
                  <a:cubicBezTo>
                    <a:pt x="909" y="1562"/>
                    <a:pt x="965" y="1556"/>
                    <a:pt x="1021" y="1543"/>
                  </a:cubicBezTo>
                  <a:cubicBezTo>
                    <a:pt x="1443" y="1454"/>
                    <a:pt x="1710" y="1038"/>
                    <a:pt x="1621" y="616"/>
                  </a:cubicBezTo>
                  <a:cubicBezTo>
                    <a:pt x="1541" y="250"/>
                    <a:pt x="1218" y="0"/>
                    <a:pt x="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829;p39">
              <a:extLst>
                <a:ext uri="{FF2B5EF4-FFF2-40B4-BE49-F238E27FC236}">
                  <a16:creationId xmlns:a16="http://schemas.microsoft.com/office/drawing/2014/main" id="{3EBD17DC-C6CA-7ABD-163F-63CD016768A3}"/>
                </a:ext>
              </a:extLst>
            </p:cNvPr>
            <p:cNvSpPr/>
            <p:nvPr/>
          </p:nvSpPr>
          <p:spPr>
            <a:xfrm>
              <a:off x="8370351" y="2456663"/>
              <a:ext cx="135392" cy="1847491"/>
            </a:xfrm>
            <a:custGeom>
              <a:avLst/>
              <a:gdLst/>
              <a:ahLst/>
              <a:cxnLst/>
              <a:rect l="l" t="t" r="r" b="b"/>
              <a:pathLst>
                <a:path w="2294" h="30967" extrusionOk="0">
                  <a:moveTo>
                    <a:pt x="829" y="1"/>
                  </a:moveTo>
                  <a:lnTo>
                    <a:pt x="0" y="30966"/>
                  </a:lnTo>
                  <a:lnTo>
                    <a:pt x="2294" y="30966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830;p39">
              <a:extLst>
                <a:ext uri="{FF2B5EF4-FFF2-40B4-BE49-F238E27FC236}">
                  <a16:creationId xmlns:a16="http://schemas.microsoft.com/office/drawing/2014/main" id="{1E70F146-113D-6D31-5F99-059AD7FBA4E1}"/>
                </a:ext>
              </a:extLst>
            </p:cNvPr>
            <p:cNvSpPr/>
            <p:nvPr/>
          </p:nvSpPr>
          <p:spPr>
            <a:xfrm>
              <a:off x="8422645" y="1962977"/>
              <a:ext cx="201022" cy="515940"/>
            </a:xfrm>
            <a:custGeom>
              <a:avLst/>
              <a:gdLst/>
              <a:ahLst/>
              <a:cxnLst/>
              <a:rect l="l" t="t" r="r" b="b"/>
              <a:pathLst>
                <a:path w="3406" h="8648" extrusionOk="0">
                  <a:moveTo>
                    <a:pt x="3075" y="0"/>
                  </a:moveTo>
                  <a:lnTo>
                    <a:pt x="0" y="8418"/>
                  </a:lnTo>
                  <a:lnTo>
                    <a:pt x="629" y="8647"/>
                  </a:lnTo>
                  <a:lnTo>
                    <a:pt x="2256" y="7040"/>
                  </a:lnTo>
                  <a:lnTo>
                    <a:pt x="3167" y="1563"/>
                  </a:lnTo>
                  <a:lnTo>
                    <a:pt x="3406" y="121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831;p39">
              <a:extLst>
                <a:ext uri="{FF2B5EF4-FFF2-40B4-BE49-F238E27FC236}">
                  <a16:creationId xmlns:a16="http://schemas.microsoft.com/office/drawing/2014/main" id="{DBFE69D6-82A8-752F-1A73-04D23329FC43}"/>
                </a:ext>
              </a:extLst>
            </p:cNvPr>
            <p:cNvSpPr/>
            <p:nvPr/>
          </p:nvSpPr>
          <p:spPr>
            <a:xfrm>
              <a:off x="8575040" y="1962977"/>
              <a:ext cx="48632" cy="93308"/>
            </a:xfrm>
            <a:custGeom>
              <a:avLst/>
              <a:gdLst/>
              <a:ahLst/>
              <a:cxnLst/>
              <a:rect l="l" t="t" r="r" b="b"/>
              <a:pathLst>
                <a:path w="824" h="1564" extrusionOk="0">
                  <a:moveTo>
                    <a:pt x="493" y="0"/>
                  </a:moveTo>
                  <a:lnTo>
                    <a:pt x="1" y="1351"/>
                  </a:lnTo>
                  <a:lnTo>
                    <a:pt x="585" y="1563"/>
                  </a:lnTo>
                  <a:lnTo>
                    <a:pt x="824" y="12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832;p39">
              <a:extLst>
                <a:ext uri="{FF2B5EF4-FFF2-40B4-BE49-F238E27FC236}">
                  <a16:creationId xmlns:a16="http://schemas.microsoft.com/office/drawing/2014/main" id="{9086ADAC-3DE5-7AB6-A21D-123E8C97EF76}"/>
                </a:ext>
              </a:extLst>
            </p:cNvPr>
            <p:cNvSpPr/>
            <p:nvPr/>
          </p:nvSpPr>
          <p:spPr>
            <a:xfrm>
              <a:off x="7908916" y="2422717"/>
              <a:ext cx="524452" cy="167824"/>
            </a:xfrm>
            <a:custGeom>
              <a:avLst/>
              <a:gdLst/>
              <a:ahLst/>
              <a:cxnLst/>
              <a:rect l="l" t="t" r="r" b="b"/>
              <a:pathLst>
                <a:path w="8886" h="2813" extrusionOk="0">
                  <a:moveTo>
                    <a:pt x="6566" y="1"/>
                  </a:moveTo>
                  <a:lnTo>
                    <a:pt x="1366" y="1951"/>
                  </a:lnTo>
                  <a:lnTo>
                    <a:pt x="0" y="2466"/>
                  </a:lnTo>
                  <a:lnTo>
                    <a:pt x="61" y="2812"/>
                  </a:lnTo>
                  <a:lnTo>
                    <a:pt x="8885" y="1265"/>
                  </a:lnTo>
                  <a:lnTo>
                    <a:pt x="8771" y="608"/>
                  </a:lnTo>
                  <a:lnTo>
                    <a:pt x="6566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833;p39">
              <a:extLst>
                <a:ext uri="{FF2B5EF4-FFF2-40B4-BE49-F238E27FC236}">
                  <a16:creationId xmlns:a16="http://schemas.microsoft.com/office/drawing/2014/main" id="{25F09C2D-3678-34FC-D2CC-1D9783AAE7C4}"/>
                </a:ext>
              </a:extLst>
            </p:cNvPr>
            <p:cNvSpPr/>
            <p:nvPr/>
          </p:nvSpPr>
          <p:spPr>
            <a:xfrm>
              <a:off x="7908916" y="2539113"/>
              <a:ext cx="87054" cy="51427"/>
            </a:xfrm>
            <a:custGeom>
              <a:avLst/>
              <a:gdLst/>
              <a:ahLst/>
              <a:cxnLst/>
              <a:rect l="l" t="t" r="r" b="b"/>
              <a:pathLst>
                <a:path w="1475" h="862" extrusionOk="0">
                  <a:moveTo>
                    <a:pt x="1366" y="0"/>
                  </a:moveTo>
                  <a:lnTo>
                    <a:pt x="0" y="515"/>
                  </a:lnTo>
                  <a:lnTo>
                    <a:pt x="61" y="861"/>
                  </a:lnTo>
                  <a:lnTo>
                    <a:pt x="1474" y="613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834;p39">
              <a:extLst>
                <a:ext uri="{FF2B5EF4-FFF2-40B4-BE49-F238E27FC236}">
                  <a16:creationId xmlns:a16="http://schemas.microsoft.com/office/drawing/2014/main" id="{7BFD63B5-23EF-F222-EF8F-5C961596112F}"/>
                </a:ext>
              </a:extLst>
            </p:cNvPr>
            <p:cNvSpPr/>
            <p:nvPr/>
          </p:nvSpPr>
          <p:spPr>
            <a:xfrm>
              <a:off x="8426009" y="2472234"/>
              <a:ext cx="369937" cy="423407"/>
            </a:xfrm>
            <a:custGeom>
              <a:avLst/>
              <a:gdLst/>
              <a:ahLst/>
              <a:cxnLst/>
              <a:rect l="l" t="t" r="r" b="b"/>
              <a:pathLst>
                <a:path w="6268" h="7097" extrusionOk="0">
                  <a:moveTo>
                    <a:pt x="515" y="0"/>
                  </a:moveTo>
                  <a:lnTo>
                    <a:pt x="1" y="432"/>
                  </a:lnTo>
                  <a:lnTo>
                    <a:pt x="579" y="2643"/>
                  </a:lnTo>
                  <a:lnTo>
                    <a:pt x="4870" y="6169"/>
                  </a:lnTo>
                  <a:lnTo>
                    <a:pt x="5998" y="7097"/>
                  </a:lnTo>
                  <a:lnTo>
                    <a:pt x="6268" y="6874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835;p39">
              <a:extLst>
                <a:ext uri="{FF2B5EF4-FFF2-40B4-BE49-F238E27FC236}">
                  <a16:creationId xmlns:a16="http://schemas.microsoft.com/office/drawing/2014/main" id="{A6103E59-3CE7-ECB6-C3EE-0B1DA74FE6DA}"/>
                </a:ext>
              </a:extLst>
            </p:cNvPr>
            <p:cNvSpPr/>
            <p:nvPr/>
          </p:nvSpPr>
          <p:spPr>
            <a:xfrm>
              <a:off x="8713447" y="2816532"/>
              <a:ext cx="82510" cy="79109"/>
            </a:xfrm>
            <a:custGeom>
              <a:avLst/>
              <a:gdLst/>
              <a:ahLst/>
              <a:cxnLst/>
              <a:rect l="l" t="t" r="r" b="b"/>
              <a:pathLst>
                <a:path w="1398" h="1326" extrusionOk="0">
                  <a:moveTo>
                    <a:pt x="477" y="1"/>
                  </a:moveTo>
                  <a:lnTo>
                    <a:pt x="0" y="398"/>
                  </a:lnTo>
                  <a:lnTo>
                    <a:pt x="1128" y="1326"/>
                  </a:lnTo>
                  <a:lnTo>
                    <a:pt x="1398" y="1103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836;p39">
              <a:extLst>
                <a:ext uri="{FF2B5EF4-FFF2-40B4-BE49-F238E27FC236}">
                  <a16:creationId xmlns:a16="http://schemas.microsoft.com/office/drawing/2014/main" id="{6482232C-ED74-7C6B-8926-8997392D54A5}"/>
                </a:ext>
              </a:extLst>
            </p:cNvPr>
            <p:cNvSpPr/>
            <p:nvPr/>
          </p:nvSpPr>
          <p:spPr>
            <a:xfrm>
              <a:off x="8399036" y="2444015"/>
              <a:ext cx="77080" cy="69146"/>
            </a:xfrm>
            <a:custGeom>
              <a:avLst/>
              <a:gdLst/>
              <a:ahLst/>
              <a:cxnLst/>
              <a:rect l="l" t="t" r="r" b="b"/>
              <a:pathLst>
                <a:path w="1306" h="1159" extrusionOk="0">
                  <a:moveTo>
                    <a:pt x="653" y="0"/>
                  </a:moveTo>
                  <a:cubicBezTo>
                    <a:pt x="416" y="0"/>
                    <a:pt x="195" y="145"/>
                    <a:pt x="108" y="381"/>
                  </a:cubicBezTo>
                  <a:cubicBezTo>
                    <a:pt x="0" y="680"/>
                    <a:pt x="153" y="1013"/>
                    <a:pt x="454" y="1124"/>
                  </a:cubicBezTo>
                  <a:cubicBezTo>
                    <a:pt x="519" y="1148"/>
                    <a:pt x="585" y="1159"/>
                    <a:pt x="650" y="1159"/>
                  </a:cubicBezTo>
                  <a:cubicBezTo>
                    <a:pt x="886" y="1159"/>
                    <a:pt x="1110" y="1012"/>
                    <a:pt x="1194" y="778"/>
                  </a:cubicBezTo>
                  <a:cubicBezTo>
                    <a:pt x="1306" y="476"/>
                    <a:pt x="1150" y="146"/>
                    <a:pt x="851" y="35"/>
                  </a:cubicBezTo>
                  <a:cubicBezTo>
                    <a:pt x="786" y="11"/>
                    <a:pt x="719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837;p39">
              <a:extLst>
                <a:ext uri="{FF2B5EF4-FFF2-40B4-BE49-F238E27FC236}">
                  <a16:creationId xmlns:a16="http://schemas.microsoft.com/office/drawing/2014/main" id="{C555A4BC-D990-8DD7-52F6-566F3798BFE8}"/>
                </a:ext>
              </a:extLst>
            </p:cNvPr>
            <p:cNvSpPr/>
            <p:nvPr/>
          </p:nvSpPr>
          <p:spPr>
            <a:xfrm>
              <a:off x="8072584" y="4736926"/>
              <a:ext cx="47688" cy="4773"/>
            </a:xfrm>
            <a:custGeom>
              <a:avLst/>
              <a:gdLst/>
              <a:ahLst/>
              <a:cxnLst/>
              <a:rect l="l" t="t" r="r" b="b"/>
              <a:pathLst>
                <a:path w="808" h="80" extrusionOk="0">
                  <a:moveTo>
                    <a:pt x="1" y="1"/>
                  </a:moveTo>
                  <a:lnTo>
                    <a:pt x="1" y="80"/>
                  </a:lnTo>
                  <a:lnTo>
                    <a:pt x="807" y="80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838;p39">
              <a:extLst>
                <a:ext uri="{FF2B5EF4-FFF2-40B4-BE49-F238E27FC236}">
                  <a16:creationId xmlns:a16="http://schemas.microsoft.com/office/drawing/2014/main" id="{ECE68D5E-E5EC-2928-C63A-BEC452F593F7}"/>
                </a:ext>
              </a:extLst>
            </p:cNvPr>
            <p:cNvSpPr/>
            <p:nvPr/>
          </p:nvSpPr>
          <p:spPr>
            <a:xfrm>
              <a:off x="7449724" y="4690689"/>
              <a:ext cx="1346187" cy="452819"/>
            </a:xfrm>
            <a:custGeom>
              <a:avLst/>
              <a:gdLst/>
              <a:ahLst/>
              <a:cxnLst/>
              <a:rect l="l" t="t" r="r" b="b"/>
              <a:pathLst>
                <a:path w="22809" h="7590" extrusionOk="0">
                  <a:moveTo>
                    <a:pt x="21522" y="1287"/>
                  </a:moveTo>
                  <a:lnTo>
                    <a:pt x="21522" y="6300"/>
                  </a:lnTo>
                  <a:lnTo>
                    <a:pt x="1291" y="6300"/>
                  </a:lnTo>
                  <a:lnTo>
                    <a:pt x="1291" y="1287"/>
                  </a:lnTo>
                  <a:close/>
                  <a:moveTo>
                    <a:pt x="1" y="0"/>
                  </a:moveTo>
                  <a:lnTo>
                    <a:pt x="1" y="7589"/>
                  </a:lnTo>
                  <a:lnTo>
                    <a:pt x="22809" y="7589"/>
                  </a:lnTo>
                  <a:lnTo>
                    <a:pt x="22809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839;p39">
              <a:extLst>
                <a:ext uri="{FF2B5EF4-FFF2-40B4-BE49-F238E27FC236}">
                  <a16:creationId xmlns:a16="http://schemas.microsoft.com/office/drawing/2014/main" id="{FE2E160B-E00B-D6DE-F0DE-CBB27F7D18D1}"/>
                </a:ext>
              </a:extLst>
            </p:cNvPr>
            <p:cNvSpPr/>
            <p:nvPr/>
          </p:nvSpPr>
          <p:spPr>
            <a:xfrm>
              <a:off x="7296207" y="3913082"/>
              <a:ext cx="1653445" cy="815970"/>
            </a:xfrm>
            <a:custGeom>
              <a:avLst/>
              <a:gdLst/>
              <a:ahLst/>
              <a:cxnLst/>
              <a:rect l="l" t="t" r="r" b="b"/>
              <a:pathLst>
                <a:path w="28015" h="13677" extrusionOk="0">
                  <a:moveTo>
                    <a:pt x="4609" y="1"/>
                  </a:moveTo>
                  <a:lnTo>
                    <a:pt x="0" y="13676"/>
                  </a:lnTo>
                  <a:lnTo>
                    <a:pt x="28015" y="13676"/>
                  </a:lnTo>
                  <a:lnTo>
                    <a:pt x="23406" y="1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840;p39">
              <a:extLst>
                <a:ext uri="{FF2B5EF4-FFF2-40B4-BE49-F238E27FC236}">
                  <a16:creationId xmlns:a16="http://schemas.microsoft.com/office/drawing/2014/main" id="{45A21EB3-6EEC-FCBF-1DDA-4F0D0A49A8CC}"/>
                </a:ext>
              </a:extLst>
            </p:cNvPr>
            <p:cNvSpPr/>
            <p:nvPr/>
          </p:nvSpPr>
          <p:spPr>
            <a:xfrm>
              <a:off x="7554193" y="3934500"/>
              <a:ext cx="369937" cy="178622"/>
            </a:xfrm>
            <a:custGeom>
              <a:avLst/>
              <a:gdLst/>
              <a:ahLst/>
              <a:cxnLst/>
              <a:rect l="l" t="t" r="r" b="b"/>
              <a:pathLst>
                <a:path w="6268" h="2994" extrusionOk="0">
                  <a:moveTo>
                    <a:pt x="1398" y="1"/>
                  </a:moveTo>
                  <a:cubicBezTo>
                    <a:pt x="1118" y="1"/>
                    <a:pt x="855" y="106"/>
                    <a:pt x="782" y="242"/>
                  </a:cubicBezTo>
                  <a:cubicBezTo>
                    <a:pt x="775" y="252"/>
                    <a:pt x="769" y="264"/>
                    <a:pt x="766" y="274"/>
                  </a:cubicBezTo>
                  <a:lnTo>
                    <a:pt x="22" y="2666"/>
                  </a:lnTo>
                  <a:cubicBezTo>
                    <a:pt x="0" y="2736"/>
                    <a:pt x="22" y="2803"/>
                    <a:pt x="76" y="2857"/>
                  </a:cubicBezTo>
                  <a:cubicBezTo>
                    <a:pt x="159" y="2939"/>
                    <a:pt x="321" y="2993"/>
                    <a:pt x="524" y="2993"/>
                  </a:cubicBezTo>
                  <a:lnTo>
                    <a:pt x="5340" y="2993"/>
                  </a:lnTo>
                  <a:cubicBezTo>
                    <a:pt x="5543" y="2993"/>
                    <a:pt x="5731" y="2939"/>
                    <a:pt x="5848" y="2857"/>
                  </a:cubicBezTo>
                  <a:cubicBezTo>
                    <a:pt x="5928" y="2803"/>
                    <a:pt x="5975" y="2736"/>
                    <a:pt x="5985" y="2666"/>
                  </a:cubicBezTo>
                  <a:lnTo>
                    <a:pt x="6268" y="274"/>
                  </a:lnTo>
                  <a:cubicBezTo>
                    <a:pt x="6268" y="264"/>
                    <a:pt x="6268" y="252"/>
                    <a:pt x="6265" y="242"/>
                  </a:cubicBezTo>
                  <a:cubicBezTo>
                    <a:pt x="6252" y="106"/>
                    <a:pt x="6033" y="1"/>
                    <a:pt x="575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841;p39">
              <a:extLst>
                <a:ext uri="{FF2B5EF4-FFF2-40B4-BE49-F238E27FC236}">
                  <a16:creationId xmlns:a16="http://schemas.microsoft.com/office/drawing/2014/main" id="{A87DBB11-E6EC-2681-03EF-81D8AD5DF0B3}"/>
                </a:ext>
              </a:extLst>
            </p:cNvPr>
            <p:cNvSpPr/>
            <p:nvPr/>
          </p:nvSpPr>
          <p:spPr>
            <a:xfrm>
              <a:off x="7478409" y="4134241"/>
              <a:ext cx="422465" cy="226350"/>
            </a:xfrm>
            <a:custGeom>
              <a:avLst/>
              <a:gdLst/>
              <a:ahLst/>
              <a:cxnLst/>
              <a:rect l="l" t="t" r="r" b="b"/>
              <a:pathLst>
                <a:path w="7158" h="3794" extrusionOk="0">
                  <a:moveTo>
                    <a:pt x="1704" y="1"/>
                  </a:moveTo>
                  <a:cubicBezTo>
                    <a:pt x="1548" y="1"/>
                    <a:pt x="1395" y="33"/>
                    <a:pt x="1272" y="90"/>
                  </a:cubicBezTo>
                  <a:cubicBezTo>
                    <a:pt x="1125" y="150"/>
                    <a:pt x="1021" y="242"/>
                    <a:pt x="986" y="344"/>
                  </a:cubicBezTo>
                  <a:lnTo>
                    <a:pt x="45" y="3374"/>
                  </a:lnTo>
                  <a:cubicBezTo>
                    <a:pt x="1" y="3517"/>
                    <a:pt x="80" y="3645"/>
                    <a:pt x="236" y="3721"/>
                  </a:cubicBezTo>
                  <a:cubicBezTo>
                    <a:pt x="331" y="3768"/>
                    <a:pt x="455" y="3794"/>
                    <a:pt x="598" y="3794"/>
                  </a:cubicBezTo>
                  <a:lnTo>
                    <a:pt x="6056" y="3794"/>
                  </a:lnTo>
                  <a:cubicBezTo>
                    <a:pt x="6195" y="3794"/>
                    <a:pt x="6332" y="3768"/>
                    <a:pt x="6449" y="3721"/>
                  </a:cubicBezTo>
                  <a:cubicBezTo>
                    <a:pt x="6637" y="3645"/>
                    <a:pt x="6770" y="3517"/>
                    <a:pt x="6789" y="3374"/>
                  </a:cubicBezTo>
                  <a:lnTo>
                    <a:pt x="7145" y="344"/>
                  </a:lnTo>
                  <a:cubicBezTo>
                    <a:pt x="7158" y="242"/>
                    <a:pt x="7091" y="150"/>
                    <a:pt x="6974" y="90"/>
                  </a:cubicBezTo>
                  <a:cubicBezTo>
                    <a:pt x="6872" y="33"/>
                    <a:pt x="6732" y="1"/>
                    <a:pt x="657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842;p39">
              <a:extLst>
                <a:ext uri="{FF2B5EF4-FFF2-40B4-BE49-F238E27FC236}">
                  <a16:creationId xmlns:a16="http://schemas.microsoft.com/office/drawing/2014/main" id="{1B299127-91D9-F46E-B67F-9F14D2FEB463}"/>
                </a:ext>
              </a:extLst>
            </p:cNvPr>
            <p:cNvSpPr/>
            <p:nvPr/>
          </p:nvSpPr>
          <p:spPr>
            <a:xfrm>
              <a:off x="7382616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2088" y="0"/>
                  </a:moveTo>
                  <a:cubicBezTo>
                    <a:pt x="1830" y="0"/>
                    <a:pt x="1579" y="92"/>
                    <a:pt x="1417" y="226"/>
                  </a:cubicBezTo>
                  <a:cubicBezTo>
                    <a:pt x="1338" y="289"/>
                    <a:pt x="1284" y="365"/>
                    <a:pt x="1259" y="445"/>
                  </a:cubicBezTo>
                  <a:lnTo>
                    <a:pt x="26" y="4406"/>
                  </a:lnTo>
                  <a:cubicBezTo>
                    <a:pt x="13" y="4444"/>
                    <a:pt x="7" y="4482"/>
                    <a:pt x="7" y="4520"/>
                  </a:cubicBezTo>
                  <a:cubicBezTo>
                    <a:pt x="1" y="4771"/>
                    <a:pt x="261" y="4965"/>
                    <a:pt x="639" y="4965"/>
                  </a:cubicBezTo>
                  <a:lnTo>
                    <a:pt x="6932" y="4965"/>
                  </a:lnTo>
                  <a:cubicBezTo>
                    <a:pt x="7313" y="4965"/>
                    <a:pt x="7653" y="4771"/>
                    <a:pt x="7758" y="4520"/>
                  </a:cubicBezTo>
                  <a:cubicBezTo>
                    <a:pt x="7774" y="4482"/>
                    <a:pt x="7783" y="4444"/>
                    <a:pt x="7787" y="4406"/>
                  </a:cubicBezTo>
                  <a:lnTo>
                    <a:pt x="8257" y="445"/>
                  </a:lnTo>
                  <a:cubicBezTo>
                    <a:pt x="8266" y="365"/>
                    <a:pt x="8241" y="289"/>
                    <a:pt x="8190" y="226"/>
                  </a:cubicBezTo>
                  <a:cubicBezTo>
                    <a:pt x="8088" y="92"/>
                    <a:pt x="7872" y="0"/>
                    <a:pt x="7615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843;p39">
              <a:extLst>
                <a:ext uri="{FF2B5EF4-FFF2-40B4-BE49-F238E27FC236}">
                  <a16:creationId xmlns:a16="http://schemas.microsoft.com/office/drawing/2014/main" id="{D77322A5-481E-2C29-D0F5-4A0EE39BA3D5}"/>
                </a:ext>
              </a:extLst>
            </p:cNvPr>
            <p:cNvSpPr/>
            <p:nvPr/>
          </p:nvSpPr>
          <p:spPr>
            <a:xfrm>
              <a:off x="7946572" y="3934500"/>
              <a:ext cx="352763" cy="178622"/>
            </a:xfrm>
            <a:custGeom>
              <a:avLst/>
              <a:gdLst/>
              <a:ahLst/>
              <a:cxnLst/>
              <a:rect l="l" t="t" r="r" b="b"/>
              <a:pathLst>
                <a:path w="5977" h="2994" extrusionOk="0">
                  <a:moveTo>
                    <a:pt x="811" y="1"/>
                  </a:moveTo>
                  <a:cubicBezTo>
                    <a:pt x="531" y="1"/>
                    <a:pt x="290" y="106"/>
                    <a:pt x="245" y="242"/>
                  </a:cubicBezTo>
                  <a:cubicBezTo>
                    <a:pt x="242" y="252"/>
                    <a:pt x="239" y="264"/>
                    <a:pt x="239" y="274"/>
                  </a:cubicBezTo>
                  <a:lnTo>
                    <a:pt x="7" y="2666"/>
                  </a:lnTo>
                  <a:cubicBezTo>
                    <a:pt x="1" y="2736"/>
                    <a:pt x="36" y="2803"/>
                    <a:pt x="99" y="2857"/>
                  </a:cubicBezTo>
                  <a:cubicBezTo>
                    <a:pt x="201" y="2939"/>
                    <a:pt x="376" y="2993"/>
                    <a:pt x="579" y="2993"/>
                  </a:cubicBezTo>
                  <a:lnTo>
                    <a:pt x="5398" y="2993"/>
                  </a:lnTo>
                  <a:cubicBezTo>
                    <a:pt x="5598" y="2993"/>
                    <a:pt x="5773" y="2939"/>
                    <a:pt x="5874" y="2857"/>
                  </a:cubicBezTo>
                  <a:cubicBezTo>
                    <a:pt x="5941" y="2803"/>
                    <a:pt x="5976" y="2736"/>
                    <a:pt x="5970" y="2666"/>
                  </a:cubicBezTo>
                  <a:lnTo>
                    <a:pt x="5738" y="274"/>
                  </a:lnTo>
                  <a:cubicBezTo>
                    <a:pt x="5738" y="264"/>
                    <a:pt x="5735" y="252"/>
                    <a:pt x="5732" y="242"/>
                  </a:cubicBezTo>
                  <a:cubicBezTo>
                    <a:pt x="5687" y="106"/>
                    <a:pt x="5446" y="1"/>
                    <a:pt x="516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844;p39">
              <a:extLst>
                <a:ext uri="{FF2B5EF4-FFF2-40B4-BE49-F238E27FC236}">
                  <a16:creationId xmlns:a16="http://schemas.microsoft.com/office/drawing/2014/main" id="{2D64E7B9-0F1A-8267-514F-CEF40D2C30FC}"/>
                </a:ext>
              </a:extLst>
            </p:cNvPr>
            <p:cNvSpPr/>
            <p:nvPr/>
          </p:nvSpPr>
          <p:spPr>
            <a:xfrm>
              <a:off x="7922963" y="4134241"/>
              <a:ext cx="399801" cy="226350"/>
            </a:xfrm>
            <a:custGeom>
              <a:avLst/>
              <a:gdLst/>
              <a:ahLst/>
              <a:cxnLst/>
              <a:rect l="l" t="t" r="r" b="b"/>
              <a:pathLst>
                <a:path w="6774" h="3794" extrusionOk="0">
                  <a:moveTo>
                    <a:pt x="954" y="1"/>
                  </a:moveTo>
                  <a:cubicBezTo>
                    <a:pt x="795" y="1"/>
                    <a:pt x="649" y="33"/>
                    <a:pt x="537" y="90"/>
                  </a:cubicBezTo>
                  <a:cubicBezTo>
                    <a:pt x="404" y="150"/>
                    <a:pt x="318" y="242"/>
                    <a:pt x="309" y="344"/>
                  </a:cubicBezTo>
                  <a:lnTo>
                    <a:pt x="17" y="3374"/>
                  </a:lnTo>
                  <a:cubicBezTo>
                    <a:pt x="1" y="3517"/>
                    <a:pt x="109" y="3645"/>
                    <a:pt x="283" y="3721"/>
                  </a:cubicBezTo>
                  <a:cubicBezTo>
                    <a:pt x="388" y="3768"/>
                    <a:pt x="518" y="3794"/>
                    <a:pt x="661" y="3794"/>
                  </a:cubicBezTo>
                  <a:lnTo>
                    <a:pt x="6116" y="3794"/>
                  </a:lnTo>
                  <a:cubicBezTo>
                    <a:pt x="6259" y="3794"/>
                    <a:pt x="6389" y="3768"/>
                    <a:pt x="6494" y="3721"/>
                  </a:cubicBezTo>
                  <a:cubicBezTo>
                    <a:pt x="6668" y="3645"/>
                    <a:pt x="6773" y="3517"/>
                    <a:pt x="6760" y="3374"/>
                  </a:cubicBezTo>
                  <a:lnTo>
                    <a:pt x="6468" y="344"/>
                  </a:lnTo>
                  <a:cubicBezTo>
                    <a:pt x="6459" y="242"/>
                    <a:pt x="6373" y="150"/>
                    <a:pt x="6240" y="90"/>
                  </a:cubicBezTo>
                  <a:cubicBezTo>
                    <a:pt x="6128" y="33"/>
                    <a:pt x="5982" y="1"/>
                    <a:pt x="582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845;p39">
              <a:extLst>
                <a:ext uri="{FF2B5EF4-FFF2-40B4-BE49-F238E27FC236}">
                  <a16:creationId xmlns:a16="http://schemas.microsoft.com/office/drawing/2014/main" id="{C35137B4-20DB-6BBA-1BA6-68FA562A84D4}"/>
                </a:ext>
              </a:extLst>
            </p:cNvPr>
            <p:cNvSpPr/>
            <p:nvPr/>
          </p:nvSpPr>
          <p:spPr>
            <a:xfrm>
              <a:off x="7893511" y="4387677"/>
              <a:ext cx="458880" cy="296272"/>
            </a:xfrm>
            <a:custGeom>
              <a:avLst/>
              <a:gdLst/>
              <a:ahLst/>
              <a:cxnLst/>
              <a:rect l="l" t="t" r="r" b="b"/>
              <a:pathLst>
                <a:path w="7775" h="4966" extrusionOk="0">
                  <a:moveTo>
                    <a:pt x="1125" y="0"/>
                  </a:moveTo>
                  <a:cubicBezTo>
                    <a:pt x="865" y="0"/>
                    <a:pt x="633" y="92"/>
                    <a:pt x="500" y="226"/>
                  </a:cubicBezTo>
                  <a:cubicBezTo>
                    <a:pt x="436" y="289"/>
                    <a:pt x="395" y="365"/>
                    <a:pt x="388" y="445"/>
                  </a:cubicBezTo>
                  <a:lnTo>
                    <a:pt x="4" y="4406"/>
                  </a:lnTo>
                  <a:cubicBezTo>
                    <a:pt x="1" y="4444"/>
                    <a:pt x="4" y="4482"/>
                    <a:pt x="10" y="4520"/>
                  </a:cubicBezTo>
                  <a:cubicBezTo>
                    <a:pt x="61" y="4771"/>
                    <a:pt x="360" y="4965"/>
                    <a:pt x="741" y="4965"/>
                  </a:cubicBezTo>
                  <a:lnTo>
                    <a:pt x="7034" y="4965"/>
                  </a:lnTo>
                  <a:cubicBezTo>
                    <a:pt x="7412" y="4965"/>
                    <a:pt x="7714" y="4771"/>
                    <a:pt x="7761" y="4520"/>
                  </a:cubicBezTo>
                  <a:cubicBezTo>
                    <a:pt x="7771" y="4482"/>
                    <a:pt x="7774" y="4444"/>
                    <a:pt x="7768" y="4406"/>
                  </a:cubicBezTo>
                  <a:lnTo>
                    <a:pt x="7387" y="445"/>
                  </a:lnTo>
                  <a:cubicBezTo>
                    <a:pt x="7380" y="365"/>
                    <a:pt x="7339" y="289"/>
                    <a:pt x="7272" y="226"/>
                  </a:cubicBezTo>
                  <a:cubicBezTo>
                    <a:pt x="7142" y="92"/>
                    <a:pt x="6907" y="0"/>
                    <a:pt x="66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846;p39">
              <a:extLst>
                <a:ext uri="{FF2B5EF4-FFF2-40B4-BE49-F238E27FC236}">
                  <a16:creationId xmlns:a16="http://schemas.microsoft.com/office/drawing/2014/main" id="{A7CF398E-335E-6C74-2A8B-16BE40A397AE}"/>
                </a:ext>
              </a:extLst>
            </p:cNvPr>
            <p:cNvSpPr/>
            <p:nvPr/>
          </p:nvSpPr>
          <p:spPr>
            <a:xfrm>
              <a:off x="8321599" y="3934500"/>
              <a:ext cx="370114" cy="178622"/>
            </a:xfrm>
            <a:custGeom>
              <a:avLst/>
              <a:gdLst/>
              <a:ahLst/>
              <a:cxnLst/>
              <a:rect l="l" t="t" r="r" b="b"/>
              <a:pathLst>
                <a:path w="6271" h="2994" extrusionOk="0">
                  <a:moveTo>
                    <a:pt x="518" y="1"/>
                  </a:moveTo>
                  <a:cubicBezTo>
                    <a:pt x="238" y="1"/>
                    <a:pt x="19" y="106"/>
                    <a:pt x="3" y="242"/>
                  </a:cubicBezTo>
                  <a:cubicBezTo>
                    <a:pt x="0" y="252"/>
                    <a:pt x="0" y="264"/>
                    <a:pt x="3" y="274"/>
                  </a:cubicBezTo>
                  <a:lnTo>
                    <a:pt x="286" y="2666"/>
                  </a:lnTo>
                  <a:cubicBezTo>
                    <a:pt x="292" y="2736"/>
                    <a:pt x="343" y="2803"/>
                    <a:pt x="419" y="2857"/>
                  </a:cubicBezTo>
                  <a:cubicBezTo>
                    <a:pt x="540" y="2939"/>
                    <a:pt x="728" y="2993"/>
                    <a:pt x="928" y="2993"/>
                  </a:cubicBezTo>
                  <a:lnTo>
                    <a:pt x="5747" y="2993"/>
                  </a:lnTo>
                  <a:cubicBezTo>
                    <a:pt x="5950" y="2993"/>
                    <a:pt x="6112" y="2939"/>
                    <a:pt x="6195" y="2857"/>
                  </a:cubicBezTo>
                  <a:cubicBezTo>
                    <a:pt x="6249" y="2803"/>
                    <a:pt x="6271" y="2736"/>
                    <a:pt x="6249" y="2666"/>
                  </a:cubicBezTo>
                  <a:lnTo>
                    <a:pt x="5505" y="274"/>
                  </a:lnTo>
                  <a:cubicBezTo>
                    <a:pt x="5502" y="264"/>
                    <a:pt x="5496" y="252"/>
                    <a:pt x="5489" y="242"/>
                  </a:cubicBezTo>
                  <a:cubicBezTo>
                    <a:pt x="5416" y="106"/>
                    <a:pt x="5153" y="1"/>
                    <a:pt x="487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847;p39">
              <a:extLst>
                <a:ext uri="{FF2B5EF4-FFF2-40B4-BE49-F238E27FC236}">
                  <a16:creationId xmlns:a16="http://schemas.microsoft.com/office/drawing/2014/main" id="{496A8853-E3BE-DBC7-6FD8-531DF283E258}"/>
                </a:ext>
              </a:extLst>
            </p:cNvPr>
            <p:cNvSpPr/>
            <p:nvPr/>
          </p:nvSpPr>
          <p:spPr>
            <a:xfrm>
              <a:off x="8344853" y="4134241"/>
              <a:ext cx="422642" cy="226350"/>
            </a:xfrm>
            <a:custGeom>
              <a:avLst/>
              <a:gdLst/>
              <a:ahLst/>
              <a:cxnLst/>
              <a:rect l="l" t="t" r="r" b="b"/>
              <a:pathLst>
                <a:path w="7161" h="3794" extrusionOk="0">
                  <a:moveTo>
                    <a:pt x="585" y="1"/>
                  </a:moveTo>
                  <a:cubicBezTo>
                    <a:pt x="426" y="1"/>
                    <a:pt x="289" y="33"/>
                    <a:pt x="187" y="90"/>
                  </a:cubicBezTo>
                  <a:cubicBezTo>
                    <a:pt x="67" y="150"/>
                    <a:pt x="0" y="242"/>
                    <a:pt x="13" y="344"/>
                  </a:cubicBezTo>
                  <a:lnTo>
                    <a:pt x="372" y="3374"/>
                  </a:lnTo>
                  <a:cubicBezTo>
                    <a:pt x="388" y="3517"/>
                    <a:pt x="521" y="3645"/>
                    <a:pt x="712" y="3721"/>
                  </a:cubicBezTo>
                  <a:cubicBezTo>
                    <a:pt x="829" y="3768"/>
                    <a:pt x="963" y="3794"/>
                    <a:pt x="1106" y="3794"/>
                  </a:cubicBezTo>
                  <a:lnTo>
                    <a:pt x="6563" y="3794"/>
                  </a:lnTo>
                  <a:cubicBezTo>
                    <a:pt x="6703" y="3794"/>
                    <a:pt x="6830" y="3768"/>
                    <a:pt x="6925" y="3721"/>
                  </a:cubicBezTo>
                  <a:cubicBezTo>
                    <a:pt x="7081" y="3645"/>
                    <a:pt x="7160" y="3517"/>
                    <a:pt x="7116" y="3374"/>
                  </a:cubicBezTo>
                  <a:lnTo>
                    <a:pt x="6172" y="344"/>
                  </a:lnTo>
                  <a:cubicBezTo>
                    <a:pt x="6140" y="242"/>
                    <a:pt x="6036" y="150"/>
                    <a:pt x="5890" y="90"/>
                  </a:cubicBezTo>
                  <a:cubicBezTo>
                    <a:pt x="5766" y="33"/>
                    <a:pt x="5613" y="1"/>
                    <a:pt x="5454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848;p39">
              <a:extLst>
                <a:ext uri="{FF2B5EF4-FFF2-40B4-BE49-F238E27FC236}">
                  <a16:creationId xmlns:a16="http://schemas.microsoft.com/office/drawing/2014/main" id="{822295E3-E04B-2289-4771-07596DA893B1}"/>
                </a:ext>
              </a:extLst>
            </p:cNvPr>
            <p:cNvSpPr/>
            <p:nvPr/>
          </p:nvSpPr>
          <p:spPr>
            <a:xfrm>
              <a:off x="8375368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652" y="0"/>
                  </a:moveTo>
                  <a:cubicBezTo>
                    <a:pt x="395" y="0"/>
                    <a:pt x="179" y="92"/>
                    <a:pt x="77" y="226"/>
                  </a:cubicBezTo>
                  <a:cubicBezTo>
                    <a:pt x="26" y="289"/>
                    <a:pt x="1" y="365"/>
                    <a:pt x="10" y="445"/>
                  </a:cubicBezTo>
                  <a:lnTo>
                    <a:pt x="477" y="4406"/>
                  </a:lnTo>
                  <a:cubicBezTo>
                    <a:pt x="484" y="4444"/>
                    <a:pt x="493" y="4482"/>
                    <a:pt x="509" y="4520"/>
                  </a:cubicBezTo>
                  <a:cubicBezTo>
                    <a:pt x="614" y="4771"/>
                    <a:pt x="954" y="4965"/>
                    <a:pt x="1335" y="4965"/>
                  </a:cubicBezTo>
                  <a:lnTo>
                    <a:pt x="7625" y="4965"/>
                  </a:lnTo>
                  <a:cubicBezTo>
                    <a:pt x="8006" y="4965"/>
                    <a:pt x="8266" y="4771"/>
                    <a:pt x="8260" y="4520"/>
                  </a:cubicBezTo>
                  <a:cubicBezTo>
                    <a:pt x="8260" y="4482"/>
                    <a:pt x="8254" y="4444"/>
                    <a:pt x="8241" y="4406"/>
                  </a:cubicBezTo>
                  <a:lnTo>
                    <a:pt x="7008" y="445"/>
                  </a:lnTo>
                  <a:cubicBezTo>
                    <a:pt x="6983" y="365"/>
                    <a:pt x="6929" y="289"/>
                    <a:pt x="6850" y="226"/>
                  </a:cubicBezTo>
                  <a:cubicBezTo>
                    <a:pt x="6688" y="92"/>
                    <a:pt x="6437" y="0"/>
                    <a:pt x="6176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849;p39">
              <a:extLst>
                <a:ext uri="{FF2B5EF4-FFF2-40B4-BE49-F238E27FC236}">
                  <a16:creationId xmlns:a16="http://schemas.microsoft.com/office/drawing/2014/main" id="{9B78AFA5-F5DE-7620-A12D-D3FB977A3BF6}"/>
                </a:ext>
              </a:extLst>
            </p:cNvPr>
            <p:cNvSpPr/>
            <p:nvPr/>
          </p:nvSpPr>
          <p:spPr>
            <a:xfrm>
              <a:off x="7961033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7" y="38"/>
                  </a:lnTo>
                  <a:lnTo>
                    <a:pt x="54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850;p39">
              <a:extLst>
                <a:ext uri="{FF2B5EF4-FFF2-40B4-BE49-F238E27FC236}">
                  <a16:creationId xmlns:a16="http://schemas.microsoft.com/office/drawing/2014/main" id="{337F6BA3-2B88-E6D8-53BF-6E4FDBBC2CBD}"/>
                </a:ext>
              </a:extLst>
            </p:cNvPr>
            <p:cNvSpPr/>
            <p:nvPr/>
          </p:nvSpPr>
          <p:spPr>
            <a:xfrm>
              <a:off x="8321776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6" y="3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851;p39">
              <a:extLst>
                <a:ext uri="{FF2B5EF4-FFF2-40B4-BE49-F238E27FC236}">
                  <a16:creationId xmlns:a16="http://schemas.microsoft.com/office/drawing/2014/main" id="{8A9673D5-2CC1-07CF-D157-AA66A6D993B0}"/>
                </a:ext>
              </a:extLst>
            </p:cNvPr>
            <p:cNvSpPr/>
            <p:nvPr/>
          </p:nvSpPr>
          <p:spPr>
            <a:xfrm>
              <a:off x="7600289" y="3947804"/>
              <a:ext cx="323666" cy="2327"/>
            </a:xfrm>
            <a:custGeom>
              <a:avLst/>
              <a:gdLst/>
              <a:ahLst/>
              <a:cxnLst/>
              <a:rect l="l" t="t" r="r" b="b"/>
              <a:pathLst>
                <a:path w="54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484" y="38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852;p39">
              <a:extLst>
                <a:ext uri="{FF2B5EF4-FFF2-40B4-BE49-F238E27FC236}">
                  <a16:creationId xmlns:a16="http://schemas.microsoft.com/office/drawing/2014/main" id="{1A3C1D47-71B2-E03F-9085-F8B4EDDFCDF3}"/>
                </a:ext>
              </a:extLst>
            </p:cNvPr>
            <p:cNvSpPr/>
            <p:nvPr/>
          </p:nvSpPr>
          <p:spPr>
            <a:xfrm>
              <a:off x="7959321" y="3962003"/>
              <a:ext cx="327266" cy="2506"/>
            </a:xfrm>
            <a:custGeom>
              <a:avLst/>
              <a:gdLst/>
              <a:ahLst/>
              <a:cxnLst/>
              <a:rect l="l" t="t" r="r" b="b"/>
              <a:pathLst>
                <a:path w="5545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4" y="42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853;p39">
              <a:extLst>
                <a:ext uri="{FF2B5EF4-FFF2-40B4-BE49-F238E27FC236}">
                  <a16:creationId xmlns:a16="http://schemas.microsoft.com/office/drawing/2014/main" id="{925A8E4A-BA14-2733-9509-6BC58579E7A5}"/>
                </a:ext>
              </a:extLst>
            </p:cNvPr>
            <p:cNvSpPr/>
            <p:nvPr/>
          </p:nvSpPr>
          <p:spPr>
            <a:xfrm>
              <a:off x="8323251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1" y="42"/>
                  </a:lnTo>
                  <a:lnTo>
                    <a:pt x="5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854;p39">
              <a:extLst>
                <a:ext uri="{FF2B5EF4-FFF2-40B4-BE49-F238E27FC236}">
                  <a16:creationId xmlns:a16="http://schemas.microsoft.com/office/drawing/2014/main" id="{46611BB4-66B6-7086-60FB-23AEF5E10CF6}"/>
                </a:ext>
              </a:extLst>
            </p:cNvPr>
            <p:cNvSpPr/>
            <p:nvPr/>
          </p:nvSpPr>
          <p:spPr>
            <a:xfrm>
              <a:off x="7595627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0" y="0"/>
                  </a:moveTo>
                  <a:lnTo>
                    <a:pt x="0" y="42"/>
                  </a:lnTo>
                  <a:lnTo>
                    <a:pt x="5540" y="42"/>
                  </a:lnTo>
                  <a:lnTo>
                    <a:pt x="554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855;p39">
              <a:extLst>
                <a:ext uri="{FF2B5EF4-FFF2-40B4-BE49-F238E27FC236}">
                  <a16:creationId xmlns:a16="http://schemas.microsoft.com/office/drawing/2014/main" id="{73430D41-07F5-1EDF-FF76-4F0D6D582A4D}"/>
                </a:ext>
              </a:extLst>
            </p:cNvPr>
            <p:cNvSpPr/>
            <p:nvPr/>
          </p:nvSpPr>
          <p:spPr>
            <a:xfrm>
              <a:off x="7958022" y="3976799"/>
              <a:ext cx="329863" cy="2327"/>
            </a:xfrm>
            <a:custGeom>
              <a:avLst/>
              <a:gdLst/>
              <a:ahLst/>
              <a:cxnLst/>
              <a:rect l="l" t="t" r="r" b="b"/>
              <a:pathLst>
                <a:path w="5589" h="39" extrusionOk="0">
                  <a:moveTo>
                    <a:pt x="1" y="0"/>
                  </a:moveTo>
                  <a:lnTo>
                    <a:pt x="1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856;p39">
              <a:extLst>
                <a:ext uri="{FF2B5EF4-FFF2-40B4-BE49-F238E27FC236}">
                  <a16:creationId xmlns:a16="http://schemas.microsoft.com/office/drawing/2014/main" id="{5B142EC7-43A8-4D80-7CD2-C0F5BC3886FA}"/>
                </a:ext>
              </a:extLst>
            </p:cNvPr>
            <p:cNvSpPr/>
            <p:nvPr/>
          </p:nvSpPr>
          <p:spPr>
            <a:xfrm>
              <a:off x="8324963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857;p39">
              <a:extLst>
                <a:ext uri="{FF2B5EF4-FFF2-40B4-BE49-F238E27FC236}">
                  <a16:creationId xmlns:a16="http://schemas.microsoft.com/office/drawing/2014/main" id="{C4240412-C1F7-71EF-E875-DBA2CF112068}"/>
                </a:ext>
              </a:extLst>
            </p:cNvPr>
            <p:cNvSpPr/>
            <p:nvPr/>
          </p:nvSpPr>
          <p:spPr>
            <a:xfrm>
              <a:off x="7591141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858;p39">
              <a:extLst>
                <a:ext uri="{FF2B5EF4-FFF2-40B4-BE49-F238E27FC236}">
                  <a16:creationId xmlns:a16="http://schemas.microsoft.com/office/drawing/2014/main" id="{59E56D66-398A-1EE5-3780-A14C06EFDE77}"/>
                </a:ext>
              </a:extLst>
            </p:cNvPr>
            <p:cNvSpPr/>
            <p:nvPr/>
          </p:nvSpPr>
          <p:spPr>
            <a:xfrm>
              <a:off x="7956547" y="3991535"/>
              <a:ext cx="332814" cy="2565"/>
            </a:xfrm>
            <a:custGeom>
              <a:avLst/>
              <a:gdLst/>
              <a:ahLst/>
              <a:cxnLst/>
              <a:rect l="l" t="t" r="r" b="b"/>
              <a:pathLst>
                <a:path w="5639" h="43" extrusionOk="0">
                  <a:moveTo>
                    <a:pt x="0" y="1"/>
                  </a:moveTo>
                  <a:lnTo>
                    <a:pt x="0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859;p39">
              <a:extLst>
                <a:ext uri="{FF2B5EF4-FFF2-40B4-BE49-F238E27FC236}">
                  <a16:creationId xmlns:a16="http://schemas.microsoft.com/office/drawing/2014/main" id="{99EF024E-9FA2-A358-F3D4-ED747702CE87}"/>
                </a:ext>
              </a:extLst>
            </p:cNvPr>
            <p:cNvSpPr/>
            <p:nvPr/>
          </p:nvSpPr>
          <p:spPr>
            <a:xfrm>
              <a:off x="8326616" y="3991535"/>
              <a:ext cx="332873" cy="2565"/>
            </a:xfrm>
            <a:custGeom>
              <a:avLst/>
              <a:gdLst/>
              <a:ahLst/>
              <a:cxnLst/>
              <a:rect l="l" t="t" r="r" b="b"/>
              <a:pathLst>
                <a:path w="5640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860;p39">
              <a:extLst>
                <a:ext uri="{FF2B5EF4-FFF2-40B4-BE49-F238E27FC236}">
                  <a16:creationId xmlns:a16="http://schemas.microsoft.com/office/drawing/2014/main" id="{EE3BA011-0FB6-93BF-2DD6-F0E02259CA06}"/>
                </a:ext>
              </a:extLst>
            </p:cNvPr>
            <p:cNvSpPr/>
            <p:nvPr/>
          </p:nvSpPr>
          <p:spPr>
            <a:xfrm>
              <a:off x="7586419" y="3991535"/>
              <a:ext cx="332637" cy="2565"/>
            </a:xfrm>
            <a:custGeom>
              <a:avLst/>
              <a:gdLst/>
              <a:ahLst/>
              <a:cxnLst/>
              <a:rect l="l" t="t" r="r" b="b"/>
              <a:pathLst>
                <a:path w="5636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6" y="42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861;p39">
              <a:extLst>
                <a:ext uri="{FF2B5EF4-FFF2-40B4-BE49-F238E27FC236}">
                  <a16:creationId xmlns:a16="http://schemas.microsoft.com/office/drawing/2014/main" id="{B6A9D76C-B1D4-E22F-3A45-196D56A9E481}"/>
                </a:ext>
              </a:extLst>
            </p:cNvPr>
            <p:cNvSpPr/>
            <p:nvPr/>
          </p:nvSpPr>
          <p:spPr>
            <a:xfrm>
              <a:off x="7955012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7" y="38"/>
                  </a:lnTo>
                  <a:lnTo>
                    <a:pt x="56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862;p39">
              <a:extLst>
                <a:ext uri="{FF2B5EF4-FFF2-40B4-BE49-F238E27FC236}">
                  <a16:creationId xmlns:a16="http://schemas.microsoft.com/office/drawing/2014/main" id="{69DE7FEC-C7F5-3B8F-60CF-A17081C69FC7}"/>
                </a:ext>
              </a:extLst>
            </p:cNvPr>
            <p:cNvSpPr/>
            <p:nvPr/>
          </p:nvSpPr>
          <p:spPr>
            <a:xfrm>
              <a:off x="8328504" y="4006927"/>
              <a:ext cx="335470" cy="2327"/>
            </a:xfrm>
            <a:custGeom>
              <a:avLst/>
              <a:gdLst/>
              <a:ahLst/>
              <a:cxnLst/>
              <a:rect l="l" t="t" r="r" b="b"/>
              <a:pathLst>
                <a:path w="56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4" y="38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863;p39">
              <a:extLst>
                <a:ext uri="{FF2B5EF4-FFF2-40B4-BE49-F238E27FC236}">
                  <a16:creationId xmlns:a16="http://schemas.microsoft.com/office/drawing/2014/main" id="{063F9C18-E218-9D91-BF61-96AA75F43E3B}"/>
                </a:ext>
              </a:extLst>
            </p:cNvPr>
            <p:cNvSpPr/>
            <p:nvPr/>
          </p:nvSpPr>
          <p:spPr>
            <a:xfrm>
              <a:off x="7581756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686" y="38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864;p39">
              <a:extLst>
                <a:ext uri="{FF2B5EF4-FFF2-40B4-BE49-F238E27FC236}">
                  <a16:creationId xmlns:a16="http://schemas.microsoft.com/office/drawing/2014/main" id="{FF639F09-33CC-89DA-0F2A-70F48185217C}"/>
                </a:ext>
              </a:extLst>
            </p:cNvPr>
            <p:cNvSpPr/>
            <p:nvPr/>
          </p:nvSpPr>
          <p:spPr>
            <a:xfrm>
              <a:off x="7953714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4" y="42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865;p39">
              <a:extLst>
                <a:ext uri="{FF2B5EF4-FFF2-40B4-BE49-F238E27FC236}">
                  <a16:creationId xmlns:a16="http://schemas.microsoft.com/office/drawing/2014/main" id="{3339FE7F-A59E-27D3-E7B1-92F96E154373}"/>
                </a:ext>
              </a:extLst>
            </p:cNvPr>
            <p:cNvSpPr/>
            <p:nvPr/>
          </p:nvSpPr>
          <p:spPr>
            <a:xfrm>
              <a:off x="8330216" y="4022259"/>
              <a:ext cx="338657" cy="2506"/>
            </a:xfrm>
            <a:custGeom>
              <a:avLst/>
              <a:gdLst/>
              <a:ahLst/>
              <a:cxnLst/>
              <a:rect l="l" t="t" r="r" b="b"/>
              <a:pathLst>
                <a:path w="5738" h="42" extrusionOk="0">
                  <a:moveTo>
                    <a:pt x="0" y="1"/>
                  </a:moveTo>
                  <a:lnTo>
                    <a:pt x="0" y="42"/>
                  </a:lnTo>
                  <a:lnTo>
                    <a:pt x="5737" y="42"/>
                  </a:lnTo>
                  <a:lnTo>
                    <a:pt x="573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866;p39">
              <a:extLst>
                <a:ext uri="{FF2B5EF4-FFF2-40B4-BE49-F238E27FC236}">
                  <a16:creationId xmlns:a16="http://schemas.microsoft.com/office/drawing/2014/main" id="{1A888C40-A496-0DE4-79A2-D185A9D5B78C}"/>
                </a:ext>
              </a:extLst>
            </p:cNvPr>
            <p:cNvSpPr/>
            <p:nvPr/>
          </p:nvSpPr>
          <p:spPr>
            <a:xfrm>
              <a:off x="7577035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5" y="42"/>
                  </a:lnTo>
                  <a:lnTo>
                    <a:pt x="573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867;p39">
              <a:extLst>
                <a:ext uri="{FF2B5EF4-FFF2-40B4-BE49-F238E27FC236}">
                  <a16:creationId xmlns:a16="http://schemas.microsoft.com/office/drawing/2014/main" id="{23CB97B4-255D-10B6-696F-89E034821E1F}"/>
                </a:ext>
              </a:extLst>
            </p:cNvPr>
            <p:cNvSpPr/>
            <p:nvPr/>
          </p:nvSpPr>
          <p:spPr>
            <a:xfrm>
              <a:off x="7952238" y="4038010"/>
              <a:ext cx="341431" cy="2327"/>
            </a:xfrm>
            <a:custGeom>
              <a:avLst/>
              <a:gdLst/>
              <a:ahLst/>
              <a:cxnLst/>
              <a:rect l="l" t="t" r="r" b="b"/>
              <a:pathLst>
                <a:path w="5785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5" y="38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868;p39">
              <a:extLst>
                <a:ext uri="{FF2B5EF4-FFF2-40B4-BE49-F238E27FC236}">
                  <a16:creationId xmlns:a16="http://schemas.microsoft.com/office/drawing/2014/main" id="{E90E2E1B-E23E-44EB-F122-F0495259EFE2}"/>
                </a:ext>
              </a:extLst>
            </p:cNvPr>
            <p:cNvSpPr/>
            <p:nvPr/>
          </p:nvSpPr>
          <p:spPr>
            <a:xfrm>
              <a:off x="833210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869;p39">
              <a:extLst>
                <a:ext uri="{FF2B5EF4-FFF2-40B4-BE49-F238E27FC236}">
                  <a16:creationId xmlns:a16="http://schemas.microsoft.com/office/drawing/2014/main" id="{8B577411-B42C-30F9-1F90-4CEFECD26C11}"/>
                </a:ext>
              </a:extLst>
            </p:cNvPr>
            <p:cNvSpPr/>
            <p:nvPr/>
          </p:nvSpPr>
          <p:spPr>
            <a:xfrm>
              <a:off x="757219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870;p39">
              <a:extLst>
                <a:ext uri="{FF2B5EF4-FFF2-40B4-BE49-F238E27FC236}">
                  <a16:creationId xmlns:a16="http://schemas.microsoft.com/office/drawing/2014/main" id="{012ADF47-BDEC-33C3-E3D3-8088894773FB}"/>
                </a:ext>
              </a:extLst>
            </p:cNvPr>
            <p:cNvSpPr/>
            <p:nvPr/>
          </p:nvSpPr>
          <p:spPr>
            <a:xfrm>
              <a:off x="7950527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871;p39">
              <a:extLst>
                <a:ext uri="{FF2B5EF4-FFF2-40B4-BE49-F238E27FC236}">
                  <a16:creationId xmlns:a16="http://schemas.microsoft.com/office/drawing/2014/main" id="{E3D128D7-E71E-12DC-6516-B8DBD1BACBD9}"/>
                </a:ext>
              </a:extLst>
            </p:cNvPr>
            <p:cNvSpPr/>
            <p:nvPr/>
          </p:nvSpPr>
          <p:spPr>
            <a:xfrm>
              <a:off x="8333934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872;p39">
              <a:extLst>
                <a:ext uri="{FF2B5EF4-FFF2-40B4-BE49-F238E27FC236}">
                  <a16:creationId xmlns:a16="http://schemas.microsoft.com/office/drawing/2014/main" id="{1F393D07-D8DF-F7E2-5208-65BCA3A44181}"/>
                </a:ext>
              </a:extLst>
            </p:cNvPr>
            <p:cNvSpPr/>
            <p:nvPr/>
          </p:nvSpPr>
          <p:spPr>
            <a:xfrm>
              <a:off x="7567296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873;p39">
              <a:extLst>
                <a:ext uri="{FF2B5EF4-FFF2-40B4-BE49-F238E27FC236}">
                  <a16:creationId xmlns:a16="http://schemas.microsoft.com/office/drawing/2014/main" id="{353BB77F-6337-8D71-174C-F5811D212B26}"/>
                </a:ext>
              </a:extLst>
            </p:cNvPr>
            <p:cNvSpPr/>
            <p:nvPr/>
          </p:nvSpPr>
          <p:spPr>
            <a:xfrm>
              <a:off x="7949051" y="4070226"/>
              <a:ext cx="347805" cy="2506"/>
            </a:xfrm>
            <a:custGeom>
              <a:avLst/>
              <a:gdLst/>
              <a:ahLst/>
              <a:cxnLst/>
              <a:rect l="l" t="t" r="r" b="b"/>
              <a:pathLst>
                <a:path w="5893" h="42" extrusionOk="0">
                  <a:moveTo>
                    <a:pt x="0" y="0"/>
                  </a:moveTo>
                  <a:lnTo>
                    <a:pt x="0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874;p39">
              <a:extLst>
                <a:ext uri="{FF2B5EF4-FFF2-40B4-BE49-F238E27FC236}">
                  <a16:creationId xmlns:a16="http://schemas.microsoft.com/office/drawing/2014/main" id="{999EF7D9-A4C8-1434-CDFF-90D58929043C}"/>
                </a:ext>
              </a:extLst>
            </p:cNvPr>
            <p:cNvSpPr/>
            <p:nvPr/>
          </p:nvSpPr>
          <p:spPr>
            <a:xfrm>
              <a:off x="8335823" y="4070226"/>
              <a:ext cx="347864" cy="2506"/>
            </a:xfrm>
            <a:custGeom>
              <a:avLst/>
              <a:gdLst/>
              <a:ahLst/>
              <a:cxnLst/>
              <a:rect l="l" t="t" r="r" b="b"/>
              <a:pathLst>
                <a:path w="5894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875;p39">
              <a:extLst>
                <a:ext uri="{FF2B5EF4-FFF2-40B4-BE49-F238E27FC236}">
                  <a16:creationId xmlns:a16="http://schemas.microsoft.com/office/drawing/2014/main" id="{CF443436-FA8B-1392-EC31-FB0816B3F4FB}"/>
                </a:ext>
              </a:extLst>
            </p:cNvPr>
            <p:cNvSpPr/>
            <p:nvPr/>
          </p:nvSpPr>
          <p:spPr>
            <a:xfrm>
              <a:off x="7562220" y="4070226"/>
              <a:ext cx="347687" cy="2506"/>
            </a:xfrm>
            <a:custGeom>
              <a:avLst/>
              <a:gdLst/>
              <a:ahLst/>
              <a:cxnLst/>
              <a:rect l="l" t="t" r="r" b="b"/>
              <a:pathLst>
                <a:path w="5891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0" y="4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876;p39">
              <a:extLst>
                <a:ext uri="{FF2B5EF4-FFF2-40B4-BE49-F238E27FC236}">
                  <a16:creationId xmlns:a16="http://schemas.microsoft.com/office/drawing/2014/main" id="{455BCCA8-CA63-E149-6773-E737246DBD36}"/>
                </a:ext>
              </a:extLst>
            </p:cNvPr>
            <p:cNvSpPr/>
            <p:nvPr/>
          </p:nvSpPr>
          <p:spPr>
            <a:xfrm>
              <a:off x="7947517" y="4086692"/>
              <a:ext cx="350874" cy="2506"/>
            </a:xfrm>
            <a:custGeom>
              <a:avLst/>
              <a:gdLst/>
              <a:ahLst/>
              <a:cxnLst/>
              <a:rect l="l" t="t" r="r" b="b"/>
              <a:pathLst>
                <a:path w="5945" h="42" extrusionOk="0">
                  <a:moveTo>
                    <a:pt x="1" y="1"/>
                  </a:moveTo>
                  <a:lnTo>
                    <a:pt x="1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877;p39">
              <a:extLst>
                <a:ext uri="{FF2B5EF4-FFF2-40B4-BE49-F238E27FC236}">
                  <a16:creationId xmlns:a16="http://schemas.microsoft.com/office/drawing/2014/main" id="{05CA0598-9A2E-FC2C-E867-52D94510ADFA}"/>
                </a:ext>
              </a:extLst>
            </p:cNvPr>
            <p:cNvSpPr/>
            <p:nvPr/>
          </p:nvSpPr>
          <p:spPr>
            <a:xfrm>
              <a:off x="8337712" y="4086692"/>
              <a:ext cx="350992" cy="2506"/>
            </a:xfrm>
            <a:custGeom>
              <a:avLst/>
              <a:gdLst/>
              <a:ahLst/>
              <a:cxnLst/>
              <a:rect l="l" t="t" r="r" b="b"/>
              <a:pathLst>
                <a:path w="5947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7" y="42"/>
                  </a:lnTo>
                  <a:lnTo>
                    <a:pt x="594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878;p39">
              <a:extLst>
                <a:ext uri="{FF2B5EF4-FFF2-40B4-BE49-F238E27FC236}">
                  <a16:creationId xmlns:a16="http://schemas.microsoft.com/office/drawing/2014/main" id="{78326606-2C8C-EC5F-14B5-926C4919071D}"/>
                </a:ext>
              </a:extLst>
            </p:cNvPr>
            <p:cNvSpPr/>
            <p:nvPr/>
          </p:nvSpPr>
          <p:spPr>
            <a:xfrm>
              <a:off x="7557203" y="4086692"/>
              <a:ext cx="350815" cy="2506"/>
            </a:xfrm>
            <a:custGeom>
              <a:avLst/>
              <a:gdLst/>
              <a:ahLst/>
              <a:cxnLst/>
              <a:rect l="l" t="t" r="r" b="b"/>
              <a:pathLst>
                <a:path w="5944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879;p39">
              <a:extLst>
                <a:ext uri="{FF2B5EF4-FFF2-40B4-BE49-F238E27FC236}">
                  <a16:creationId xmlns:a16="http://schemas.microsoft.com/office/drawing/2014/main" id="{7D576C31-AE21-EE50-B010-19A7B6CB7DFB}"/>
                </a:ext>
              </a:extLst>
            </p:cNvPr>
            <p:cNvSpPr/>
            <p:nvPr/>
          </p:nvSpPr>
          <p:spPr>
            <a:xfrm>
              <a:off x="7952415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5" y="42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880;p39">
              <a:extLst>
                <a:ext uri="{FF2B5EF4-FFF2-40B4-BE49-F238E27FC236}">
                  <a16:creationId xmlns:a16="http://schemas.microsoft.com/office/drawing/2014/main" id="{04D43FDE-20D4-9904-C8EF-6924D1834BFA}"/>
                </a:ext>
              </a:extLst>
            </p:cNvPr>
            <p:cNvSpPr/>
            <p:nvPr/>
          </p:nvSpPr>
          <p:spPr>
            <a:xfrm>
              <a:off x="8346329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6" y="42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881;p39">
              <a:extLst>
                <a:ext uri="{FF2B5EF4-FFF2-40B4-BE49-F238E27FC236}">
                  <a16:creationId xmlns:a16="http://schemas.microsoft.com/office/drawing/2014/main" id="{0A2E4E11-5E5B-18E2-F499-1DC67479A7B0}"/>
                </a:ext>
              </a:extLst>
            </p:cNvPr>
            <p:cNvSpPr/>
            <p:nvPr/>
          </p:nvSpPr>
          <p:spPr>
            <a:xfrm>
              <a:off x="7558679" y="4103576"/>
              <a:ext cx="340722" cy="2506"/>
            </a:xfrm>
            <a:custGeom>
              <a:avLst/>
              <a:gdLst/>
              <a:ahLst/>
              <a:cxnLst/>
              <a:rect l="l" t="t" r="r" b="b"/>
              <a:pathLst>
                <a:path w="5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2" y="42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882;p39">
              <a:extLst>
                <a:ext uri="{FF2B5EF4-FFF2-40B4-BE49-F238E27FC236}">
                  <a16:creationId xmlns:a16="http://schemas.microsoft.com/office/drawing/2014/main" id="{6EB612A3-D728-AA87-9DFD-0F3FC888A679}"/>
                </a:ext>
              </a:extLst>
            </p:cNvPr>
            <p:cNvSpPr/>
            <p:nvPr/>
          </p:nvSpPr>
          <p:spPr>
            <a:xfrm>
              <a:off x="7954481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883;p39">
              <a:extLst>
                <a:ext uri="{FF2B5EF4-FFF2-40B4-BE49-F238E27FC236}">
                  <a16:creationId xmlns:a16="http://schemas.microsoft.com/office/drawing/2014/main" id="{CB5DEAD9-F19F-2F47-72DB-6F1B235990D8}"/>
                </a:ext>
              </a:extLst>
            </p:cNvPr>
            <p:cNvSpPr/>
            <p:nvPr/>
          </p:nvSpPr>
          <p:spPr>
            <a:xfrm>
              <a:off x="8355713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884;p39">
              <a:extLst>
                <a:ext uri="{FF2B5EF4-FFF2-40B4-BE49-F238E27FC236}">
                  <a16:creationId xmlns:a16="http://schemas.microsoft.com/office/drawing/2014/main" id="{88F3CB43-0168-4CAE-4512-4F033AFCDA8D}"/>
                </a:ext>
              </a:extLst>
            </p:cNvPr>
            <p:cNvSpPr/>
            <p:nvPr/>
          </p:nvSpPr>
          <p:spPr>
            <a:xfrm>
              <a:off x="7553249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885;p39">
              <a:extLst>
                <a:ext uri="{FF2B5EF4-FFF2-40B4-BE49-F238E27FC236}">
                  <a16:creationId xmlns:a16="http://schemas.microsoft.com/office/drawing/2014/main" id="{99AC1093-E762-D234-2A0A-A1E6E2881995}"/>
                </a:ext>
              </a:extLst>
            </p:cNvPr>
            <p:cNvSpPr/>
            <p:nvPr/>
          </p:nvSpPr>
          <p:spPr>
            <a:xfrm>
              <a:off x="794078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886;p39">
              <a:extLst>
                <a:ext uri="{FF2B5EF4-FFF2-40B4-BE49-F238E27FC236}">
                  <a16:creationId xmlns:a16="http://schemas.microsoft.com/office/drawing/2014/main" id="{35CC8E5A-8CB1-6F56-59CB-278564A30986}"/>
                </a:ext>
              </a:extLst>
            </p:cNvPr>
            <p:cNvSpPr/>
            <p:nvPr/>
          </p:nvSpPr>
          <p:spPr>
            <a:xfrm>
              <a:off x="8345975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887;p39">
              <a:extLst>
                <a:ext uri="{FF2B5EF4-FFF2-40B4-BE49-F238E27FC236}">
                  <a16:creationId xmlns:a16="http://schemas.microsoft.com/office/drawing/2014/main" id="{F8C2983F-A87E-B697-F720-5B6A0FFE917C}"/>
                </a:ext>
              </a:extLst>
            </p:cNvPr>
            <p:cNvSpPr/>
            <p:nvPr/>
          </p:nvSpPr>
          <p:spPr>
            <a:xfrm>
              <a:off x="753577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1" y="0"/>
                  </a:moveTo>
                  <a:lnTo>
                    <a:pt x="1" y="39"/>
                  </a:lnTo>
                  <a:lnTo>
                    <a:pt x="6170" y="39"/>
                  </a:lnTo>
                  <a:lnTo>
                    <a:pt x="617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888;p39">
              <a:extLst>
                <a:ext uri="{FF2B5EF4-FFF2-40B4-BE49-F238E27FC236}">
                  <a16:creationId xmlns:a16="http://schemas.microsoft.com/office/drawing/2014/main" id="{923F7D81-3FD6-CD58-093E-6F52171C04B7}"/>
                </a:ext>
              </a:extLst>
            </p:cNvPr>
            <p:cNvSpPr/>
            <p:nvPr/>
          </p:nvSpPr>
          <p:spPr>
            <a:xfrm>
              <a:off x="7939076" y="4174452"/>
              <a:ext cx="367754" cy="2327"/>
            </a:xfrm>
            <a:custGeom>
              <a:avLst/>
              <a:gdLst/>
              <a:ahLst/>
              <a:cxnLst/>
              <a:rect l="l" t="t" r="r" b="b"/>
              <a:pathLst>
                <a:path w="6231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889;p39">
              <a:extLst>
                <a:ext uri="{FF2B5EF4-FFF2-40B4-BE49-F238E27FC236}">
                  <a16:creationId xmlns:a16="http://schemas.microsoft.com/office/drawing/2014/main" id="{43C3F4AB-7785-F79E-4413-1AE408931F40}"/>
                </a:ext>
              </a:extLst>
            </p:cNvPr>
            <p:cNvSpPr/>
            <p:nvPr/>
          </p:nvSpPr>
          <p:spPr>
            <a:xfrm>
              <a:off x="834804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0" y="0"/>
                  </a:moveTo>
                  <a:lnTo>
                    <a:pt x="0" y="38"/>
                  </a:lnTo>
                  <a:lnTo>
                    <a:pt x="6229" y="38"/>
                  </a:lnTo>
                  <a:lnTo>
                    <a:pt x="622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890;p39">
              <a:extLst>
                <a:ext uri="{FF2B5EF4-FFF2-40B4-BE49-F238E27FC236}">
                  <a16:creationId xmlns:a16="http://schemas.microsoft.com/office/drawing/2014/main" id="{0853E5D9-4198-AF9B-9D17-6271C56F492E}"/>
                </a:ext>
              </a:extLst>
            </p:cNvPr>
            <p:cNvSpPr/>
            <p:nvPr/>
          </p:nvSpPr>
          <p:spPr>
            <a:xfrm>
              <a:off x="753017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891;p39">
              <a:extLst>
                <a:ext uri="{FF2B5EF4-FFF2-40B4-BE49-F238E27FC236}">
                  <a16:creationId xmlns:a16="http://schemas.microsoft.com/office/drawing/2014/main" id="{1EDB47E5-1048-ECE4-8D48-DC2CBC47FC18}"/>
                </a:ext>
              </a:extLst>
            </p:cNvPr>
            <p:cNvSpPr/>
            <p:nvPr/>
          </p:nvSpPr>
          <p:spPr>
            <a:xfrm>
              <a:off x="793742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892;p39">
              <a:extLst>
                <a:ext uri="{FF2B5EF4-FFF2-40B4-BE49-F238E27FC236}">
                  <a16:creationId xmlns:a16="http://schemas.microsoft.com/office/drawing/2014/main" id="{E2FB286C-9DCB-83DC-A071-8A71710E0860}"/>
                </a:ext>
              </a:extLst>
            </p:cNvPr>
            <p:cNvSpPr/>
            <p:nvPr/>
          </p:nvSpPr>
          <p:spPr>
            <a:xfrm>
              <a:off x="8350283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93;p39">
              <a:extLst>
                <a:ext uri="{FF2B5EF4-FFF2-40B4-BE49-F238E27FC236}">
                  <a16:creationId xmlns:a16="http://schemas.microsoft.com/office/drawing/2014/main" id="{E24BB93A-E6DE-C431-C41A-4966A17AA5D7}"/>
                </a:ext>
              </a:extLst>
            </p:cNvPr>
            <p:cNvSpPr/>
            <p:nvPr/>
          </p:nvSpPr>
          <p:spPr>
            <a:xfrm>
              <a:off x="752456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94;p39">
              <a:extLst>
                <a:ext uri="{FF2B5EF4-FFF2-40B4-BE49-F238E27FC236}">
                  <a16:creationId xmlns:a16="http://schemas.microsoft.com/office/drawing/2014/main" id="{33AC5AE7-7FBD-A7A6-B7AA-AF2BB417A303}"/>
                </a:ext>
              </a:extLst>
            </p:cNvPr>
            <p:cNvSpPr/>
            <p:nvPr/>
          </p:nvSpPr>
          <p:spPr>
            <a:xfrm>
              <a:off x="7935535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1" y="41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95;p39">
              <a:extLst>
                <a:ext uri="{FF2B5EF4-FFF2-40B4-BE49-F238E27FC236}">
                  <a16:creationId xmlns:a16="http://schemas.microsoft.com/office/drawing/2014/main" id="{280B2A0D-9F36-C6F8-0801-D895D0525D2B}"/>
                </a:ext>
              </a:extLst>
            </p:cNvPr>
            <p:cNvSpPr/>
            <p:nvPr/>
          </p:nvSpPr>
          <p:spPr>
            <a:xfrm>
              <a:off x="8352349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0" y="4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96;p39">
              <a:extLst>
                <a:ext uri="{FF2B5EF4-FFF2-40B4-BE49-F238E27FC236}">
                  <a16:creationId xmlns:a16="http://schemas.microsoft.com/office/drawing/2014/main" id="{3982AFB8-9D54-2FC6-FF01-147BF2E3086E}"/>
                </a:ext>
              </a:extLst>
            </p:cNvPr>
            <p:cNvSpPr/>
            <p:nvPr/>
          </p:nvSpPr>
          <p:spPr>
            <a:xfrm>
              <a:off x="7518721" y="4211799"/>
              <a:ext cx="374659" cy="2506"/>
            </a:xfrm>
            <a:custGeom>
              <a:avLst/>
              <a:gdLst/>
              <a:ahLst/>
              <a:cxnLst/>
              <a:rect l="l" t="t" r="r" b="b"/>
              <a:pathLst>
                <a:path w="6348" h="42" extrusionOk="0">
                  <a:moveTo>
                    <a:pt x="1" y="0"/>
                  </a:moveTo>
                  <a:lnTo>
                    <a:pt x="1" y="41"/>
                  </a:lnTo>
                  <a:lnTo>
                    <a:pt x="6348" y="41"/>
                  </a:lnTo>
                  <a:lnTo>
                    <a:pt x="6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97;p39">
              <a:extLst>
                <a:ext uri="{FF2B5EF4-FFF2-40B4-BE49-F238E27FC236}">
                  <a16:creationId xmlns:a16="http://schemas.microsoft.com/office/drawing/2014/main" id="{F2E8E845-062E-F51F-A608-3BBC50323F27}"/>
                </a:ext>
              </a:extLst>
            </p:cNvPr>
            <p:cNvSpPr/>
            <p:nvPr/>
          </p:nvSpPr>
          <p:spPr>
            <a:xfrm>
              <a:off x="7933646" y="4230950"/>
              <a:ext cx="378613" cy="2506"/>
            </a:xfrm>
            <a:custGeom>
              <a:avLst/>
              <a:gdLst/>
              <a:ahLst/>
              <a:cxnLst/>
              <a:rect l="l" t="t" r="r" b="b"/>
              <a:pathLst>
                <a:path w="6415" h="42" extrusionOk="0">
                  <a:moveTo>
                    <a:pt x="1" y="0"/>
                  </a:moveTo>
                  <a:lnTo>
                    <a:pt x="1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98;p39">
              <a:extLst>
                <a:ext uri="{FF2B5EF4-FFF2-40B4-BE49-F238E27FC236}">
                  <a16:creationId xmlns:a16="http://schemas.microsoft.com/office/drawing/2014/main" id="{D1F1DAA4-BECC-7BC7-183A-A7F44ADC9F53}"/>
                </a:ext>
              </a:extLst>
            </p:cNvPr>
            <p:cNvSpPr/>
            <p:nvPr/>
          </p:nvSpPr>
          <p:spPr>
            <a:xfrm>
              <a:off x="8354592" y="4230950"/>
              <a:ext cx="378554" cy="2506"/>
            </a:xfrm>
            <a:custGeom>
              <a:avLst/>
              <a:gdLst/>
              <a:ahLst/>
              <a:cxnLst/>
              <a:rect l="l" t="t" r="r" b="b"/>
              <a:pathLst>
                <a:path w="6414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99;p39">
              <a:extLst>
                <a:ext uri="{FF2B5EF4-FFF2-40B4-BE49-F238E27FC236}">
                  <a16:creationId xmlns:a16="http://schemas.microsoft.com/office/drawing/2014/main" id="{FAE0D595-5F4B-B974-06CA-1339F336FD68}"/>
                </a:ext>
              </a:extLst>
            </p:cNvPr>
            <p:cNvSpPr/>
            <p:nvPr/>
          </p:nvSpPr>
          <p:spPr>
            <a:xfrm>
              <a:off x="7512760" y="4230950"/>
              <a:ext cx="378377" cy="2506"/>
            </a:xfrm>
            <a:custGeom>
              <a:avLst/>
              <a:gdLst/>
              <a:ahLst/>
              <a:cxnLst/>
              <a:rect l="l" t="t" r="r" b="b"/>
              <a:pathLst>
                <a:path w="6411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1" y="41"/>
                  </a:lnTo>
                  <a:lnTo>
                    <a:pt x="641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900;p39">
              <a:extLst>
                <a:ext uri="{FF2B5EF4-FFF2-40B4-BE49-F238E27FC236}">
                  <a16:creationId xmlns:a16="http://schemas.microsoft.com/office/drawing/2014/main" id="{DB8CD22A-A5C9-6C10-B4FA-332F1B2359F8}"/>
                </a:ext>
              </a:extLst>
            </p:cNvPr>
            <p:cNvSpPr/>
            <p:nvPr/>
          </p:nvSpPr>
          <p:spPr>
            <a:xfrm>
              <a:off x="7931758" y="4250638"/>
              <a:ext cx="382391" cy="2506"/>
            </a:xfrm>
            <a:custGeom>
              <a:avLst/>
              <a:gdLst/>
              <a:ahLst/>
              <a:cxnLst/>
              <a:rect l="l" t="t" r="r" b="b"/>
              <a:pathLst>
                <a:path w="6479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8" y="42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901;p39">
              <a:extLst>
                <a:ext uri="{FF2B5EF4-FFF2-40B4-BE49-F238E27FC236}">
                  <a16:creationId xmlns:a16="http://schemas.microsoft.com/office/drawing/2014/main" id="{584E8E33-B780-FD7A-0150-D4399C11C743}"/>
                </a:ext>
              </a:extLst>
            </p:cNvPr>
            <p:cNvSpPr/>
            <p:nvPr/>
          </p:nvSpPr>
          <p:spPr>
            <a:xfrm>
              <a:off x="8357012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902;p39">
              <a:extLst>
                <a:ext uri="{FF2B5EF4-FFF2-40B4-BE49-F238E27FC236}">
                  <a16:creationId xmlns:a16="http://schemas.microsoft.com/office/drawing/2014/main" id="{71E34A8C-6AAB-75F7-875A-2E92E7487161}"/>
                </a:ext>
              </a:extLst>
            </p:cNvPr>
            <p:cNvSpPr/>
            <p:nvPr/>
          </p:nvSpPr>
          <p:spPr>
            <a:xfrm>
              <a:off x="7506739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903;p39">
              <a:extLst>
                <a:ext uri="{FF2B5EF4-FFF2-40B4-BE49-F238E27FC236}">
                  <a16:creationId xmlns:a16="http://schemas.microsoft.com/office/drawing/2014/main" id="{A1291317-A9CE-E822-F374-E6C7C3CEA272}"/>
                </a:ext>
              </a:extLst>
            </p:cNvPr>
            <p:cNvSpPr/>
            <p:nvPr/>
          </p:nvSpPr>
          <p:spPr>
            <a:xfrm>
              <a:off x="7929928" y="4270743"/>
              <a:ext cx="386050" cy="2327"/>
            </a:xfrm>
            <a:custGeom>
              <a:avLst/>
              <a:gdLst/>
              <a:ahLst/>
              <a:cxnLst/>
              <a:rect l="l" t="t" r="r" b="b"/>
              <a:pathLst>
                <a:path w="6541" h="39" extrusionOk="0">
                  <a:moveTo>
                    <a:pt x="0" y="0"/>
                  </a:moveTo>
                  <a:lnTo>
                    <a:pt x="0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904;p39">
              <a:extLst>
                <a:ext uri="{FF2B5EF4-FFF2-40B4-BE49-F238E27FC236}">
                  <a16:creationId xmlns:a16="http://schemas.microsoft.com/office/drawing/2014/main" id="{D9557F24-2B34-7098-A806-366B0586C094}"/>
                </a:ext>
              </a:extLst>
            </p:cNvPr>
            <p:cNvSpPr/>
            <p:nvPr/>
          </p:nvSpPr>
          <p:spPr>
            <a:xfrm>
              <a:off x="8359255" y="4270743"/>
              <a:ext cx="386109" cy="2327"/>
            </a:xfrm>
            <a:custGeom>
              <a:avLst/>
              <a:gdLst/>
              <a:ahLst/>
              <a:cxnLst/>
              <a:rect l="l" t="t" r="r" b="b"/>
              <a:pathLst>
                <a:path w="6542" h="39" extrusionOk="0">
                  <a:moveTo>
                    <a:pt x="1" y="0"/>
                  </a:moveTo>
                  <a:lnTo>
                    <a:pt x="1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905;p39">
              <a:extLst>
                <a:ext uri="{FF2B5EF4-FFF2-40B4-BE49-F238E27FC236}">
                  <a16:creationId xmlns:a16="http://schemas.microsoft.com/office/drawing/2014/main" id="{04044E9B-ACB6-4B55-A4C4-0E73771ADFCD}"/>
                </a:ext>
              </a:extLst>
            </p:cNvPr>
            <p:cNvSpPr/>
            <p:nvPr/>
          </p:nvSpPr>
          <p:spPr>
            <a:xfrm>
              <a:off x="7500542" y="4270743"/>
              <a:ext cx="385932" cy="2327"/>
            </a:xfrm>
            <a:custGeom>
              <a:avLst/>
              <a:gdLst/>
              <a:ahLst/>
              <a:cxnLst/>
              <a:rect l="l" t="t" r="r" b="b"/>
              <a:pathLst>
                <a:path w="6539" h="39" extrusionOk="0">
                  <a:moveTo>
                    <a:pt x="1" y="0"/>
                  </a:moveTo>
                  <a:lnTo>
                    <a:pt x="1" y="38"/>
                  </a:lnTo>
                  <a:lnTo>
                    <a:pt x="6538" y="38"/>
                  </a:lnTo>
                  <a:lnTo>
                    <a:pt x="65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906;p39">
              <a:extLst>
                <a:ext uri="{FF2B5EF4-FFF2-40B4-BE49-F238E27FC236}">
                  <a16:creationId xmlns:a16="http://schemas.microsoft.com/office/drawing/2014/main" id="{5498793F-FB98-AF89-47C1-1B743FB749B1}"/>
                </a:ext>
              </a:extLst>
            </p:cNvPr>
            <p:cNvSpPr/>
            <p:nvPr/>
          </p:nvSpPr>
          <p:spPr>
            <a:xfrm>
              <a:off x="7928039" y="4291206"/>
              <a:ext cx="389827" cy="2327"/>
            </a:xfrm>
            <a:custGeom>
              <a:avLst/>
              <a:gdLst/>
              <a:ahLst/>
              <a:cxnLst/>
              <a:rect l="l" t="t" r="r" b="b"/>
              <a:pathLst>
                <a:path w="6605" h="39" extrusionOk="0">
                  <a:moveTo>
                    <a:pt x="0" y="0"/>
                  </a:moveTo>
                  <a:lnTo>
                    <a:pt x="0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907;p39">
              <a:extLst>
                <a:ext uri="{FF2B5EF4-FFF2-40B4-BE49-F238E27FC236}">
                  <a16:creationId xmlns:a16="http://schemas.microsoft.com/office/drawing/2014/main" id="{839AA940-0584-66D5-FAFB-78CA49C715ED}"/>
                </a:ext>
              </a:extLst>
            </p:cNvPr>
            <p:cNvSpPr/>
            <p:nvPr/>
          </p:nvSpPr>
          <p:spPr>
            <a:xfrm>
              <a:off x="836167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908;p39">
              <a:extLst>
                <a:ext uri="{FF2B5EF4-FFF2-40B4-BE49-F238E27FC236}">
                  <a16:creationId xmlns:a16="http://schemas.microsoft.com/office/drawing/2014/main" id="{DE17BF71-DEC8-DD58-B143-3E15394530D7}"/>
                </a:ext>
              </a:extLst>
            </p:cNvPr>
            <p:cNvSpPr/>
            <p:nvPr/>
          </p:nvSpPr>
          <p:spPr>
            <a:xfrm>
              <a:off x="749434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909;p39">
              <a:extLst>
                <a:ext uri="{FF2B5EF4-FFF2-40B4-BE49-F238E27FC236}">
                  <a16:creationId xmlns:a16="http://schemas.microsoft.com/office/drawing/2014/main" id="{8BE84568-094B-E9E6-D8D1-15F98B331C19}"/>
                </a:ext>
              </a:extLst>
            </p:cNvPr>
            <p:cNvSpPr/>
            <p:nvPr/>
          </p:nvSpPr>
          <p:spPr>
            <a:xfrm>
              <a:off x="792597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910;p39">
              <a:extLst>
                <a:ext uri="{FF2B5EF4-FFF2-40B4-BE49-F238E27FC236}">
                  <a16:creationId xmlns:a16="http://schemas.microsoft.com/office/drawing/2014/main" id="{611C7118-CB54-93E8-06A4-DF2FFC67AC71}"/>
                </a:ext>
              </a:extLst>
            </p:cNvPr>
            <p:cNvSpPr/>
            <p:nvPr/>
          </p:nvSpPr>
          <p:spPr>
            <a:xfrm>
              <a:off x="8364154" y="4312028"/>
              <a:ext cx="393781" cy="2327"/>
            </a:xfrm>
            <a:custGeom>
              <a:avLst/>
              <a:gdLst/>
              <a:ahLst/>
              <a:cxnLst/>
              <a:rect l="l" t="t" r="r" b="b"/>
              <a:pathLst>
                <a:path w="6672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1" y="39"/>
                  </a:lnTo>
                  <a:lnTo>
                    <a:pt x="667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911;p39">
              <a:extLst>
                <a:ext uri="{FF2B5EF4-FFF2-40B4-BE49-F238E27FC236}">
                  <a16:creationId xmlns:a16="http://schemas.microsoft.com/office/drawing/2014/main" id="{3CF2A7FA-1581-4083-642E-FA3B441B53AC}"/>
                </a:ext>
              </a:extLst>
            </p:cNvPr>
            <p:cNvSpPr/>
            <p:nvPr/>
          </p:nvSpPr>
          <p:spPr>
            <a:xfrm>
              <a:off x="748779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1" y="1"/>
                  </a:moveTo>
                  <a:lnTo>
                    <a:pt x="1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912;p39">
              <a:extLst>
                <a:ext uri="{FF2B5EF4-FFF2-40B4-BE49-F238E27FC236}">
                  <a16:creationId xmlns:a16="http://schemas.microsoft.com/office/drawing/2014/main" id="{1BD80ABE-EC4D-8D4F-0CCA-4A88365B8EBE}"/>
                </a:ext>
              </a:extLst>
            </p:cNvPr>
            <p:cNvSpPr/>
            <p:nvPr/>
          </p:nvSpPr>
          <p:spPr>
            <a:xfrm>
              <a:off x="7923908" y="4333267"/>
              <a:ext cx="398090" cy="2506"/>
            </a:xfrm>
            <a:custGeom>
              <a:avLst/>
              <a:gdLst/>
              <a:ahLst/>
              <a:cxnLst/>
              <a:rect l="l" t="t" r="r" b="b"/>
              <a:pathLst>
                <a:path w="6745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4" y="4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913;p39">
              <a:extLst>
                <a:ext uri="{FF2B5EF4-FFF2-40B4-BE49-F238E27FC236}">
                  <a16:creationId xmlns:a16="http://schemas.microsoft.com/office/drawing/2014/main" id="{C405C517-4CE5-BC10-69D4-4E8D7505CD30}"/>
                </a:ext>
              </a:extLst>
            </p:cNvPr>
            <p:cNvSpPr/>
            <p:nvPr/>
          </p:nvSpPr>
          <p:spPr>
            <a:xfrm>
              <a:off x="8366574" y="4333267"/>
              <a:ext cx="397913" cy="2506"/>
            </a:xfrm>
            <a:custGeom>
              <a:avLst/>
              <a:gdLst/>
              <a:ahLst/>
              <a:cxnLst/>
              <a:rect l="l" t="t" r="r" b="b"/>
              <a:pathLst>
                <a:path w="6742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1" y="42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914;p39">
              <a:extLst>
                <a:ext uri="{FF2B5EF4-FFF2-40B4-BE49-F238E27FC236}">
                  <a16:creationId xmlns:a16="http://schemas.microsoft.com/office/drawing/2014/main" id="{971C536F-AA88-51CB-308F-223EB6C295A7}"/>
                </a:ext>
              </a:extLst>
            </p:cNvPr>
            <p:cNvSpPr/>
            <p:nvPr/>
          </p:nvSpPr>
          <p:spPr>
            <a:xfrm>
              <a:off x="7481419" y="4333267"/>
              <a:ext cx="397736" cy="2506"/>
            </a:xfrm>
            <a:custGeom>
              <a:avLst/>
              <a:gdLst/>
              <a:ahLst/>
              <a:cxnLst/>
              <a:rect l="l" t="t" r="r" b="b"/>
              <a:pathLst>
                <a:path w="6739" h="42" extrusionOk="0">
                  <a:moveTo>
                    <a:pt x="1" y="0"/>
                  </a:moveTo>
                  <a:lnTo>
                    <a:pt x="1" y="42"/>
                  </a:lnTo>
                  <a:lnTo>
                    <a:pt x="6738" y="42"/>
                  </a:lnTo>
                  <a:lnTo>
                    <a:pt x="67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915;p39">
              <a:extLst>
                <a:ext uri="{FF2B5EF4-FFF2-40B4-BE49-F238E27FC236}">
                  <a16:creationId xmlns:a16="http://schemas.microsoft.com/office/drawing/2014/main" id="{BF648906-D0E4-208A-341E-86B34CAB7892}"/>
                </a:ext>
              </a:extLst>
            </p:cNvPr>
            <p:cNvSpPr/>
            <p:nvPr/>
          </p:nvSpPr>
          <p:spPr>
            <a:xfrm>
              <a:off x="7939667" y="4355043"/>
              <a:ext cx="366573" cy="2327"/>
            </a:xfrm>
            <a:custGeom>
              <a:avLst/>
              <a:gdLst/>
              <a:ahLst/>
              <a:cxnLst/>
              <a:rect l="l" t="t" r="r" b="b"/>
              <a:pathLst>
                <a:path w="6211" h="39" extrusionOk="0">
                  <a:moveTo>
                    <a:pt x="0" y="1"/>
                  </a:moveTo>
                  <a:lnTo>
                    <a:pt x="0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916;p39">
              <a:extLst>
                <a:ext uri="{FF2B5EF4-FFF2-40B4-BE49-F238E27FC236}">
                  <a16:creationId xmlns:a16="http://schemas.microsoft.com/office/drawing/2014/main" id="{6B41ABBB-55C3-705B-DA6B-E72C3499CFF1}"/>
                </a:ext>
              </a:extLst>
            </p:cNvPr>
            <p:cNvSpPr/>
            <p:nvPr/>
          </p:nvSpPr>
          <p:spPr>
            <a:xfrm>
              <a:off x="8386818" y="4355043"/>
              <a:ext cx="366809" cy="2327"/>
            </a:xfrm>
            <a:custGeom>
              <a:avLst/>
              <a:gdLst/>
              <a:ahLst/>
              <a:cxnLst/>
              <a:rect l="l" t="t" r="r" b="b"/>
              <a:pathLst>
                <a:path w="6215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4" y="39"/>
                  </a:lnTo>
                  <a:lnTo>
                    <a:pt x="621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917;p39">
              <a:extLst>
                <a:ext uri="{FF2B5EF4-FFF2-40B4-BE49-F238E27FC236}">
                  <a16:creationId xmlns:a16="http://schemas.microsoft.com/office/drawing/2014/main" id="{05012E06-9C50-FFDA-A99D-12C517AB75EA}"/>
                </a:ext>
              </a:extLst>
            </p:cNvPr>
            <p:cNvSpPr/>
            <p:nvPr/>
          </p:nvSpPr>
          <p:spPr>
            <a:xfrm>
              <a:off x="7492279" y="4355043"/>
              <a:ext cx="366632" cy="2327"/>
            </a:xfrm>
            <a:custGeom>
              <a:avLst/>
              <a:gdLst/>
              <a:ahLst/>
              <a:cxnLst/>
              <a:rect l="l" t="t" r="r" b="b"/>
              <a:pathLst>
                <a:path w="6212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918;p39">
              <a:extLst>
                <a:ext uri="{FF2B5EF4-FFF2-40B4-BE49-F238E27FC236}">
                  <a16:creationId xmlns:a16="http://schemas.microsoft.com/office/drawing/2014/main" id="{A7D3AA67-406D-DAF7-1444-C07344F9677B}"/>
                </a:ext>
              </a:extLst>
            </p:cNvPr>
            <p:cNvSpPr/>
            <p:nvPr/>
          </p:nvSpPr>
          <p:spPr>
            <a:xfrm>
              <a:off x="7922963" y="4399788"/>
              <a:ext cx="399801" cy="2506"/>
            </a:xfrm>
            <a:custGeom>
              <a:avLst/>
              <a:gdLst/>
              <a:ahLst/>
              <a:cxnLst/>
              <a:rect l="l" t="t" r="r" b="b"/>
              <a:pathLst>
                <a:path w="6774" h="42" extrusionOk="0">
                  <a:moveTo>
                    <a:pt x="1" y="0"/>
                  </a:moveTo>
                  <a:lnTo>
                    <a:pt x="1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919;p39">
              <a:extLst>
                <a:ext uri="{FF2B5EF4-FFF2-40B4-BE49-F238E27FC236}">
                  <a16:creationId xmlns:a16="http://schemas.microsoft.com/office/drawing/2014/main" id="{ED6FDCBF-E031-3DA7-5E38-8F1F133806A6}"/>
                </a:ext>
              </a:extLst>
            </p:cNvPr>
            <p:cNvSpPr/>
            <p:nvPr/>
          </p:nvSpPr>
          <p:spPr>
            <a:xfrm>
              <a:off x="8379913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920;p39">
              <a:extLst>
                <a:ext uri="{FF2B5EF4-FFF2-40B4-BE49-F238E27FC236}">
                  <a16:creationId xmlns:a16="http://schemas.microsoft.com/office/drawing/2014/main" id="{6B222A10-7AF7-EC25-A9FD-D18ABAD56387}"/>
                </a:ext>
              </a:extLst>
            </p:cNvPr>
            <p:cNvSpPr/>
            <p:nvPr/>
          </p:nvSpPr>
          <p:spPr>
            <a:xfrm>
              <a:off x="7466250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921;p39">
              <a:extLst>
                <a:ext uri="{FF2B5EF4-FFF2-40B4-BE49-F238E27FC236}">
                  <a16:creationId xmlns:a16="http://schemas.microsoft.com/office/drawing/2014/main" id="{F1CC4909-EAB8-7AFA-FBA7-2DBC371C4696}"/>
                </a:ext>
              </a:extLst>
            </p:cNvPr>
            <p:cNvSpPr/>
            <p:nvPr/>
          </p:nvSpPr>
          <p:spPr>
            <a:xfrm>
              <a:off x="791546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922;p39">
              <a:extLst>
                <a:ext uri="{FF2B5EF4-FFF2-40B4-BE49-F238E27FC236}">
                  <a16:creationId xmlns:a16="http://schemas.microsoft.com/office/drawing/2014/main" id="{9227B32C-493E-934D-4959-776B19E0D3C5}"/>
                </a:ext>
              </a:extLst>
            </p:cNvPr>
            <p:cNvSpPr/>
            <p:nvPr/>
          </p:nvSpPr>
          <p:spPr>
            <a:xfrm>
              <a:off x="8377080" y="4422876"/>
              <a:ext cx="415147" cy="2565"/>
            </a:xfrm>
            <a:custGeom>
              <a:avLst/>
              <a:gdLst/>
              <a:ahLst/>
              <a:cxnLst/>
              <a:rect l="l" t="t" r="r" b="b"/>
              <a:pathLst>
                <a:path w="7034" h="43" extrusionOk="0">
                  <a:moveTo>
                    <a:pt x="0" y="1"/>
                  </a:moveTo>
                  <a:lnTo>
                    <a:pt x="0" y="42"/>
                  </a:lnTo>
                  <a:lnTo>
                    <a:pt x="7033" y="42"/>
                  </a:lnTo>
                  <a:lnTo>
                    <a:pt x="7033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923;p39">
              <a:extLst>
                <a:ext uri="{FF2B5EF4-FFF2-40B4-BE49-F238E27FC236}">
                  <a16:creationId xmlns:a16="http://schemas.microsoft.com/office/drawing/2014/main" id="{A31DC907-EC36-4AB3-3450-A77F5A315383}"/>
                </a:ext>
              </a:extLst>
            </p:cNvPr>
            <p:cNvSpPr/>
            <p:nvPr/>
          </p:nvSpPr>
          <p:spPr>
            <a:xfrm>
              <a:off x="745367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924;p39">
              <a:extLst>
                <a:ext uri="{FF2B5EF4-FFF2-40B4-BE49-F238E27FC236}">
                  <a16:creationId xmlns:a16="http://schemas.microsoft.com/office/drawing/2014/main" id="{91EC8878-B5C2-31FC-9A14-A961C5AA3CFC}"/>
                </a:ext>
              </a:extLst>
            </p:cNvPr>
            <p:cNvSpPr/>
            <p:nvPr/>
          </p:nvSpPr>
          <p:spPr>
            <a:xfrm>
              <a:off x="7913225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7" y="42"/>
                  </a:lnTo>
                  <a:lnTo>
                    <a:pt x="710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925;p39">
              <a:extLst>
                <a:ext uri="{FF2B5EF4-FFF2-40B4-BE49-F238E27FC236}">
                  <a16:creationId xmlns:a16="http://schemas.microsoft.com/office/drawing/2014/main" id="{849B9DFB-2B96-EDB3-97C1-C92A7069C749}"/>
                </a:ext>
              </a:extLst>
            </p:cNvPr>
            <p:cNvSpPr/>
            <p:nvPr/>
          </p:nvSpPr>
          <p:spPr>
            <a:xfrm>
              <a:off x="8379913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6" y="42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926;p39">
              <a:extLst>
                <a:ext uri="{FF2B5EF4-FFF2-40B4-BE49-F238E27FC236}">
                  <a16:creationId xmlns:a16="http://schemas.microsoft.com/office/drawing/2014/main" id="{475D8473-248E-33D1-6B4F-9F35637C6957}"/>
                </a:ext>
              </a:extLst>
            </p:cNvPr>
            <p:cNvSpPr/>
            <p:nvPr/>
          </p:nvSpPr>
          <p:spPr>
            <a:xfrm>
              <a:off x="7446360" y="4446561"/>
              <a:ext cx="419632" cy="2565"/>
            </a:xfrm>
            <a:custGeom>
              <a:avLst/>
              <a:gdLst/>
              <a:ahLst/>
              <a:cxnLst/>
              <a:rect l="l" t="t" r="r" b="b"/>
              <a:pathLst>
                <a:path w="7110" h="43" extrusionOk="0">
                  <a:moveTo>
                    <a:pt x="1" y="1"/>
                  </a:moveTo>
                  <a:lnTo>
                    <a:pt x="1" y="42"/>
                  </a:lnTo>
                  <a:lnTo>
                    <a:pt x="7110" y="42"/>
                  </a:lnTo>
                  <a:lnTo>
                    <a:pt x="711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927;p39">
              <a:extLst>
                <a:ext uri="{FF2B5EF4-FFF2-40B4-BE49-F238E27FC236}">
                  <a16:creationId xmlns:a16="http://schemas.microsoft.com/office/drawing/2014/main" id="{E0A021BD-1961-A00A-585B-468987353086}"/>
                </a:ext>
              </a:extLst>
            </p:cNvPr>
            <p:cNvSpPr/>
            <p:nvPr/>
          </p:nvSpPr>
          <p:spPr>
            <a:xfrm>
              <a:off x="8382687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928;p39">
              <a:extLst>
                <a:ext uri="{FF2B5EF4-FFF2-40B4-BE49-F238E27FC236}">
                  <a16:creationId xmlns:a16="http://schemas.microsoft.com/office/drawing/2014/main" id="{6C5F8069-9E84-08D8-488E-321B30A13F62}"/>
                </a:ext>
              </a:extLst>
            </p:cNvPr>
            <p:cNvSpPr/>
            <p:nvPr/>
          </p:nvSpPr>
          <p:spPr>
            <a:xfrm>
              <a:off x="7910805" y="4470664"/>
              <a:ext cx="424295" cy="2506"/>
            </a:xfrm>
            <a:custGeom>
              <a:avLst/>
              <a:gdLst/>
              <a:ahLst/>
              <a:cxnLst/>
              <a:rect l="l" t="t" r="r" b="b"/>
              <a:pathLst>
                <a:path w="7189" h="42" extrusionOk="0">
                  <a:moveTo>
                    <a:pt x="0" y="0"/>
                  </a:moveTo>
                  <a:lnTo>
                    <a:pt x="0" y="42"/>
                  </a:lnTo>
                  <a:lnTo>
                    <a:pt x="7189" y="42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929;p39">
              <a:extLst>
                <a:ext uri="{FF2B5EF4-FFF2-40B4-BE49-F238E27FC236}">
                  <a16:creationId xmlns:a16="http://schemas.microsoft.com/office/drawing/2014/main" id="{8D1DE252-315B-5747-3FA0-727E39BFE98B}"/>
                </a:ext>
              </a:extLst>
            </p:cNvPr>
            <p:cNvSpPr/>
            <p:nvPr/>
          </p:nvSpPr>
          <p:spPr>
            <a:xfrm>
              <a:off x="7439041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930;p39">
              <a:extLst>
                <a:ext uri="{FF2B5EF4-FFF2-40B4-BE49-F238E27FC236}">
                  <a16:creationId xmlns:a16="http://schemas.microsoft.com/office/drawing/2014/main" id="{92176274-9BA6-93E2-8ABB-291E11EF8502}"/>
                </a:ext>
              </a:extLst>
            </p:cNvPr>
            <p:cNvSpPr/>
            <p:nvPr/>
          </p:nvSpPr>
          <p:spPr>
            <a:xfrm>
              <a:off x="7908562" y="4495482"/>
              <a:ext cx="428780" cy="2506"/>
            </a:xfrm>
            <a:custGeom>
              <a:avLst/>
              <a:gdLst/>
              <a:ahLst/>
              <a:cxnLst/>
              <a:rect l="l" t="t" r="r" b="b"/>
              <a:pathLst>
                <a:path w="7265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931;p39">
              <a:extLst>
                <a:ext uri="{FF2B5EF4-FFF2-40B4-BE49-F238E27FC236}">
                  <a16:creationId xmlns:a16="http://schemas.microsoft.com/office/drawing/2014/main" id="{44C056CA-9874-2F86-ED1E-38A842980814}"/>
                </a:ext>
              </a:extLst>
            </p:cNvPr>
            <p:cNvSpPr/>
            <p:nvPr/>
          </p:nvSpPr>
          <p:spPr>
            <a:xfrm>
              <a:off x="8385520" y="4495482"/>
              <a:ext cx="429016" cy="2506"/>
            </a:xfrm>
            <a:custGeom>
              <a:avLst/>
              <a:gdLst/>
              <a:ahLst/>
              <a:cxnLst/>
              <a:rect l="l" t="t" r="r" b="b"/>
              <a:pathLst>
                <a:path w="7269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8" y="42"/>
                  </a:lnTo>
                  <a:lnTo>
                    <a:pt x="7268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932;p39">
              <a:extLst>
                <a:ext uri="{FF2B5EF4-FFF2-40B4-BE49-F238E27FC236}">
                  <a16:creationId xmlns:a16="http://schemas.microsoft.com/office/drawing/2014/main" id="{F045B628-1B8C-D030-3AEA-B4940A5D2362}"/>
                </a:ext>
              </a:extLst>
            </p:cNvPr>
            <p:cNvSpPr/>
            <p:nvPr/>
          </p:nvSpPr>
          <p:spPr>
            <a:xfrm>
              <a:off x="7431368" y="4495482"/>
              <a:ext cx="428839" cy="2506"/>
            </a:xfrm>
            <a:custGeom>
              <a:avLst/>
              <a:gdLst/>
              <a:ahLst/>
              <a:cxnLst/>
              <a:rect l="l" t="t" r="r" b="b"/>
              <a:pathLst>
                <a:path w="7266" h="42" extrusionOk="0">
                  <a:moveTo>
                    <a:pt x="1" y="1"/>
                  </a:moveTo>
                  <a:lnTo>
                    <a:pt x="1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933;p39">
              <a:extLst>
                <a:ext uri="{FF2B5EF4-FFF2-40B4-BE49-F238E27FC236}">
                  <a16:creationId xmlns:a16="http://schemas.microsoft.com/office/drawing/2014/main" id="{61FF56EA-EFA8-F56C-C714-C5BC56015366}"/>
                </a:ext>
              </a:extLst>
            </p:cNvPr>
            <p:cNvSpPr/>
            <p:nvPr/>
          </p:nvSpPr>
          <p:spPr>
            <a:xfrm>
              <a:off x="7906083" y="4520718"/>
              <a:ext cx="433738" cy="2506"/>
            </a:xfrm>
            <a:custGeom>
              <a:avLst/>
              <a:gdLst/>
              <a:ahLst/>
              <a:cxnLst/>
              <a:rect l="l" t="t" r="r" b="b"/>
              <a:pathLst>
                <a:path w="7349" h="42" extrusionOk="0">
                  <a:moveTo>
                    <a:pt x="1" y="0"/>
                  </a:moveTo>
                  <a:lnTo>
                    <a:pt x="1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934;p39">
              <a:extLst>
                <a:ext uri="{FF2B5EF4-FFF2-40B4-BE49-F238E27FC236}">
                  <a16:creationId xmlns:a16="http://schemas.microsoft.com/office/drawing/2014/main" id="{F3FC9287-4767-1563-20CC-AF2D8E445C82}"/>
                </a:ext>
              </a:extLst>
            </p:cNvPr>
            <p:cNvSpPr/>
            <p:nvPr/>
          </p:nvSpPr>
          <p:spPr>
            <a:xfrm>
              <a:off x="8388530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935;p39">
              <a:extLst>
                <a:ext uri="{FF2B5EF4-FFF2-40B4-BE49-F238E27FC236}">
                  <a16:creationId xmlns:a16="http://schemas.microsoft.com/office/drawing/2014/main" id="{6E984C47-1824-89A5-3238-27DEFA3378FF}"/>
                </a:ext>
              </a:extLst>
            </p:cNvPr>
            <p:cNvSpPr/>
            <p:nvPr/>
          </p:nvSpPr>
          <p:spPr>
            <a:xfrm>
              <a:off x="7423695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936;p39">
              <a:extLst>
                <a:ext uri="{FF2B5EF4-FFF2-40B4-BE49-F238E27FC236}">
                  <a16:creationId xmlns:a16="http://schemas.microsoft.com/office/drawing/2014/main" id="{993F9D6E-FEE7-3D6C-6871-E7FB37BD276D}"/>
                </a:ext>
              </a:extLst>
            </p:cNvPr>
            <p:cNvSpPr/>
            <p:nvPr/>
          </p:nvSpPr>
          <p:spPr>
            <a:xfrm>
              <a:off x="7903663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937;p39">
              <a:extLst>
                <a:ext uri="{FF2B5EF4-FFF2-40B4-BE49-F238E27FC236}">
                  <a16:creationId xmlns:a16="http://schemas.microsoft.com/office/drawing/2014/main" id="{8264316C-0C9F-0D3A-4E12-E32F0EE8A109}"/>
                </a:ext>
              </a:extLst>
            </p:cNvPr>
            <p:cNvSpPr/>
            <p:nvPr/>
          </p:nvSpPr>
          <p:spPr>
            <a:xfrm>
              <a:off x="8391540" y="4546670"/>
              <a:ext cx="438755" cy="2327"/>
            </a:xfrm>
            <a:custGeom>
              <a:avLst/>
              <a:gdLst/>
              <a:ahLst/>
              <a:cxnLst/>
              <a:rect l="l" t="t" r="r" b="b"/>
              <a:pathLst>
                <a:path w="7434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3" y="38"/>
                  </a:lnTo>
                  <a:lnTo>
                    <a:pt x="743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938;p39">
              <a:extLst>
                <a:ext uri="{FF2B5EF4-FFF2-40B4-BE49-F238E27FC236}">
                  <a16:creationId xmlns:a16="http://schemas.microsoft.com/office/drawing/2014/main" id="{B3CEEEFD-FBA1-887D-626B-FD537493BD91}"/>
                </a:ext>
              </a:extLst>
            </p:cNvPr>
            <p:cNvSpPr/>
            <p:nvPr/>
          </p:nvSpPr>
          <p:spPr>
            <a:xfrm>
              <a:off x="7415609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1" y="0"/>
                  </a:moveTo>
                  <a:lnTo>
                    <a:pt x="1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939;p39">
              <a:extLst>
                <a:ext uri="{FF2B5EF4-FFF2-40B4-BE49-F238E27FC236}">
                  <a16:creationId xmlns:a16="http://schemas.microsoft.com/office/drawing/2014/main" id="{8CC68C63-0183-DBA5-BF83-3F80580DEA0C}"/>
                </a:ext>
              </a:extLst>
            </p:cNvPr>
            <p:cNvSpPr/>
            <p:nvPr/>
          </p:nvSpPr>
          <p:spPr>
            <a:xfrm>
              <a:off x="7901007" y="4572980"/>
              <a:ext cx="443889" cy="2565"/>
            </a:xfrm>
            <a:custGeom>
              <a:avLst/>
              <a:gdLst/>
              <a:ahLst/>
              <a:cxnLst/>
              <a:rect l="l" t="t" r="r" b="b"/>
              <a:pathLst>
                <a:path w="7521" h="43" extrusionOk="0">
                  <a:moveTo>
                    <a:pt x="1" y="1"/>
                  </a:moveTo>
                  <a:lnTo>
                    <a:pt x="1" y="42"/>
                  </a:lnTo>
                  <a:lnTo>
                    <a:pt x="7520" y="42"/>
                  </a:lnTo>
                  <a:lnTo>
                    <a:pt x="752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940;p39">
              <a:extLst>
                <a:ext uri="{FF2B5EF4-FFF2-40B4-BE49-F238E27FC236}">
                  <a16:creationId xmlns:a16="http://schemas.microsoft.com/office/drawing/2014/main" id="{1C090417-EA87-B65E-DEEB-5F01C6DDFA1E}"/>
                </a:ext>
              </a:extLst>
            </p:cNvPr>
            <p:cNvSpPr/>
            <p:nvPr/>
          </p:nvSpPr>
          <p:spPr>
            <a:xfrm>
              <a:off x="8394727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941;p39">
              <a:extLst>
                <a:ext uri="{FF2B5EF4-FFF2-40B4-BE49-F238E27FC236}">
                  <a16:creationId xmlns:a16="http://schemas.microsoft.com/office/drawing/2014/main" id="{218197F6-8548-98F0-81A3-6FF537BA7BA5}"/>
                </a:ext>
              </a:extLst>
            </p:cNvPr>
            <p:cNvSpPr/>
            <p:nvPr/>
          </p:nvSpPr>
          <p:spPr>
            <a:xfrm>
              <a:off x="7407582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942;p39">
              <a:extLst>
                <a:ext uri="{FF2B5EF4-FFF2-40B4-BE49-F238E27FC236}">
                  <a16:creationId xmlns:a16="http://schemas.microsoft.com/office/drawing/2014/main" id="{D1AF3215-470D-4F46-30B2-F07E4BBA2D0C}"/>
                </a:ext>
              </a:extLst>
            </p:cNvPr>
            <p:cNvSpPr/>
            <p:nvPr/>
          </p:nvSpPr>
          <p:spPr>
            <a:xfrm>
              <a:off x="7898410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5" y="38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943;p39">
              <a:extLst>
                <a:ext uri="{FF2B5EF4-FFF2-40B4-BE49-F238E27FC236}">
                  <a16:creationId xmlns:a16="http://schemas.microsoft.com/office/drawing/2014/main" id="{B4356D19-5512-863A-FE84-680E162834D1}"/>
                </a:ext>
              </a:extLst>
            </p:cNvPr>
            <p:cNvSpPr/>
            <p:nvPr/>
          </p:nvSpPr>
          <p:spPr>
            <a:xfrm>
              <a:off x="8397678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7606" y="3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944;p39">
              <a:extLst>
                <a:ext uri="{FF2B5EF4-FFF2-40B4-BE49-F238E27FC236}">
                  <a16:creationId xmlns:a16="http://schemas.microsoft.com/office/drawing/2014/main" id="{04CAAA8F-E42F-A913-32D6-381AB817639D}"/>
                </a:ext>
              </a:extLst>
            </p:cNvPr>
            <p:cNvSpPr/>
            <p:nvPr/>
          </p:nvSpPr>
          <p:spPr>
            <a:xfrm>
              <a:off x="7399319" y="4600126"/>
              <a:ext cx="448670" cy="2327"/>
            </a:xfrm>
            <a:custGeom>
              <a:avLst/>
              <a:gdLst/>
              <a:ahLst/>
              <a:cxnLst/>
              <a:rect l="l" t="t" r="r" b="b"/>
              <a:pathLst>
                <a:path w="7602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2" y="38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945;p39">
              <a:extLst>
                <a:ext uri="{FF2B5EF4-FFF2-40B4-BE49-F238E27FC236}">
                  <a16:creationId xmlns:a16="http://schemas.microsoft.com/office/drawing/2014/main" id="{6A7A6CB9-C763-9C92-9935-A44AEB64226B}"/>
                </a:ext>
              </a:extLst>
            </p:cNvPr>
            <p:cNvSpPr/>
            <p:nvPr/>
          </p:nvSpPr>
          <p:spPr>
            <a:xfrm>
              <a:off x="7895813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946;p39">
              <a:extLst>
                <a:ext uri="{FF2B5EF4-FFF2-40B4-BE49-F238E27FC236}">
                  <a16:creationId xmlns:a16="http://schemas.microsoft.com/office/drawing/2014/main" id="{0452FE2A-2E37-1321-C334-4306DFE733E6}"/>
                </a:ext>
              </a:extLst>
            </p:cNvPr>
            <p:cNvSpPr/>
            <p:nvPr/>
          </p:nvSpPr>
          <p:spPr>
            <a:xfrm>
              <a:off x="84011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947;p39">
              <a:extLst>
                <a:ext uri="{FF2B5EF4-FFF2-40B4-BE49-F238E27FC236}">
                  <a16:creationId xmlns:a16="http://schemas.microsoft.com/office/drawing/2014/main" id="{6EEF91FA-F8D4-BDDD-32AB-CBCC84EE033C}"/>
                </a:ext>
              </a:extLst>
            </p:cNvPr>
            <p:cNvSpPr/>
            <p:nvPr/>
          </p:nvSpPr>
          <p:spPr>
            <a:xfrm>
              <a:off x="7894102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948;p39">
              <a:extLst>
                <a:ext uri="{FF2B5EF4-FFF2-40B4-BE49-F238E27FC236}">
                  <a16:creationId xmlns:a16="http://schemas.microsoft.com/office/drawing/2014/main" id="{A18CAEEA-E9A7-109D-E030-7BE0D18D5857}"/>
                </a:ext>
              </a:extLst>
            </p:cNvPr>
            <p:cNvSpPr/>
            <p:nvPr/>
          </p:nvSpPr>
          <p:spPr>
            <a:xfrm>
              <a:off x="840541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949;p39">
              <a:extLst>
                <a:ext uri="{FF2B5EF4-FFF2-40B4-BE49-F238E27FC236}">
                  <a16:creationId xmlns:a16="http://schemas.microsoft.com/office/drawing/2014/main" id="{317EB6FE-3231-F58F-54B6-032B1C57AFAF}"/>
                </a:ext>
              </a:extLst>
            </p:cNvPr>
            <p:cNvSpPr/>
            <p:nvPr/>
          </p:nvSpPr>
          <p:spPr>
            <a:xfrm>
              <a:off x="7296207" y="4729170"/>
              <a:ext cx="1653445" cy="77379"/>
            </a:xfrm>
            <a:custGeom>
              <a:avLst/>
              <a:gdLst/>
              <a:ahLst/>
              <a:cxnLst/>
              <a:rect l="l" t="t" r="r" b="b"/>
              <a:pathLst>
                <a:path w="28015" h="1297" extrusionOk="0">
                  <a:moveTo>
                    <a:pt x="0" y="0"/>
                  </a:moveTo>
                  <a:lnTo>
                    <a:pt x="0" y="1296"/>
                  </a:lnTo>
                  <a:lnTo>
                    <a:pt x="28015" y="1296"/>
                  </a:lnTo>
                  <a:lnTo>
                    <a:pt x="28015" y="0"/>
                  </a:lnTo>
                  <a:close/>
                </a:path>
              </a:pathLst>
            </a:custGeom>
            <a:solidFill>
              <a:srgbClr val="007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3999776"/>
      </p:ext>
    </p:extLst>
  </p:cSld>
  <p:clrMapOvr>
    <a:masterClrMapping/>
  </p:clrMapOvr>
  <p:transition spd="med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>
            <a:spLocks noGrp="1"/>
          </p:cNvSpPr>
          <p:nvPr>
            <p:ph type="ctrTitle"/>
          </p:nvPr>
        </p:nvSpPr>
        <p:spPr>
          <a:xfrm>
            <a:off x="-30831" y="848246"/>
            <a:ext cx="4998945" cy="3477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4500" dirty="0">
                <a:latin typeface="Arial" panose="020B0604020202020204" pitchFamily="34" charset="0"/>
                <a:cs typeface="Arial" panose="020B0604020202020204" pitchFamily="34" charset="0"/>
              </a:rPr>
              <a:t>BÀI 8 – TIẾT 2</a:t>
            </a:r>
            <a:br>
              <a:rPr lang="en-VN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VN" sz="4500" b="0" dirty="0">
                <a:latin typeface="Arial" panose="020B0604020202020204" pitchFamily="34" charset="0"/>
                <a:cs typeface="Arial" panose="020B0604020202020204" pitchFamily="34" charset="0"/>
              </a:rPr>
              <a:t>MÔ HÌNH MÁY PHÁT ĐIỆN GIÓ</a:t>
            </a:r>
            <a:endParaRPr sz="4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Google Shape;258;p32"/>
          <p:cNvSpPr/>
          <p:nvPr/>
        </p:nvSpPr>
        <p:spPr>
          <a:xfrm>
            <a:off x="6896842" y="5023651"/>
            <a:ext cx="5996" cy="58299"/>
          </a:xfrm>
          <a:custGeom>
            <a:avLst/>
            <a:gdLst/>
            <a:ahLst/>
            <a:cxnLst/>
            <a:rect l="l" t="t" r="r" b="b"/>
            <a:pathLst>
              <a:path w="84" h="808" extrusionOk="0">
                <a:moveTo>
                  <a:pt x="1" y="1"/>
                </a:moveTo>
                <a:lnTo>
                  <a:pt x="1" y="808"/>
                </a:lnTo>
                <a:lnTo>
                  <a:pt x="83" y="808"/>
                </a:lnTo>
                <a:lnTo>
                  <a:pt x="83" y="1"/>
                </a:lnTo>
                <a:close/>
              </a:path>
            </a:pathLst>
          </a:custGeom>
          <a:solidFill>
            <a:srgbClr val="C42F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32"/>
          <p:cNvGrpSpPr/>
          <p:nvPr/>
        </p:nvGrpSpPr>
        <p:grpSpPr>
          <a:xfrm>
            <a:off x="5025334" y="446287"/>
            <a:ext cx="4118666" cy="4250926"/>
            <a:chOff x="4310271" y="368097"/>
            <a:chExt cx="4118666" cy="4250926"/>
          </a:xfrm>
        </p:grpSpPr>
        <p:grpSp>
          <p:nvGrpSpPr>
            <p:cNvPr id="260" name="Google Shape;260;p32"/>
            <p:cNvGrpSpPr/>
            <p:nvPr/>
          </p:nvGrpSpPr>
          <p:grpSpPr>
            <a:xfrm>
              <a:off x="4310271" y="368097"/>
              <a:ext cx="4118666" cy="4250926"/>
              <a:chOff x="4815067" y="411189"/>
              <a:chExt cx="4222541" cy="4358136"/>
            </a:xfrm>
          </p:grpSpPr>
          <p:sp>
            <p:nvSpPr>
              <p:cNvPr id="261" name="Google Shape;261;p32"/>
              <p:cNvSpPr/>
              <p:nvPr/>
            </p:nvSpPr>
            <p:spPr>
              <a:xfrm>
                <a:off x="8000611" y="1524394"/>
                <a:ext cx="961023" cy="458329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316" extrusionOk="0">
                    <a:moveTo>
                      <a:pt x="9310" y="1"/>
                    </a:moveTo>
                    <a:cubicBezTo>
                      <a:pt x="8572" y="1"/>
                      <a:pt x="7862" y="373"/>
                      <a:pt x="7453" y="999"/>
                    </a:cubicBezTo>
                    <a:cubicBezTo>
                      <a:pt x="7355" y="845"/>
                      <a:pt x="7162" y="769"/>
                      <a:pt x="6968" y="769"/>
                    </a:cubicBezTo>
                    <a:cubicBezTo>
                      <a:pt x="6786" y="769"/>
                      <a:pt x="6603" y="837"/>
                      <a:pt x="6497" y="971"/>
                    </a:cubicBezTo>
                    <a:cubicBezTo>
                      <a:pt x="6131" y="448"/>
                      <a:pt x="5492" y="134"/>
                      <a:pt x="4855" y="134"/>
                    </a:cubicBezTo>
                    <a:cubicBezTo>
                      <a:pt x="4694" y="134"/>
                      <a:pt x="4534" y="154"/>
                      <a:pt x="4378" y="195"/>
                    </a:cubicBezTo>
                    <a:cubicBezTo>
                      <a:pt x="3603" y="399"/>
                      <a:pt x="2961" y="1101"/>
                      <a:pt x="2885" y="1898"/>
                    </a:cubicBezTo>
                    <a:cubicBezTo>
                      <a:pt x="2825" y="1885"/>
                      <a:pt x="2765" y="1879"/>
                      <a:pt x="2705" y="1879"/>
                    </a:cubicBezTo>
                    <a:cubicBezTo>
                      <a:pt x="2203" y="1879"/>
                      <a:pt x="1698" y="2305"/>
                      <a:pt x="1710" y="2810"/>
                    </a:cubicBezTo>
                    <a:cubicBezTo>
                      <a:pt x="1090" y="2838"/>
                      <a:pt x="502" y="3239"/>
                      <a:pt x="252" y="3807"/>
                    </a:cubicBezTo>
                    <a:cubicBezTo>
                      <a:pt x="1" y="4376"/>
                      <a:pt x="99" y="5081"/>
                      <a:pt x="496" y="5561"/>
                    </a:cubicBezTo>
                    <a:cubicBezTo>
                      <a:pt x="814" y="5942"/>
                      <a:pt x="1308" y="6162"/>
                      <a:pt x="1803" y="6162"/>
                    </a:cubicBezTo>
                    <a:cubicBezTo>
                      <a:pt x="1928" y="6162"/>
                      <a:pt x="2052" y="6148"/>
                      <a:pt x="2173" y="6120"/>
                    </a:cubicBezTo>
                    <a:cubicBezTo>
                      <a:pt x="2539" y="6727"/>
                      <a:pt x="3152" y="7184"/>
                      <a:pt x="3851" y="7289"/>
                    </a:cubicBezTo>
                    <a:cubicBezTo>
                      <a:pt x="3969" y="7307"/>
                      <a:pt x="4090" y="7315"/>
                      <a:pt x="4210" y="7315"/>
                    </a:cubicBezTo>
                    <a:cubicBezTo>
                      <a:pt x="4805" y="7315"/>
                      <a:pt x="5407" y="7104"/>
                      <a:pt x="5846" y="6711"/>
                    </a:cubicBezTo>
                    <a:cubicBezTo>
                      <a:pt x="5992" y="6905"/>
                      <a:pt x="6236" y="7025"/>
                      <a:pt x="6480" y="7025"/>
                    </a:cubicBezTo>
                    <a:cubicBezTo>
                      <a:pt x="6511" y="7025"/>
                      <a:pt x="6542" y="7023"/>
                      <a:pt x="6573" y="7019"/>
                    </a:cubicBezTo>
                    <a:cubicBezTo>
                      <a:pt x="6846" y="6981"/>
                      <a:pt x="7084" y="6806"/>
                      <a:pt x="7186" y="6552"/>
                    </a:cubicBezTo>
                    <a:cubicBezTo>
                      <a:pt x="7581" y="7016"/>
                      <a:pt x="8191" y="7291"/>
                      <a:pt x="8800" y="7291"/>
                    </a:cubicBezTo>
                    <a:cubicBezTo>
                      <a:pt x="8871" y="7291"/>
                      <a:pt x="8942" y="7287"/>
                      <a:pt x="9013" y="7279"/>
                    </a:cubicBezTo>
                    <a:cubicBezTo>
                      <a:pt x="9689" y="7206"/>
                      <a:pt x="10321" y="6781"/>
                      <a:pt x="10642" y="6180"/>
                    </a:cubicBezTo>
                    <a:cubicBezTo>
                      <a:pt x="10861" y="6459"/>
                      <a:pt x="11212" y="6626"/>
                      <a:pt x="11569" y="6626"/>
                    </a:cubicBezTo>
                    <a:cubicBezTo>
                      <a:pt x="11610" y="6626"/>
                      <a:pt x="11652" y="6623"/>
                      <a:pt x="11694" y="6619"/>
                    </a:cubicBezTo>
                    <a:cubicBezTo>
                      <a:pt x="12088" y="6577"/>
                      <a:pt x="12456" y="6371"/>
                      <a:pt x="12628" y="6015"/>
                    </a:cubicBezTo>
                    <a:cubicBezTo>
                      <a:pt x="12839" y="6091"/>
                      <a:pt x="13063" y="6127"/>
                      <a:pt x="13287" y="6127"/>
                    </a:cubicBezTo>
                    <a:cubicBezTo>
                      <a:pt x="13945" y="6127"/>
                      <a:pt x="14607" y="5816"/>
                      <a:pt x="14991" y="5278"/>
                    </a:cubicBezTo>
                    <a:cubicBezTo>
                      <a:pt x="15506" y="4557"/>
                      <a:pt x="15477" y="3496"/>
                      <a:pt x="14921" y="2807"/>
                    </a:cubicBezTo>
                    <a:cubicBezTo>
                      <a:pt x="14518" y="2302"/>
                      <a:pt x="13834" y="1986"/>
                      <a:pt x="13177" y="1986"/>
                    </a:cubicBezTo>
                    <a:cubicBezTo>
                      <a:pt x="12933" y="1986"/>
                      <a:pt x="12692" y="2030"/>
                      <a:pt x="12472" y="2124"/>
                    </a:cubicBezTo>
                    <a:cubicBezTo>
                      <a:pt x="12469" y="1895"/>
                      <a:pt x="12329" y="1669"/>
                      <a:pt x="12123" y="1565"/>
                    </a:cubicBezTo>
                    <a:cubicBezTo>
                      <a:pt x="12035" y="1520"/>
                      <a:pt x="11934" y="1499"/>
                      <a:pt x="11833" y="1499"/>
                    </a:cubicBezTo>
                    <a:cubicBezTo>
                      <a:pt x="11696" y="1499"/>
                      <a:pt x="11557" y="1539"/>
                      <a:pt x="11449" y="1615"/>
                    </a:cubicBezTo>
                    <a:cubicBezTo>
                      <a:pt x="11211" y="796"/>
                      <a:pt x="10468" y="151"/>
                      <a:pt x="9626" y="24"/>
                    </a:cubicBezTo>
                    <a:cubicBezTo>
                      <a:pt x="9520" y="8"/>
                      <a:pt x="9415" y="1"/>
                      <a:pt x="9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2"/>
              <p:cNvSpPr/>
              <p:nvPr/>
            </p:nvSpPr>
            <p:spPr>
              <a:xfrm>
                <a:off x="4815067" y="2553360"/>
                <a:ext cx="1121297" cy="475620"/>
              </a:xfrm>
              <a:custGeom>
                <a:avLst/>
                <a:gdLst/>
                <a:ahLst/>
                <a:cxnLst/>
                <a:rect l="l" t="t" r="r" b="b"/>
                <a:pathLst>
                  <a:path w="18092" h="7592" extrusionOk="0">
                    <a:moveTo>
                      <a:pt x="5417" y="0"/>
                    </a:moveTo>
                    <a:cubicBezTo>
                      <a:pt x="5187" y="0"/>
                      <a:pt x="4956" y="30"/>
                      <a:pt x="4734" y="92"/>
                    </a:cubicBezTo>
                    <a:cubicBezTo>
                      <a:pt x="3717" y="372"/>
                      <a:pt x="2885" y="1315"/>
                      <a:pt x="2754" y="2361"/>
                    </a:cubicBezTo>
                    <a:cubicBezTo>
                      <a:pt x="2681" y="2334"/>
                      <a:pt x="2604" y="2322"/>
                      <a:pt x="2527" y="2322"/>
                    </a:cubicBezTo>
                    <a:cubicBezTo>
                      <a:pt x="2295" y="2322"/>
                      <a:pt x="2062" y="2434"/>
                      <a:pt x="1929" y="2627"/>
                    </a:cubicBezTo>
                    <a:cubicBezTo>
                      <a:pt x="1751" y="2882"/>
                      <a:pt x="1662" y="3275"/>
                      <a:pt x="1862" y="3517"/>
                    </a:cubicBezTo>
                    <a:cubicBezTo>
                      <a:pt x="1703" y="3420"/>
                      <a:pt x="1522" y="3375"/>
                      <a:pt x="1340" y="3375"/>
                    </a:cubicBezTo>
                    <a:cubicBezTo>
                      <a:pt x="914" y="3375"/>
                      <a:pt x="478" y="3618"/>
                      <a:pt x="280" y="4003"/>
                    </a:cubicBezTo>
                    <a:cubicBezTo>
                      <a:pt x="0" y="4556"/>
                      <a:pt x="204" y="5286"/>
                      <a:pt x="693" y="5667"/>
                    </a:cubicBezTo>
                    <a:cubicBezTo>
                      <a:pt x="969" y="5881"/>
                      <a:pt x="1317" y="5984"/>
                      <a:pt x="1667" y="5984"/>
                    </a:cubicBezTo>
                    <a:cubicBezTo>
                      <a:pt x="1936" y="5984"/>
                      <a:pt x="2208" y="5923"/>
                      <a:pt x="2450" y="5804"/>
                    </a:cubicBezTo>
                    <a:cubicBezTo>
                      <a:pt x="2646" y="6160"/>
                      <a:pt x="3225" y="6633"/>
                      <a:pt x="3622" y="6713"/>
                    </a:cubicBezTo>
                    <a:cubicBezTo>
                      <a:pt x="3749" y="6738"/>
                      <a:pt x="3882" y="6753"/>
                      <a:pt x="4014" y="6753"/>
                    </a:cubicBezTo>
                    <a:cubicBezTo>
                      <a:pt x="4295" y="6753"/>
                      <a:pt x="4575" y="6686"/>
                      <a:pt x="4791" y="6516"/>
                    </a:cubicBezTo>
                    <a:cubicBezTo>
                      <a:pt x="5072" y="6804"/>
                      <a:pt x="5480" y="6953"/>
                      <a:pt x="5883" y="6953"/>
                    </a:cubicBezTo>
                    <a:cubicBezTo>
                      <a:pt x="6266" y="6953"/>
                      <a:pt x="6645" y="6818"/>
                      <a:pt x="6906" y="6538"/>
                    </a:cubicBezTo>
                    <a:cubicBezTo>
                      <a:pt x="7065" y="6784"/>
                      <a:pt x="7355" y="6938"/>
                      <a:pt x="7648" y="6938"/>
                    </a:cubicBezTo>
                    <a:cubicBezTo>
                      <a:pt x="7654" y="6938"/>
                      <a:pt x="7660" y="6938"/>
                      <a:pt x="7666" y="6938"/>
                    </a:cubicBezTo>
                    <a:cubicBezTo>
                      <a:pt x="7964" y="6932"/>
                      <a:pt x="8342" y="6836"/>
                      <a:pt x="8495" y="6579"/>
                    </a:cubicBezTo>
                    <a:cubicBezTo>
                      <a:pt x="9049" y="7217"/>
                      <a:pt x="9888" y="7591"/>
                      <a:pt x="10732" y="7591"/>
                    </a:cubicBezTo>
                    <a:cubicBezTo>
                      <a:pt x="10846" y="7591"/>
                      <a:pt x="10960" y="7584"/>
                      <a:pt x="11074" y="7570"/>
                    </a:cubicBezTo>
                    <a:cubicBezTo>
                      <a:pt x="12027" y="7456"/>
                      <a:pt x="12955" y="6897"/>
                      <a:pt x="13390" y="6042"/>
                    </a:cubicBezTo>
                    <a:cubicBezTo>
                      <a:pt x="13681" y="6246"/>
                      <a:pt x="14035" y="6352"/>
                      <a:pt x="14390" y="6352"/>
                    </a:cubicBezTo>
                    <a:cubicBezTo>
                      <a:pt x="14577" y="6352"/>
                      <a:pt x="14765" y="6322"/>
                      <a:pt x="14943" y="6261"/>
                    </a:cubicBezTo>
                    <a:cubicBezTo>
                      <a:pt x="15455" y="6084"/>
                      <a:pt x="15928" y="5645"/>
                      <a:pt x="16087" y="5127"/>
                    </a:cubicBezTo>
                    <a:cubicBezTo>
                      <a:pt x="16295" y="5325"/>
                      <a:pt x="16583" y="5428"/>
                      <a:pt x="16870" y="5428"/>
                    </a:cubicBezTo>
                    <a:cubicBezTo>
                      <a:pt x="17081" y="5428"/>
                      <a:pt x="17291" y="5372"/>
                      <a:pt x="17469" y="5258"/>
                    </a:cubicBezTo>
                    <a:cubicBezTo>
                      <a:pt x="17891" y="4991"/>
                      <a:pt x="18091" y="4422"/>
                      <a:pt x="17932" y="3949"/>
                    </a:cubicBezTo>
                    <a:cubicBezTo>
                      <a:pt x="17785" y="3499"/>
                      <a:pt x="17247" y="3161"/>
                      <a:pt x="16766" y="3161"/>
                    </a:cubicBezTo>
                    <a:cubicBezTo>
                      <a:pt x="16740" y="3161"/>
                      <a:pt x="16715" y="3162"/>
                      <a:pt x="16690" y="3164"/>
                    </a:cubicBezTo>
                    <a:cubicBezTo>
                      <a:pt x="16649" y="2538"/>
                      <a:pt x="16268" y="1948"/>
                      <a:pt x="15718" y="1652"/>
                    </a:cubicBezTo>
                    <a:cubicBezTo>
                      <a:pt x="15439" y="1503"/>
                      <a:pt x="15127" y="1426"/>
                      <a:pt x="14817" y="1426"/>
                    </a:cubicBezTo>
                    <a:cubicBezTo>
                      <a:pt x="14513" y="1426"/>
                      <a:pt x="14211" y="1500"/>
                      <a:pt x="13943" y="1652"/>
                    </a:cubicBezTo>
                    <a:cubicBezTo>
                      <a:pt x="13797" y="1427"/>
                      <a:pt x="13527" y="1299"/>
                      <a:pt x="13261" y="1299"/>
                    </a:cubicBezTo>
                    <a:cubicBezTo>
                      <a:pt x="13115" y="1299"/>
                      <a:pt x="12970" y="1338"/>
                      <a:pt x="12847" y="1420"/>
                    </a:cubicBezTo>
                    <a:cubicBezTo>
                      <a:pt x="12529" y="772"/>
                      <a:pt x="11881" y="293"/>
                      <a:pt x="11169" y="181"/>
                    </a:cubicBezTo>
                    <a:cubicBezTo>
                      <a:pt x="11055" y="163"/>
                      <a:pt x="10940" y="154"/>
                      <a:pt x="10824" y="154"/>
                    </a:cubicBezTo>
                    <a:cubicBezTo>
                      <a:pt x="10218" y="154"/>
                      <a:pt x="9615" y="401"/>
                      <a:pt x="9194" y="839"/>
                    </a:cubicBezTo>
                    <a:cubicBezTo>
                      <a:pt x="9005" y="634"/>
                      <a:pt x="8727" y="515"/>
                      <a:pt x="8449" y="515"/>
                    </a:cubicBezTo>
                    <a:cubicBezTo>
                      <a:pt x="8413" y="515"/>
                      <a:pt x="8378" y="517"/>
                      <a:pt x="8342" y="521"/>
                    </a:cubicBezTo>
                    <a:cubicBezTo>
                      <a:pt x="8028" y="559"/>
                      <a:pt x="7713" y="747"/>
                      <a:pt x="7561" y="1023"/>
                    </a:cubicBezTo>
                    <a:cubicBezTo>
                      <a:pt x="7055" y="377"/>
                      <a:pt x="6235" y="0"/>
                      <a:pt x="54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2"/>
              <p:cNvSpPr/>
              <p:nvPr/>
            </p:nvSpPr>
            <p:spPr>
              <a:xfrm>
                <a:off x="5702201" y="1843900"/>
                <a:ext cx="234151" cy="2912482"/>
              </a:xfrm>
              <a:custGeom>
                <a:avLst/>
                <a:gdLst/>
                <a:ahLst/>
                <a:cxnLst/>
                <a:rect l="l" t="t" r="r" b="b"/>
                <a:pathLst>
                  <a:path w="3778" h="46490" extrusionOk="0">
                    <a:moveTo>
                      <a:pt x="1487" y="0"/>
                    </a:moveTo>
                    <a:lnTo>
                      <a:pt x="1" y="46490"/>
                    </a:lnTo>
                    <a:lnTo>
                      <a:pt x="3778" y="46490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2"/>
              <p:cNvSpPr/>
              <p:nvPr/>
            </p:nvSpPr>
            <p:spPr>
              <a:xfrm>
                <a:off x="5777009" y="1803053"/>
                <a:ext cx="84537" cy="5262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40" extrusionOk="0">
                    <a:moveTo>
                      <a:pt x="182" y="1"/>
                    </a:moveTo>
                    <a:cubicBezTo>
                      <a:pt x="80" y="1"/>
                      <a:pt x="1" y="125"/>
                      <a:pt x="4" y="277"/>
                    </a:cubicBezTo>
                    <a:lnTo>
                      <a:pt x="4" y="563"/>
                    </a:lnTo>
                    <a:cubicBezTo>
                      <a:pt x="4" y="716"/>
                      <a:pt x="87" y="840"/>
                      <a:pt x="185" y="840"/>
                    </a:cubicBezTo>
                    <a:lnTo>
                      <a:pt x="1179" y="840"/>
                    </a:lnTo>
                    <a:cubicBezTo>
                      <a:pt x="1278" y="840"/>
                      <a:pt x="1360" y="716"/>
                      <a:pt x="1360" y="563"/>
                    </a:cubicBezTo>
                    <a:lnTo>
                      <a:pt x="1360" y="277"/>
                    </a:lnTo>
                    <a:cubicBezTo>
                      <a:pt x="1364" y="125"/>
                      <a:pt x="1281" y="1"/>
                      <a:pt x="1182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2"/>
              <p:cNvSpPr/>
              <p:nvPr/>
            </p:nvSpPr>
            <p:spPr>
              <a:xfrm>
                <a:off x="5537586" y="2367890"/>
                <a:ext cx="192068" cy="2388499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38126" extrusionOk="0">
                    <a:moveTo>
                      <a:pt x="1221" y="0"/>
                    </a:moveTo>
                    <a:lnTo>
                      <a:pt x="1" y="38126"/>
                    </a:lnTo>
                    <a:lnTo>
                      <a:pt x="3098" y="38126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2"/>
              <p:cNvSpPr/>
              <p:nvPr/>
            </p:nvSpPr>
            <p:spPr>
              <a:xfrm>
                <a:off x="5599069" y="2334248"/>
                <a:ext cx="69167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687" extrusionOk="0">
                    <a:moveTo>
                      <a:pt x="146" y="0"/>
                    </a:moveTo>
                    <a:cubicBezTo>
                      <a:pt x="64" y="0"/>
                      <a:pt x="0" y="102"/>
                      <a:pt x="0" y="226"/>
                    </a:cubicBezTo>
                    <a:lnTo>
                      <a:pt x="0" y="464"/>
                    </a:lnTo>
                    <a:cubicBezTo>
                      <a:pt x="3" y="588"/>
                      <a:pt x="67" y="686"/>
                      <a:pt x="149" y="686"/>
                    </a:cubicBezTo>
                    <a:lnTo>
                      <a:pt x="966" y="686"/>
                    </a:lnTo>
                    <a:cubicBezTo>
                      <a:pt x="1045" y="686"/>
                      <a:pt x="1112" y="588"/>
                      <a:pt x="1112" y="464"/>
                    </a:cubicBezTo>
                    <a:lnTo>
                      <a:pt x="1115" y="226"/>
                    </a:lnTo>
                    <a:cubicBezTo>
                      <a:pt x="1115" y="102"/>
                      <a:pt x="1048" y="0"/>
                      <a:pt x="969" y="0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2"/>
              <p:cNvSpPr/>
              <p:nvPr/>
            </p:nvSpPr>
            <p:spPr>
              <a:xfrm>
                <a:off x="6994329" y="2694914"/>
                <a:ext cx="1809371" cy="2037422"/>
              </a:xfrm>
              <a:custGeom>
                <a:avLst/>
                <a:gdLst/>
                <a:ahLst/>
                <a:cxnLst/>
                <a:rect l="l" t="t" r="r" b="b"/>
                <a:pathLst>
                  <a:path w="29194" h="32522" extrusionOk="0">
                    <a:moveTo>
                      <a:pt x="14596" y="1"/>
                    </a:moveTo>
                    <a:cubicBezTo>
                      <a:pt x="13352" y="1"/>
                      <a:pt x="12109" y="95"/>
                      <a:pt x="10865" y="282"/>
                    </a:cubicBezTo>
                    <a:cubicBezTo>
                      <a:pt x="10839" y="447"/>
                      <a:pt x="10811" y="609"/>
                      <a:pt x="10782" y="774"/>
                    </a:cubicBezTo>
                    <a:cubicBezTo>
                      <a:pt x="10569" y="800"/>
                      <a:pt x="10353" y="832"/>
                      <a:pt x="10141" y="863"/>
                    </a:cubicBezTo>
                    <a:cubicBezTo>
                      <a:pt x="10083" y="1197"/>
                      <a:pt x="10026" y="1534"/>
                      <a:pt x="9969" y="1867"/>
                    </a:cubicBezTo>
                    <a:cubicBezTo>
                      <a:pt x="9944" y="2013"/>
                      <a:pt x="9918" y="2159"/>
                      <a:pt x="9893" y="2306"/>
                    </a:cubicBezTo>
                    <a:cubicBezTo>
                      <a:pt x="9864" y="2461"/>
                      <a:pt x="9836" y="2614"/>
                      <a:pt x="9807" y="2766"/>
                    </a:cubicBezTo>
                    <a:cubicBezTo>
                      <a:pt x="9769" y="2992"/>
                      <a:pt x="9724" y="3214"/>
                      <a:pt x="9683" y="3440"/>
                    </a:cubicBezTo>
                    <a:cubicBezTo>
                      <a:pt x="9616" y="3792"/>
                      <a:pt x="9550" y="4145"/>
                      <a:pt x="9477" y="4497"/>
                    </a:cubicBezTo>
                    <a:cubicBezTo>
                      <a:pt x="9445" y="4675"/>
                      <a:pt x="9410" y="4850"/>
                      <a:pt x="9372" y="5025"/>
                    </a:cubicBezTo>
                    <a:cubicBezTo>
                      <a:pt x="9321" y="5282"/>
                      <a:pt x="9267" y="5536"/>
                      <a:pt x="9213" y="5793"/>
                    </a:cubicBezTo>
                    <a:cubicBezTo>
                      <a:pt x="7259" y="15050"/>
                      <a:pt x="4153" y="23948"/>
                      <a:pt x="1" y="32522"/>
                    </a:cubicBezTo>
                    <a:lnTo>
                      <a:pt x="29194" y="32522"/>
                    </a:lnTo>
                    <a:cubicBezTo>
                      <a:pt x="25039" y="23945"/>
                      <a:pt x="21932" y="15041"/>
                      <a:pt x="19975" y="5774"/>
                    </a:cubicBezTo>
                    <a:cubicBezTo>
                      <a:pt x="19921" y="5520"/>
                      <a:pt x="19871" y="5266"/>
                      <a:pt x="19817" y="5009"/>
                    </a:cubicBezTo>
                    <a:cubicBezTo>
                      <a:pt x="19782" y="4834"/>
                      <a:pt x="19747" y="4659"/>
                      <a:pt x="19712" y="4485"/>
                    </a:cubicBezTo>
                    <a:cubicBezTo>
                      <a:pt x="19642" y="4132"/>
                      <a:pt x="19572" y="3780"/>
                      <a:pt x="19505" y="3424"/>
                    </a:cubicBezTo>
                    <a:cubicBezTo>
                      <a:pt x="19464" y="3201"/>
                      <a:pt x="19423" y="2979"/>
                      <a:pt x="19381" y="2753"/>
                    </a:cubicBezTo>
                    <a:cubicBezTo>
                      <a:pt x="19353" y="2601"/>
                      <a:pt x="19327" y="2449"/>
                      <a:pt x="19299" y="2293"/>
                    </a:cubicBezTo>
                    <a:cubicBezTo>
                      <a:pt x="19273" y="2150"/>
                      <a:pt x="19248" y="2004"/>
                      <a:pt x="19223" y="1858"/>
                    </a:cubicBezTo>
                    <a:cubicBezTo>
                      <a:pt x="19165" y="1527"/>
                      <a:pt x="19108" y="1194"/>
                      <a:pt x="19054" y="863"/>
                    </a:cubicBezTo>
                    <a:cubicBezTo>
                      <a:pt x="18838" y="832"/>
                      <a:pt x="18625" y="800"/>
                      <a:pt x="18409" y="774"/>
                    </a:cubicBezTo>
                    <a:cubicBezTo>
                      <a:pt x="18384" y="609"/>
                      <a:pt x="18355" y="447"/>
                      <a:pt x="18327" y="282"/>
                    </a:cubicBezTo>
                    <a:cubicBezTo>
                      <a:pt x="17083" y="95"/>
                      <a:pt x="15839" y="1"/>
                      <a:pt x="14596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2"/>
              <p:cNvSpPr/>
              <p:nvPr/>
            </p:nvSpPr>
            <p:spPr>
              <a:xfrm>
                <a:off x="6572007" y="550088"/>
                <a:ext cx="1597780" cy="1024913"/>
              </a:xfrm>
              <a:custGeom>
                <a:avLst/>
                <a:gdLst/>
                <a:ahLst/>
                <a:cxnLst/>
                <a:rect l="l" t="t" r="r" b="b"/>
                <a:pathLst>
                  <a:path w="25780" h="16360" extrusionOk="0">
                    <a:moveTo>
                      <a:pt x="14770" y="0"/>
                    </a:moveTo>
                    <a:cubicBezTo>
                      <a:pt x="14446" y="0"/>
                      <a:pt x="14123" y="27"/>
                      <a:pt x="13803" y="80"/>
                    </a:cubicBezTo>
                    <a:cubicBezTo>
                      <a:pt x="12237" y="344"/>
                      <a:pt x="10849" y="1230"/>
                      <a:pt x="9950" y="2539"/>
                    </a:cubicBezTo>
                    <a:cubicBezTo>
                      <a:pt x="9662" y="2263"/>
                      <a:pt x="9261" y="2109"/>
                      <a:pt x="8863" y="2109"/>
                    </a:cubicBezTo>
                    <a:cubicBezTo>
                      <a:pt x="8739" y="2109"/>
                      <a:pt x="8615" y="2124"/>
                      <a:pt x="8495" y="2155"/>
                    </a:cubicBezTo>
                    <a:cubicBezTo>
                      <a:pt x="7987" y="2282"/>
                      <a:pt x="7501" y="2695"/>
                      <a:pt x="7342" y="3193"/>
                    </a:cubicBezTo>
                    <a:cubicBezTo>
                      <a:pt x="6807" y="2889"/>
                      <a:pt x="6194" y="2739"/>
                      <a:pt x="5579" y="2739"/>
                    </a:cubicBezTo>
                    <a:cubicBezTo>
                      <a:pt x="4829" y="2739"/>
                      <a:pt x="4078" y="2963"/>
                      <a:pt x="3470" y="3403"/>
                    </a:cubicBezTo>
                    <a:cubicBezTo>
                      <a:pt x="2361" y="4200"/>
                      <a:pt x="1818" y="5662"/>
                      <a:pt x="2085" y="7002"/>
                    </a:cubicBezTo>
                    <a:cubicBezTo>
                      <a:pt x="1183" y="7352"/>
                      <a:pt x="471" y="8155"/>
                      <a:pt x="236" y="9092"/>
                    </a:cubicBezTo>
                    <a:cubicBezTo>
                      <a:pt x="1" y="10030"/>
                      <a:pt x="214" y="11119"/>
                      <a:pt x="843" y="11853"/>
                    </a:cubicBezTo>
                    <a:cubicBezTo>
                      <a:pt x="573" y="12231"/>
                      <a:pt x="563" y="12774"/>
                      <a:pt x="817" y="13162"/>
                    </a:cubicBezTo>
                    <a:cubicBezTo>
                      <a:pt x="1027" y="13482"/>
                      <a:pt x="1389" y="13670"/>
                      <a:pt x="1763" y="13670"/>
                    </a:cubicBezTo>
                    <a:cubicBezTo>
                      <a:pt x="1842" y="13670"/>
                      <a:pt x="1921" y="13662"/>
                      <a:pt x="1999" y="13645"/>
                    </a:cubicBezTo>
                    <a:lnTo>
                      <a:pt x="1999" y="13645"/>
                    </a:lnTo>
                    <a:cubicBezTo>
                      <a:pt x="1786" y="14032"/>
                      <a:pt x="1659" y="14474"/>
                      <a:pt x="1694" y="14915"/>
                    </a:cubicBezTo>
                    <a:cubicBezTo>
                      <a:pt x="1726" y="15357"/>
                      <a:pt x="1939" y="15792"/>
                      <a:pt x="2298" y="16046"/>
                    </a:cubicBezTo>
                    <a:cubicBezTo>
                      <a:pt x="2628" y="16281"/>
                      <a:pt x="3051" y="16348"/>
                      <a:pt x="3457" y="16357"/>
                    </a:cubicBezTo>
                    <a:cubicBezTo>
                      <a:pt x="3498" y="16359"/>
                      <a:pt x="3538" y="16359"/>
                      <a:pt x="3579" y="16359"/>
                    </a:cubicBezTo>
                    <a:cubicBezTo>
                      <a:pt x="3976" y="16359"/>
                      <a:pt x="4379" y="16299"/>
                      <a:pt x="4721" y="16103"/>
                    </a:cubicBezTo>
                    <a:cubicBezTo>
                      <a:pt x="5119" y="15878"/>
                      <a:pt x="5408" y="15474"/>
                      <a:pt x="5493" y="15026"/>
                    </a:cubicBezTo>
                    <a:cubicBezTo>
                      <a:pt x="5579" y="14575"/>
                      <a:pt x="5455" y="14092"/>
                      <a:pt x="5169" y="13740"/>
                    </a:cubicBezTo>
                    <a:cubicBezTo>
                      <a:pt x="5585" y="13733"/>
                      <a:pt x="6008" y="13508"/>
                      <a:pt x="6240" y="13162"/>
                    </a:cubicBezTo>
                    <a:cubicBezTo>
                      <a:pt x="6469" y="12812"/>
                      <a:pt x="6513" y="12348"/>
                      <a:pt x="6354" y="11964"/>
                    </a:cubicBezTo>
                    <a:cubicBezTo>
                      <a:pt x="7190" y="11885"/>
                      <a:pt x="7892" y="11183"/>
                      <a:pt x="8025" y="10354"/>
                    </a:cubicBezTo>
                    <a:cubicBezTo>
                      <a:pt x="8355" y="10849"/>
                      <a:pt x="8984" y="11135"/>
                      <a:pt x="9578" y="11148"/>
                    </a:cubicBezTo>
                    <a:cubicBezTo>
                      <a:pt x="9591" y="11148"/>
                      <a:pt x="9603" y="11148"/>
                      <a:pt x="9615" y="11148"/>
                    </a:cubicBezTo>
                    <a:cubicBezTo>
                      <a:pt x="10197" y="11148"/>
                      <a:pt x="10774" y="10855"/>
                      <a:pt x="11116" y="10385"/>
                    </a:cubicBezTo>
                    <a:cubicBezTo>
                      <a:pt x="11858" y="11223"/>
                      <a:pt x="12896" y="11688"/>
                      <a:pt x="13995" y="11688"/>
                    </a:cubicBezTo>
                    <a:cubicBezTo>
                      <a:pt x="14134" y="11688"/>
                      <a:pt x="14273" y="11680"/>
                      <a:pt x="14413" y="11666"/>
                    </a:cubicBezTo>
                    <a:cubicBezTo>
                      <a:pt x="15668" y="11535"/>
                      <a:pt x="16837" y="10767"/>
                      <a:pt x="17457" y="9667"/>
                    </a:cubicBezTo>
                    <a:cubicBezTo>
                      <a:pt x="17898" y="10019"/>
                      <a:pt x="18484" y="10213"/>
                      <a:pt x="19057" y="10213"/>
                    </a:cubicBezTo>
                    <a:cubicBezTo>
                      <a:pt x="19218" y="10213"/>
                      <a:pt x="19378" y="10198"/>
                      <a:pt x="19534" y="10166"/>
                    </a:cubicBezTo>
                    <a:cubicBezTo>
                      <a:pt x="20246" y="10023"/>
                      <a:pt x="20881" y="9556"/>
                      <a:pt x="21230" y="8921"/>
                    </a:cubicBezTo>
                    <a:cubicBezTo>
                      <a:pt x="21529" y="9105"/>
                      <a:pt x="21964" y="9225"/>
                      <a:pt x="22371" y="9225"/>
                    </a:cubicBezTo>
                    <a:cubicBezTo>
                      <a:pt x="22625" y="9225"/>
                      <a:pt x="22868" y="9178"/>
                      <a:pt x="23060" y="9070"/>
                    </a:cubicBezTo>
                    <a:cubicBezTo>
                      <a:pt x="23559" y="8794"/>
                      <a:pt x="23848" y="8216"/>
                      <a:pt x="23851" y="7644"/>
                    </a:cubicBezTo>
                    <a:cubicBezTo>
                      <a:pt x="24031" y="7744"/>
                      <a:pt x="24237" y="7793"/>
                      <a:pt x="24442" y="7793"/>
                    </a:cubicBezTo>
                    <a:cubicBezTo>
                      <a:pt x="24745" y="7793"/>
                      <a:pt x="25049" y="7687"/>
                      <a:pt x="25274" y="7485"/>
                    </a:cubicBezTo>
                    <a:cubicBezTo>
                      <a:pt x="25652" y="7145"/>
                      <a:pt x="25779" y="6554"/>
                      <a:pt x="25579" y="6087"/>
                    </a:cubicBezTo>
                    <a:cubicBezTo>
                      <a:pt x="25389" y="5651"/>
                      <a:pt x="24917" y="5384"/>
                      <a:pt x="24442" y="5384"/>
                    </a:cubicBezTo>
                    <a:cubicBezTo>
                      <a:pt x="24408" y="5384"/>
                      <a:pt x="24374" y="5386"/>
                      <a:pt x="24340" y="5389"/>
                    </a:cubicBezTo>
                    <a:cubicBezTo>
                      <a:pt x="24521" y="4852"/>
                      <a:pt x="24410" y="4223"/>
                      <a:pt x="24054" y="3781"/>
                    </a:cubicBezTo>
                    <a:cubicBezTo>
                      <a:pt x="23733" y="3383"/>
                      <a:pt x="23190" y="3137"/>
                      <a:pt x="22672" y="3137"/>
                    </a:cubicBezTo>
                    <a:cubicBezTo>
                      <a:pt x="22615" y="3137"/>
                      <a:pt x="22560" y="3140"/>
                      <a:pt x="22504" y="3146"/>
                    </a:cubicBezTo>
                    <a:cubicBezTo>
                      <a:pt x="22669" y="2866"/>
                      <a:pt x="22628" y="2479"/>
                      <a:pt x="22406" y="2240"/>
                    </a:cubicBezTo>
                    <a:cubicBezTo>
                      <a:pt x="22264" y="2089"/>
                      <a:pt x="22058" y="2009"/>
                      <a:pt x="21851" y="2009"/>
                    </a:cubicBezTo>
                    <a:cubicBezTo>
                      <a:pt x="21734" y="2009"/>
                      <a:pt x="21616" y="2035"/>
                      <a:pt x="21510" y="2088"/>
                    </a:cubicBezTo>
                    <a:cubicBezTo>
                      <a:pt x="21265" y="1548"/>
                      <a:pt x="20767" y="1129"/>
                      <a:pt x="20195" y="979"/>
                    </a:cubicBezTo>
                    <a:cubicBezTo>
                      <a:pt x="19952" y="915"/>
                      <a:pt x="19664" y="874"/>
                      <a:pt x="19377" y="874"/>
                    </a:cubicBezTo>
                    <a:cubicBezTo>
                      <a:pt x="18984" y="874"/>
                      <a:pt x="18591" y="951"/>
                      <a:pt x="18314" y="1151"/>
                    </a:cubicBezTo>
                    <a:cubicBezTo>
                      <a:pt x="17295" y="402"/>
                      <a:pt x="16033" y="0"/>
                      <a:pt x="147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2"/>
              <p:cNvSpPr/>
              <p:nvPr/>
            </p:nvSpPr>
            <p:spPr>
              <a:xfrm>
                <a:off x="6447802" y="1247676"/>
                <a:ext cx="118811" cy="93157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487" extrusionOk="0">
                    <a:moveTo>
                      <a:pt x="957" y="0"/>
                    </a:moveTo>
                    <a:cubicBezTo>
                      <a:pt x="1" y="0"/>
                      <a:pt x="1" y="1487"/>
                      <a:pt x="957" y="1487"/>
                    </a:cubicBezTo>
                    <a:cubicBezTo>
                      <a:pt x="1913" y="1487"/>
                      <a:pt x="1916" y="0"/>
                      <a:pt x="9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2"/>
              <p:cNvSpPr/>
              <p:nvPr/>
            </p:nvSpPr>
            <p:spPr>
              <a:xfrm>
                <a:off x="6477366" y="1137979"/>
                <a:ext cx="74249" cy="5838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932" extrusionOk="0">
                    <a:moveTo>
                      <a:pt x="597" y="1"/>
                    </a:moveTo>
                    <a:cubicBezTo>
                      <a:pt x="0" y="1"/>
                      <a:pt x="0" y="931"/>
                      <a:pt x="597" y="931"/>
                    </a:cubicBezTo>
                    <a:cubicBezTo>
                      <a:pt x="1194" y="931"/>
                      <a:pt x="1198" y="1"/>
                      <a:pt x="5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2"/>
              <p:cNvSpPr/>
              <p:nvPr/>
            </p:nvSpPr>
            <p:spPr>
              <a:xfrm>
                <a:off x="7998628" y="631719"/>
                <a:ext cx="74311" cy="5813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928" extrusionOk="0">
                    <a:moveTo>
                      <a:pt x="598" y="0"/>
                    </a:moveTo>
                    <a:cubicBezTo>
                      <a:pt x="1" y="0"/>
                      <a:pt x="1" y="928"/>
                      <a:pt x="598" y="928"/>
                    </a:cubicBezTo>
                    <a:cubicBezTo>
                      <a:pt x="1195" y="928"/>
                      <a:pt x="1198" y="0"/>
                      <a:pt x="5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2"/>
              <p:cNvSpPr/>
              <p:nvPr/>
            </p:nvSpPr>
            <p:spPr>
              <a:xfrm>
                <a:off x="8078394" y="674883"/>
                <a:ext cx="118749" cy="93219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488" extrusionOk="0">
                    <a:moveTo>
                      <a:pt x="956" y="1"/>
                    </a:moveTo>
                    <a:cubicBezTo>
                      <a:pt x="0" y="1"/>
                      <a:pt x="0" y="1487"/>
                      <a:pt x="956" y="1487"/>
                    </a:cubicBezTo>
                    <a:cubicBezTo>
                      <a:pt x="1913" y="1487"/>
                      <a:pt x="1916" y="1"/>
                      <a:pt x="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2"/>
              <p:cNvSpPr/>
              <p:nvPr/>
            </p:nvSpPr>
            <p:spPr>
              <a:xfrm>
                <a:off x="6978400" y="611421"/>
                <a:ext cx="74311" cy="5813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928" extrusionOk="0">
                    <a:moveTo>
                      <a:pt x="598" y="0"/>
                    </a:moveTo>
                    <a:cubicBezTo>
                      <a:pt x="1" y="0"/>
                      <a:pt x="1" y="928"/>
                      <a:pt x="598" y="928"/>
                    </a:cubicBezTo>
                    <a:cubicBezTo>
                      <a:pt x="1195" y="928"/>
                      <a:pt x="1198" y="0"/>
                      <a:pt x="5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2"/>
              <p:cNvSpPr/>
              <p:nvPr/>
            </p:nvSpPr>
            <p:spPr>
              <a:xfrm>
                <a:off x="6402310" y="1485489"/>
                <a:ext cx="783272" cy="149101"/>
              </a:xfrm>
              <a:custGeom>
                <a:avLst/>
                <a:gdLst/>
                <a:ahLst/>
                <a:cxnLst/>
                <a:rect l="l" t="t" r="r" b="b"/>
                <a:pathLst>
                  <a:path w="12638" h="2380" extrusionOk="0">
                    <a:moveTo>
                      <a:pt x="6322" y="0"/>
                    </a:moveTo>
                    <a:cubicBezTo>
                      <a:pt x="4326" y="0"/>
                      <a:pt x="2331" y="149"/>
                      <a:pt x="334" y="448"/>
                    </a:cubicBezTo>
                    <a:cubicBezTo>
                      <a:pt x="261" y="899"/>
                      <a:pt x="185" y="1347"/>
                      <a:pt x="106" y="1792"/>
                    </a:cubicBezTo>
                    <a:cubicBezTo>
                      <a:pt x="71" y="1989"/>
                      <a:pt x="36" y="2186"/>
                      <a:pt x="1" y="2379"/>
                    </a:cubicBezTo>
                    <a:cubicBezTo>
                      <a:pt x="2127" y="2091"/>
                      <a:pt x="4254" y="1946"/>
                      <a:pt x="6381" y="1946"/>
                    </a:cubicBezTo>
                    <a:cubicBezTo>
                      <a:pt x="8466" y="1946"/>
                      <a:pt x="10552" y="2085"/>
                      <a:pt x="12637" y="2363"/>
                    </a:cubicBezTo>
                    <a:cubicBezTo>
                      <a:pt x="12602" y="2170"/>
                      <a:pt x="12567" y="1973"/>
                      <a:pt x="12536" y="1779"/>
                    </a:cubicBezTo>
                    <a:cubicBezTo>
                      <a:pt x="12456" y="1337"/>
                      <a:pt x="12380" y="893"/>
                      <a:pt x="12307" y="448"/>
                    </a:cubicBezTo>
                    <a:cubicBezTo>
                      <a:pt x="10312" y="149"/>
                      <a:pt x="8317" y="0"/>
                      <a:pt x="6322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2"/>
              <p:cNvSpPr/>
              <p:nvPr/>
            </p:nvSpPr>
            <p:spPr>
              <a:xfrm>
                <a:off x="5342478" y="1538051"/>
                <a:ext cx="2903274" cy="3203229"/>
              </a:xfrm>
              <a:custGeom>
                <a:avLst/>
                <a:gdLst/>
                <a:ahLst/>
                <a:cxnLst/>
                <a:rect l="l" t="t" r="r" b="b"/>
                <a:pathLst>
                  <a:path w="46844" h="51131" extrusionOk="0">
                    <a:moveTo>
                      <a:pt x="23422" y="0"/>
                    </a:moveTo>
                    <a:cubicBezTo>
                      <a:pt x="21038" y="0"/>
                      <a:pt x="18654" y="179"/>
                      <a:pt x="16268" y="537"/>
                    </a:cubicBezTo>
                    <a:cubicBezTo>
                      <a:pt x="16183" y="1073"/>
                      <a:pt x="16091" y="1607"/>
                      <a:pt x="15995" y="2141"/>
                    </a:cubicBezTo>
                    <a:cubicBezTo>
                      <a:pt x="15957" y="2376"/>
                      <a:pt x="15913" y="2611"/>
                      <a:pt x="15871" y="2843"/>
                    </a:cubicBezTo>
                    <a:cubicBezTo>
                      <a:pt x="15830" y="3091"/>
                      <a:pt x="15782" y="3335"/>
                      <a:pt x="15738" y="3580"/>
                    </a:cubicBezTo>
                    <a:cubicBezTo>
                      <a:pt x="15674" y="3939"/>
                      <a:pt x="15608" y="4294"/>
                      <a:pt x="15538" y="4653"/>
                    </a:cubicBezTo>
                    <a:cubicBezTo>
                      <a:pt x="15433" y="5219"/>
                      <a:pt x="15322" y="5784"/>
                      <a:pt x="15207" y="6347"/>
                    </a:cubicBezTo>
                    <a:cubicBezTo>
                      <a:pt x="15153" y="6629"/>
                      <a:pt x="15096" y="6909"/>
                      <a:pt x="15039" y="7188"/>
                    </a:cubicBezTo>
                    <a:cubicBezTo>
                      <a:pt x="14957" y="7598"/>
                      <a:pt x="14871" y="8008"/>
                      <a:pt x="14785" y="8415"/>
                    </a:cubicBezTo>
                    <a:cubicBezTo>
                      <a:pt x="11646" y="23208"/>
                      <a:pt x="6666" y="37430"/>
                      <a:pt x="1" y="51130"/>
                    </a:cubicBezTo>
                    <a:lnTo>
                      <a:pt x="46843" y="51130"/>
                    </a:lnTo>
                    <a:cubicBezTo>
                      <a:pt x="40176" y="37423"/>
                      <a:pt x="35192" y="23192"/>
                      <a:pt x="32053" y="8389"/>
                    </a:cubicBezTo>
                    <a:cubicBezTo>
                      <a:pt x="31967" y="7979"/>
                      <a:pt x="31882" y="7573"/>
                      <a:pt x="31799" y="7163"/>
                    </a:cubicBezTo>
                    <a:cubicBezTo>
                      <a:pt x="31742" y="6883"/>
                      <a:pt x="31685" y="6604"/>
                      <a:pt x="31627" y="6324"/>
                    </a:cubicBezTo>
                    <a:cubicBezTo>
                      <a:pt x="31516" y="5759"/>
                      <a:pt x="31405" y="5197"/>
                      <a:pt x="31300" y="4631"/>
                    </a:cubicBezTo>
                    <a:cubicBezTo>
                      <a:pt x="31230" y="4275"/>
                      <a:pt x="31167" y="3916"/>
                      <a:pt x="31100" y="3561"/>
                    </a:cubicBezTo>
                    <a:cubicBezTo>
                      <a:pt x="31056" y="3316"/>
                      <a:pt x="31011" y="3071"/>
                      <a:pt x="30967" y="2824"/>
                    </a:cubicBezTo>
                    <a:cubicBezTo>
                      <a:pt x="30925" y="2592"/>
                      <a:pt x="30884" y="2360"/>
                      <a:pt x="30843" y="2125"/>
                    </a:cubicBezTo>
                    <a:cubicBezTo>
                      <a:pt x="30751" y="1598"/>
                      <a:pt x="30659" y="1067"/>
                      <a:pt x="30573" y="537"/>
                    </a:cubicBezTo>
                    <a:cubicBezTo>
                      <a:pt x="28189" y="179"/>
                      <a:pt x="25805" y="0"/>
                      <a:pt x="23422" y="0"/>
                    </a:cubicBez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2"/>
              <p:cNvSpPr/>
              <p:nvPr/>
            </p:nvSpPr>
            <p:spPr>
              <a:xfrm>
                <a:off x="6326139" y="1538051"/>
                <a:ext cx="935612" cy="178107"/>
              </a:xfrm>
              <a:custGeom>
                <a:avLst/>
                <a:gdLst/>
                <a:ahLst/>
                <a:cxnLst/>
                <a:rect l="l" t="t" r="r" b="b"/>
                <a:pathLst>
                  <a:path w="15096" h="2843" extrusionOk="0">
                    <a:moveTo>
                      <a:pt x="7551" y="0"/>
                    </a:moveTo>
                    <a:cubicBezTo>
                      <a:pt x="5167" y="0"/>
                      <a:pt x="2783" y="179"/>
                      <a:pt x="397" y="537"/>
                    </a:cubicBezTo>
                    <a:cubicBezTo>
                      <a:pt x="312" y="1073"/>
                      <a:pt x="220" y="1607"/>
                      <a:pt x="124" y="2141"/>
                    </a:cubicBezTo>
                    <a:cubicBezTo>
                      <a:pt x="86" y="2376"/>
                      <a:pt x="42" y="2611"/>
                      <a:pt x="0" y="2843"/>
                    </a:cubicBezTo>
                    <a:cubicBezTo>
                      <a:pt x="2543" y="2498"/>
                      <a:pt x="5085" y="2325"/>
                      <a:pt x="7628" y="2325"/>
                    </a:cubicBezTo>
                    <a:cubicBezTo>
                      <a:pt x="10117" y="2325"/>
                      <a:pt x="12606" y="2491"/>
                      <a:pt x="15096" y="2824"/>
                    </a:cubicBezTo>
                    <a:cubicBezTo>
                      <a:pt x="15054" y="2592"/>
                      <a:pt x="15013" y="2360"/>
                      <a:pt x="14972" y="2125"/>
                    </a:cubicBezTo>
                    <a:cubicBezTo>
                      <a:pt x="14880" y="1598"/>
                      <a:pt x="14788" y="1067"/>
                      <a:pt x="14702" y="537"/>
                    </a:cubicBezTo>
                    <a:cubicBezTo>
                      <a:pt x="12318" y="179"/>
                      <a:pt x="9934" y="0"/>
                      <a:pt x="7551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2"/>
              <p:cNvSpPr/>
              <p:nvPr/>
            </p:nvSpPr>
            <p:spPr>
              <a:xfrm>
                <a:off x="6305438" y="1730068"/>
                <a:ext cx="977013" cy="99547"/>
              </a:xfrm>
              <a:custGeom>
                <a:avLst/>
                <a:gdLst/>
                <a:ahLst/>
                <a:cxnLst/>
                <a:rect l="l" t="t" r="r" b="b"/>
                <a:pathLst>
                  <a:path w="15764" h="1589" extrusionOk="0">
                    <a:moveTo>
                      <a:pt x="7954" y="0"/>
                    </a:moveTo>
                    <a:cubicBezTo>
                      <a:pt x="5370" y="0"/>
                      <a:pt x="2785" y="172"/>
                      <a:pt x="201" y="515"/>
                    </a:cubicBezTo>
                    <a:cubicBezTo>
                      <a:pt x="137" y="874"/>
                      <a:pt x="71" y="1229"/>
                      <a:pt x="1" y="1588"/>
                    </a:cubicBezTo>
                    <a:cubicBezTo>
                      <a:pt x="2656" y="1211"/>
                      <a:pt x="5311" y="1022"/>
                      <a:pt x="7967" y="1022"/>
                    </a:cubicBezTo>
                    <a:cubicBezTo>
                      <a:pt x="10565" y="1022"/>
                      <a:pt x="13164" y="1203"/>
                      <a:pt x="15763" y="1566"/>
                    </a:cubicBezTo>
                    <a:cubicBezTo>
                      <a:pt x="15693" y="1210"/>
                      <a:pt x="15630" y="851"/>
                      <a:pt x="15563" y="496"/>
                    </a:cubicBezTo>
                    <a:cubicBezTo>
                      <a:pt x="13027" y="165"/>
                      <a:pt x="10491" y="0"/>
                      <a:pt x="795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2"/>
              <p:cNvSpPr/>
              <p:nvPr/>
            </p:nvSpPr>
            <p:spPr>
              <a:xfrm>
                <a:off x="7874237" y="951726"/>
                <a:ext cx="191820" cy="2566668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40970" extrusionOk="0">
                    <a:moveTo>
                      <a:pt x="1118" y="0"/>
                    </a:moveTo>
                    <a:lnTo>
                      <a:pt x="0" y="40969"/>
                    </a:lnTo>
                    <a:lnTo>
                      <a:pt x="3094" y="40969"/>
                    </a:lnTo>
                    <a:lnTo>
                      <a:pt x="1979" y="0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2"/>
              <p:cNvSpPr/>
              <p:nvPr/>
            </p:nvSpPr>
            <p:spPr>
              <a:xfrm>
                <a:off x="7974023" y="794917"/>
                <a:ext cx="739144" cy="258922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133" extrusionOk="0">
                    <a:moveTo>
                      <a:pt x="11824" y="0"/>
                    </a:moveTo>
                    <a:lnTo>
                      <a:pt x="1" y="2551"/>
                    </a:lnTo>
                    <a:lnTo>
                      <a:pt x="191" y="3434"/>
                    </a:lnTo>
                    <a:lnTo>
                      <a:pt x="3200" y="4133"/>
                    </a:lnTo>
                    <a:lnTo>
                      <a:pt x="10106" y="1226"/>
                    </a:lnTo>
                    <a:lnTo>
                      <a:pt x="11926" y="464"/>
                    </a:lnTo>
                    <a:lnTo>
                      <a:pt x="11824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2"/>
              <p:cNvSpPr/>
              <p:nvPr/>
            </p:nvSpPr>
            <p:spPr>
              <a:xfrm>
                <a:off x="8589469" y="794917"/>
                <a:ext cx="123707" cy="76868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1227" extrusionOk="0">
                    <a:moveTo>
                      <a:pt x="1894" y="0"/>
                    </a:moveTo>
                    <a:lnTo>
                      <a:pt x="1" y="410"/>
                    </a:lnTo>
                    <a:lnTo>
                      <a:pt x="176" y="1226"/>
                    </a:lnTo>
                    <a:lnTo>
                      <a:pt x="1996" y="464"/>
                    </a:lnTo>
                    <a:lnTo>
                      <a:pt x="1894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2"/>
              <p:cNvSpPr/>
              <p:nvPr/>
            </p:nvSpPr>
            <p:spPr>
              <a:xfrm>
                <a:off x="7439706" y="411197"/>
                <a:ext cx="544844" cy="581557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9283" extrusionOk="0">
                    <a:moveTo>
                      <a:pt x="350" y="1"/>
                    </a:moveTo>
                    <a:lnTo>
                      <a:pt x="0" y="318"/>
                    </a:lnTo>
                    <a:lnTo>
                      <a:pt x="8120" y="9283"/>
                    </a:lnTo>
                    <a:lnTo>
                      <a:pt x="8790" y="8676"/>
                    </a:lnTo>
                    <a:lnTo>
                      <a:pt x="7894" y="5722"/>
                    </a:lnTo>
                    <a:lnTo>
                      <a:pt x="1922" y="1192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2"/>
              <p:cNvSpPr/>
              <p:nvPr/>
            </p:nvSpPr>
            <p:spPr>
              <a:xfrm>
                <a:off x="7439689" y="411189"/>
                <a:ext cx="124322" cy="11468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755" extrusionOk="0">
                    <a:moveTo>
                      <a:pt x="350" y="1"/>
                    </a:moveTo>
                    <a:lnTo>
                      <a:pt x="0" y="318"/>
                    </a:lnTo>
                    <a:lnTo>
                      <a:pt x="1303" y="1754"/>
                    </a:lnTo>
                    <a:lnTo>
                      <a:pt x="1922" y="1192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2"/>
              <p:cNvSpPr/>
              <p:nvPr/>
            </p:nvSpPr>
            <p:spPr>
              <a:xfrm>
                <a:off x="7733670" y="983551"/>
                <a:ext cx="257578" cy="738802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11793" extrusionOk="0">
                    <a:moveTo>
                      <a:pt x="3294" y="1"/>
                    </a:moveTo>
                    <a:lnTo>
                      <a:pt x="1185" y="2253"/>
                    </a:lnTo>
                    <a:lnTo>
                      <a:pt x="248" y="9689"/>
                    </a:lnTo>
                    <a:lnTo>
                      <a:pt x="0" y="11646"/>
                    </a:lnTo>
                    <a:lnTo>
                      <a:pt x="451" y="11792"/>
                    </a:lnTo>
                    <a:lnTo>
                      <a:pt x="4155" y="277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2"/>
              <p:cNvSpPr/>
              <p:nvPr/>
            </p:nvSpPr>
            <p:spPr>
              <a:xfrm>
                <a:off x="7733670" y="1590550"/>
                <a:ext cx="64828" cy="13181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2104" extrusionOk="0">
                    <a:moveTo>
                      <a:pt x="248" y="0"/>
                    </a:moveTo>
                    <a:lnTo>
                      <a:pt x="0" y="1957"/>
                    </a:lnTo>
                    <a:lnTo>
                      <a:pt x="451" y="2103"/>
                    </a:lnTo>
                    <a:lnTo>
                      <a:pt x="1045" y="258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2"/>
              <p:cNvSpPr/>
              <p:nvPr/>
            </p:nvSpPr>
            <p:spPr>
              <a:xfrm>
                <a:off x="7916321" y="933871"/>
                <a:ext cx="105982" cy="9785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562" extrusionOk="0">
                    <a:moveTo>
                      <a:pt x="860" y="0"/>
                    </a:moveTo>
                    <a:cubicBezTo>
                      <a:pt x="805" y="0"/>
                      <a:pt x="749" y="6"/>
                      <a:pt x="693" y="19"/>
                    </a:cubicBezTo>
                    <a:cubicBezTo>
                      <a:pt x="271" y="107"/>
                      <a:pt x="1" y="524"/>
                      <a:pt x="93" y="946"/>
                    </a:cubicBezTo>
                    <a:cubicBezTo>
                      <a:pt x="173" y="1312"/>
                      <a:pt x="496" y="1562"/>
                      <a:pt x="854" y="1562"/>
                    </a:cubicBezTo>
                    <a:cubicBezTo>
                      <a:pt x="909" y="1562"/>
                      <a:pt x="965" y="1556"/>
                      <a:pt x="1021" y="1543"/>
                    </a:cubicBezTo>
                    <a:cubicBezTo>
                      <a:pt x="1443" y="1454"/>
                      <a:pt x="1710" y="1038"/>
                      <a:pt x="1621" y="616"/>
                    </a:cubicBezTo>
                    <a:cubicBezTo>
                      <a:pt x="1541" y="250"/>
                      <a:pt x="1218" y="0"/>
                      <a:pt x="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2"/>
              <p:cNvSpPr/>
              <p:nvPr/>
            </p:nvSpPr>
            <p:spPr>
              <a:xfrm>
                <a:off x="8429255" y="1578397"/>
                <a:ext cx="142176" cy="194000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30967" extrusionOk="0">
                    <a:moveTo>
                      <a:pt x="829" y="1"/>
                    </a:moveTo>
                    <a:lnTo>
                      <a:pt x="0" y="30966"/>
                    </a:lnTo>
                    <a:lnTo>
                      <a:pt x="2294" y="30966"/>
                    </a:lnTo>
                    <a:lnTo>
                      <a:pt x="1464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2"/>
              <p:cNvSpPr/>
              <p:nvPr/>
            </p:nvSpPr>
            <p:spPr>
              <a:xfrm>
                <a:off x="8484168" y="1059982"/>
                <a:ext cx="211095" cy="541776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8648" extrusionOk="0">
                    <a:moveTo>
                      <a:pt x="3075" y="0"/>
                    </a:moveTo>
                    <a:lnTo>
                      <a:pt x="0" y="8418"/>
                    </a:lnTo>
                    <a:lnTo>
                      <a:pt x="629" y="8647"/>
                    </a:lnTo>
                    <a:lnTo>
                      <a:pt x="2256" y="7040"/>
                    </a:lnTo>
                    <a:lnTo>
                      <a:pt x="3167" y="1563"/>
                    </a:lnTo>
                    <a:lnTo>
                      <a:pt x="3406" y="121"/>
                    </a:lnTo>
                    <a:lnTo>
                      <a:pt x="3075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2"/>
              <p:cNvSpPr/>
              <p:nvPr/>
            </p:nvSpPr>
            <p:spPr>
              <a:xfrm>
                <a:off x="8644196" y="1059982"/>
                <a:ext cx="51069" cy="97981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564" extrusionOk="0">
                    <a:moveTo>
                      <a:pt x="493" y="0"/>
                    </a:moveTo>
                    <a:lnTo>
                      <a:pt x="1" y="1351"/>
                    </a:lnTo>
                    <a:lnTo>
                      <a:pt x="585" y="1563"/>
                    </a:lnTo>
                    <a:lnTo>
                      <a:pt x="824" y="121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2"/>
              <p:cNvSpPr/>
              <p:nvPr/>
            </p:nvSpPr>
            <p:spPr>
              <a:xfrm>
                <a:off x="7944707" y="1542750"/>
                <a:ext cx="550732" cy="176227"/>
              </a:xfrm>
              <a:custGeom>
                <a:avLst/>
                <a:gdLst/>
                <a:ahLst/>
                <a:cxnLst/>
                <a:rect l="l" t="t" r="r" b="b"/>
                <a:pathLst>
                  <a:path w="8886" h="2813" extrusionOk="0">
                    <a:moveTo>
                      <a:pt x="6566" y="1"/>
                    </a:moveTo>
                    <a:lnTo>
                      <a:pt x="1366" y="1951"/>
                    </a:lnTo>
                    <a:lnTo>
                      <a:pt x="0" y="2466"/>
                    </a:lnTo>
                    <a:lnTo>
                      <a:pt x="61" y="2812"/>
                    </a:lnTo>
                    <a:lnTo>
                      <a:pt x="8885" y="1265"/>
                    </a:lnTo>
                    <a:lnTo>
                      <a:pt x="8771" y="608"/>
                    </a:lnTo>
                    <a:lnTo>
                      <a:pt x="6566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2"/>
              <p:cNvSpPr/>
              <p:nvPr/>
            </p:nvSpPr>
            <p:spPr>
              <a:xfrm>
                <a:off x="7944707" y="1664977"/>
                <a:ext cx="91417" cy="54002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862" extrusionOk="0">
                    <a:moveTo>
                      <a:pt x="1366" y="0"/>
                    </a:moveTo>
                    <a:lnTo>
                      <a:pt x="0" y="515"/>
                    </a:lnTo>
                    <a:lnTo>
                      <a:pt x="61" y="861"/>
                    </a:lnTo>
                    <a:lnTo>
                      <a:pt x="1474" y="613"/>
                    </a:lnTo>
                    <a:lnTo>
                      <a:pt x="1366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2"/>
              <p:cNvSpPr/>
              <p:nvPr/>
            </p:nvSpPr>
            <p:spPr>
              <a:xfrm>
                <a:off x="8487700" y="1594748"/>
                <a:ext cx="388475" cy="444609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7097" extrusionOk="0">
                    <a:moveTo>
                      <a:pt x="515" y="0"/>
                    </a:moveTo>
                    <a:lnTo>
                      <a:pt x="1" y="432"/>
                    </a:lnTo>
                    <a:lnTo>
                      <a:pt x="579" y="2643"/>
                    </a:lnTo>
                    <a:lnTo>
                      <a:pt x="4870" y="6169"/>
                    </a:lnTo>
                    <a:lnTo>
                      <a:pt x="5998" y="7097"/>
                    </a:lnTo>
                    <a:lnTo>
                      <a:pt x="6268" y="687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2"/>
              <p:cNvSpPr/>
              <p:nvPr/>
            </p:nvSpPr>
            <p:spPr>
              <a:xfrm>
                <a:off x="8789536" y="1956291"/>
                <a:ext cx="86645" cy="83071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26" extrusionOk="0">
                    <a:moveTo>
                      <a:pt x="477" y="1"/>
                    </a:moveTo>
                    <a:lnTo>
                      <a:pt x="0" y="398"/>
                    </a:lnTo>
                    <a:lnTo>
                      <a:pt x="1128" y="1326"/>
                    </a:lnTo>
                    <a:lnTo>
                      <a:pt x="1398" y="1103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2"/>
              <p:cNvSpPr/>
              <p:nvPr/>
            </p:nvSpPr>
            <p:spPr>
              <a:xfrm>
                <a:off x="8459376" y="1565115"/>
                <a:ext cx="80943" cy="72608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59" extrusionOk="0">
                    <a:moveTo>
                      <a:pt x="653" y="0"/>
                    </a:moveTo>
                    <a:cubicBezTo>
                      <a:pt x="416" y="0"/>
                      <a:pt x="195" y="145"/>
                      <a:pt x="108" y="381"/>
                    </a:cubicBezTo>
                    <a:cubicBezTo>
                      <a:pt x="0" y="680"/>
                      <a:pt x="153" y="1013"/>
                      <a:pt x="454" y="1124"/>
                    </a:cubicBezTo>
                    <a:cubicBezTo>
                      <a:pt x="519" y="1148"/>
                      <a:pt x="585" y="1159"/>
                      <a:pt x="650" y="1159"/>
                    </a:cubicBezTo>
                    <a:cubicBezTo>
                      <a:pt x="886" y="1159"/>
                      <a:pt x="1110" y="1012"/>
                      <a:pt x="1194" y="778"/>
                    </a:cubicBezTo>
                    <a:cubicBezTo>
                      <a:pt x="1306" y="476"/>
                      <a:pt x="1150" y="146"/>
                      <a:pt x="851" y="35"/>
                    </a:cubicBezTo>
                    <a:cubicBezTo>
                      <a:pt x="786" y="11"/>
                      <a:pt x="719" y="0"/>
                      <a:pt x="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2"/>
              <p:cNvSpPr/>
              <p:nvPr/>
            </p:nvSpPr>
            <p:spPr>
              <a:xfrm>
                <a:off x="5956375" y="1772919"/>
                <a:ext cx="1657216" cy="1926536"/>
              </a:xfrm>
              <a:custGeom>
                <a:avLst/>
                <a:gdLst/>
                <a:ahLst/>
                <a:cxnLst/>
                <a:rect l="l" t="t" r="r" b="b"/>
                <a:pathLst>
                  <a:path w="26739" h="30752" extrusionOk="0">
                    <a:moveTo>
                      <a:pt x="13426" y="1"/>
                    </a:moveTo>
                    <a:cubicBezTo>
                      <a:pt x="13363" y="1"/>
                      <a:pt x="13299" y="1"/>
                      <a:pt x="13234" y="2"/>
                    </a:cubicBezTo>
                    <a:cubicBezTo>
                      <a:pt x="5909" y="104"/>
                      <a:pt x="1" y="6197"/>
                      <a:pt x="112" y="13522"/>
                    </a:cubicBezTo>
                    <a:cubicBezTo>
                      <a:pt x="179" y="17890"/>
                      <a:pt x="2351" y="21746"/>
                      <a:pt x="5655" y="24125"/>
                    </a:cubicBezTo>
                    <a:lnTo>
                      <a:pt x="5661" y="24195"/>
                    </a:lnTo>
                    <a:cubicBezTo>
                      <a:pt x="5909" y="26657"/>
                      <a:pt x="6973" y="28963"/>
                      <a:pt x="8686" y="30752"/>
                    </a:cubicBezTo>
                    <a:lnTo>
                      <a:pt x="18165" y="30752"/>
                    </a:lnTo>
                    <a:cubicBezTo>
                      <a:pt x="19874" y="28963"/>
                      <a:pt x="20938" y="26657"/>
                      <a:pt x="21186" y="24195"/>
                    </a:cubicBezTo>
                    <a:lnTo>
                      <a:pt x="21192" y="24125"/>
                    </a:lnTo>
                    <a:cubicBezTo>
                      <a:pt x="24550" y="21708"/>
                      <a:pt x="26738" y="17766"/>
                      <a:pt x="26738" y="13312"/>
                    </a:cubicBezTo>
                    <a:cubicBezTo>
                      <a:pt x="26738" y="5962"/>
                      <a:pt x="20778" y="1"/>
                      <a:pt x="13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2"/>
              <p:cNvSpPr/>
              <p:nvPr/>
            </p:nvSpPr>
            <p:spPr>
              <a:xfrm>
                <a:off x="6634234" y="3139654"/>
                <a:ext cx="308214" cy="559818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8936" extrusionOk="0">
                    <a:moveTo>
                      <a:pt x="2329" y="0"/>
                    </a:moveTo>
                    <a:lnTo>
                      <a:pt x="1923" y="3526"/>
                    </a:lnTo>
                    <a:lnTo>
                      <a:pt x="1" y="4619"/>
                    </a:lnTo>
                    <a:lnTo>
                      <a:pt x="531" y="8936"/>
                    </a:lnTo>
                    <a:lnTo>
                      <a:pt x="4445" y="8936"/>
                    </a:lnTo>
                    <a:lnTo>
                      <a:pt x="4972" y="4619"/>
                    </a:lnTo>
                    <a:lnTo>
                      <a:pt x="3054" y="352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2"/>
              <p:cNvSpPr/>
              <p:nvPr/>
            </p:nvSpPr>
            <p:spPr>
              <a:xfrm>
                <a:off x="6386753" y="2780993"/>
                <a:ext cx="313110" cy="901560"/>
              </a:xfrm>
              <a:custGeom>
                <a:avLst/>
                <a:gdLst/>
                <a:ahLst/>
                <a:cxnLst/>
                <a:rect l="l" t="t" r="r" b="b"/>
                <a:pathLst>
                  <a:path w="5052" h="14391" extrusionOk="0">
                    <a:moveTo>
                      <a:pt x="141" y="1"/>
                    </a:moveTo>
                    <a:lnTo>
                      <a:pt x="1" y="77"/>
                    </a:lnTo>
                    <a:lnTo>
                      <a:pt x="3975" y="7355"/>
                    </a:lnTo>
                    <a:lnTo>
                      <a:pt x="4893" y="14391"/>
                    </a:lnTo>
                    <a:lnTo>
                      <a:pt x="5052" y="14369"/>
                    </a:lnTo>
                    <a:lnTo>
                      <a:pt x="4134" y="7320"/>
                    </a:lnTo>
                    <a:lnTo>
                      <a:pt x="4130" y="7304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2"/>
              <p:cNvSpPr/>
              <p:nvPr/>
            </p:nvSpPr>
            <p:spPr>
              <a:xfrm>
                <a:off x="6712822" y="3548622"/>
                <a:ext cx="75675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135" extrusionOk="0">
                    <a:moveTo>
                      <a:pt x="0" y="0"/>
                    </a:moveTo>
                    <a:lnTo>
                      <a:pt x="172" y="2135"/>
                    </a:lnTo>
                    <a:lnTo>
                      <a:pt x="331" y="2122"/>
                    </a:lnTo>
                    <a:lnTo>
                      <a:pt x="175" y="159"/>
                    </a:lnTo>
                    <a:lnTo>
                      <a:pt x="1220" y="159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2"/>
              <p:cNvSpPr/>
              <p:nvPr/>
            </p:nvSpPr>
            <p:spPr>
              <a:xfrm>
                <a:off x="6877003" y="2780993"/>
                <a:ext cx="312924" cy="90156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14391" extrusionOk="0">
                    <a:moveTo>
                      <a:pt x="4908" y="1"/>
                    </a:moveTo>
                    <a:lnTo>
                      <a:pt x="925" y="7291"/>
                    </a:lnTo>
                    <a:lnTo>
                      <a:pt x="919" y="7304"/>
                    </a:lnTo>
                    <a:lnTo>
                      <a:pt x="1" y="14369"/>
                    </a:lnTo>
                    <a:lnTo>
                      <a:pt x="159" y="14391"/>
                    </a:lnTo>
                    <a:lnTo>
                      <a:pt x="1074" y="7355"/>
                    </a:lnTo>
                    <a:lnTo>
                      <a:pt x="5048" y="77"/>
                    </a:lnTo>
                    <a:lnTo>
                      <a:pt x="4908" y="1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2"/>
              <p:cNvSpPr/>
              <p:nvPr/>
            </p:nvSpPr>
            <p:spPr>
              <a:xfrm>
                <a:off x="6788436" y="3548622"/>
                <a:ext cx="75613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2135" extrusionOk="0">
                    <a:moveTo>
                      <a:pt x="0" y="0"/>
                    </a:moveTo>
                    <a:lnTo>
                      <a:pt x="0" y="159"/>
                    </a:lnTo>
                    <a:lnTo>
                      <a:pt x="1045" y="159"/>
                    </a:lnTo>
                    <a:lnTo>
                      <a:pt x="886" y="2122"/>
                    </a:lnTo>
                    <a:lnTo>
                      <a:pt x="1048" y="2135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2"/>
              <p:cNvSpPr/>
              <p:nvPr/>
            </p:nvSpPr>
            <p:spPr>
              <a:xfrm>
                <a:off x="6353905" y="2529460"/>
                <a:ext cx="877911" cy="331217"/>
              </a:xfrm>
              <a:custGeom>
                <a:avLst/>
                <a:gdLst/>
                <a:ahLst/>
                <a:cxnLst/>
                <a:rect l="l" t="t" r="r" b="b"/>
                <a:pathLst>
                  <a:path w="14165" h="5287" extrusionOk="0">
                    <a:moveTo>
                      <a:pt x="11099" y="1605"/>
                    </a:moveTo>
                    <a:cubicBezTo>
                      <a:pt x="11125" y="1770"/>
                      <a:pt x="11138" y="1951"/>
                      <a:pt x="11138" y="2154"/>
                    </a:cubicBezTo>
                    <a:cubicBezTo>
                      <a:pt x="11128" y="2844"/>
                      <a:pt x="10966" y="3539"/>
                      <a:pt x="10667" y="4165"/>
                    </a:cubicBezTo>
                    <a:cubicBezTo>
                      <a:pt x="10588" y="4327"/>
                      <a:pt x="10500" y="4401"/>
                      <a:pt x="10471" y="4401"/>
                    </a:cubicBezTo>
                    <a:cubicBezTo>
                      <a:pt x="10469" y="4401"/>
                      <a:pt x="10468" y="4400"/>
                      <a:pt x="10467" y="4400"/>
                    </a:cubicBezTo>
                    <a:cubicBezTo>
                      <a:pt x="10445" y="4394"/>
                      <a:pt x="10394" y="4327"/>
                      <a:pt x="10369" y="4159"/>
                    </a:cubicBezTo>
                    <a:cubicBezTo>
                      <a:pt x="10232" y="3257"/>
                      <a:pt x="10515" y="2304"/>
                      <a:pt x="11099" y="1605"/>
                    </a:cubicBezTo>
                    <a:close/>
                    <a:moveTo>
                      <a:pt x="8825" y="1529"/>
                    </a:moveTo>
                    <a:cubicBezTo>
                      <a:pt x="8828" y="1538"/>
                      <a:pt x="8831" y="1548"/>
                      <a:pt x="8834" y="1557"/>
                    </a:cubicBezTo>
                    <a:cubicBezTo>
                      <a:pt x="9158" y="2459"/>
                      <a:pt x="9104" y="3476"/>
                      <a:pt x="8688" y="4343"/>
                    </a:cubicBezTo>
                    <a:cubicBezTo>
                      <a:pt x="8650" y="4422"/>
                      <a:pt x="8612" y="4470"/>
                      <a:pt x="8587" y="4489"/>
                    </a:cubicBezTo>
                    <a:cubicBezTo>
                      <a:pt x="8574" y="4473"/>
                      <a:pt x="8558" y="4435"/>
                      <a:pt x="8539" y="4365"/>
                    </a:cubicBezTo>
                    <a:cubicBezTo>
                      <a:pt x="8285" y="3425"/>
                      <a:pt x="8390" y="2399"/>
                      <a:pt x="8825" y="1529"/>
                    </a:cubicBezTo>
                    <a:close/>
                    <a:moveTo>
                      <a:pt x="6277" y="2075"/>
                    </a:moveTo>
                    <a:cubicBezTo>
                      <a:pt x="6312" y="2202"/>
                      <a:pt x="6341" y="2339"/>
                      <a:pt x="6366" y="2482"/>
                    </a:cubicBezTo>
                    <a:cubicBezTo>
                      <a:pt x="6474" y="3110"/>
                      <a:pt x="6490" y="3752"/>
                      <a:pt x="6417" y="4384"/>
                    </a:cubicBezTo>
                    <a:cubicBezTo>
                      <a:pt x="6395" y="4556"/>
                      <a:pt x="6347" y="4629"/>
                      <a:pt x="6331" y="4635"/>
                    </a:cubicBezTo>
                    <a:cubicBezTo>
                      <a:pt x="6303" y="4626"/>
                      <a:pt x="6226" y="4530"/>
                      <a:pt x="6188" y="4375"/>
                    </a:cubicBezTo>
                    <a:cubicBezTo>
                      <a:pt x="6001" y="3625"/>
                      <a:pt x="6036" y="2815"/>
                      <a:pt x="6277" y="2075"/>
                    </a:cubicBezTo>
                    <a:close/>
                    <a:moveTo>
                      <a:pt x="3304" y="1986"/>
                    </a:moveTo>
                    <a:lnTo>
                      <a:pt x="3304" y="1986"/>
                    </a:lnTo>
                    <a:cubicBezTo>
                      <a:pt x="3333" y="2034"/>
                      <a:pt x="3361" y="2084"/>
                      <a:pt x="3390" y="2135"/>
                    </a:cubicBezTo>
                    <a:cubicBezTo>
                      <a:pt x="3761" y="2793"/>
                      <a:pt x="4003" y="3504"/>
                      <a:pt x="4111" y="4251"/>
                    </a:cubicBezTo>
                    <a:cubicBezTo>
                      <a:pt x="4143" y="4467"/>
                      <a:pt x="4130" y="4737"/>
                      <a:pt x="3996" y="4794"/>
                    </a:cubicBezTo>
                    <a:cubicBezTo>
                      <a:pt x="3981" y="4801"/>
                      <a:pt x="3964" y="4804"/>
                      <a:pt x="3945" y="4804"/>
                    </a:cubicBezTo>
                    <a:cubicBezTo>
                      <a:pt x="3875" y="4804"/>
                      <a:pt x="3787" y="4759"/>
                      <a:pt x="3730" y="4689"/>
                    </a:cubicBezTo>
                    <a:cubicBezTo>
                      <a:pt x="3634" y="4575"/>
                      <a:pt x="3587" y="4416"/>
                      <a:pt x="3533" y="4222"/>
                    </a:cubicBezTo>
                    <a:cubicBezTo>
                      <a:pt x="3342" y="3523"/>
                      <a:pt x="3155" y="2726"/>
                      <a:pt x="3304" y="1986"/>
                    </a:cubicBezTo>
                    <a:close/>
                    <a:moveTo>
                      <a:pt x="10072" y="1"/>
                    </a:moveTo>
                    <a:cubicBezTo>
                      <a:pt x="9597" y="1"/>
                      <a:pt x="9182" y="263"/>
                      <a:pt x="8863" y="614"/>
                    </a:cubicBezTo>
                    <a:cubicBezTo>
                      <a:pt x="8647" y="347"/>
                      <a:pt x="8348" y="112"/>
                      <a:pt x="7945" y="48"/>
                    </a:cubicBezTo>
                    <a:cubicBezTo>
                      <a:pt x="7877" y="38"/>
                      <a:pt x="7810" y="32"/>
                      <a:pt x="7744" y="32"/>
                    </a:cubicBezTo>
                    <a:cubicBezTo>
                      <a:pt x="7142" y="32"/>
                      <a:pt x="6631" y="456"/>
                      <a:pt x="6296" y="935"/>
                    </a:cubicBezTo>
                    <a:cubicBezTo>
                      <a:pt x="5963" y="452"/>
                      <a:pt x="5480" y="140"/>
                      <a:pt x="4972" y="77"/>
                    </a:cubicBezTo>
                    <a:cubicBezTo>
                      <a:pt x="4908" y="69"/>
                      <a:pt x="4844" y="65"/>
                      <a:pt x="4781" y="65"/>
                    </a:cubicBezTo>
                    <a:cubicBezTo>
                      <a:pt x="4114" y="65"/>
                      <a:pt x="3534" y="484"/>
                      <a:pt x="3177" y="1036"/>
                    </a:cubicBezTo>
                    <a:cubicBezTo>
                      <a:pt x="3088" y="950"/>
                      <a:pt x="2999" y="874"/>
                      <a:pt x="2907" y="807"/>
                    </a:cubicBezTo>
                    <a:cubicBezTo>
                      <a:pt x="2561" y="551"/>
                      <a:pt x="2165" y="415"/>
                      <a:pt x="1786" y="415"/>
                    </a:cubicBezTo>
                    <a:cubicBezTo>
                      <a:pt x="1677" y="415"/>
                      <a:pt x="1569" y="426"/>
                      <a:pt x="1465" y="448"/>
                    </a:cubicBezTo>
                    <a:cubicBezTo>
                      <a:pt x="607" y="633"/>
                      <a:pt x="143" y="1500"/>
                      <a:pt x="73" y="2227"/>
                    </a:cubicBezTo>
                    <a:cubicBezTo>
                      <a:pt x="0" y="2990"/>
                      <a:pt x="251" y="3733"/>
                      <a:pt x="470" y="4387"/>
                    </a:cubicBezTo>
                    <a:cubicBezTo>
                      <a:pt x="506" y="4488"/>
                      <a:pt x="598" y="4551"/>
                      <a:pt x="698" y="4551"/>
                    </a:cubicBezTo>
                    <a:cubicBezTo>
                      <a:pt x="725" y="4551"/>
                      <a:pt x="752" y="4546"/>
                      <a:pt x="779" y="4537"/>
                    </a:cubicBezTo>
                    <a:cubicBezTo>
                      <a:pt x="906" y="4495"/>
                      <a:pt x="972" y="4359"/>
                      <a:pt x="928" y="4232"/>
                    </a:cubicBezTo>
                    <a:cubicBezTo>
                      <a:pt x="725" y="3625"/>
                      <a:pt x="489" y="2936"/>
                      <a:pt x="553" y="2272"/>
                    </a:cubicBezTo>
                    <a:cubicBezTo>
                      <a:pt x="607" y="1697"/>
                      <a:pt x="975" y="1049"/>
                      <a:pt x="1566" y="922"/>
                    </a:cubicBezTo>
                    <a:cubicBezTo>
                      <a:pt x="1636" y="906"/>
                      <a:pt x="1708" y="899"/>
                      <a:pt x="1782" y="899"/>
                    </a:cubicBezTo>
                    <a:cubicBezTo>
                      <a:pt x="2060" y="899"/>
                      <a:pt x="2360" y="1004"/>
                      <a:pt x="2621" y="1195"/>
                    </a:cubicBezTo>
                    <a:cubicBezTo>
                      <a:pt x="2732" y="1278"/>
                      <a:pt x="2840" y="1376"/>
                      <a:pt x="2945" y="1494"/>
                    </a:cubicBezTo>
                    <a:cubicBezTo>
                      <a:pt x="2916" y="1563"/>
                      <a:pt x="2894" y="1637"/>
                      <a:pt x="2872" y="1710"/>
                    </a:cubicBezTo>
                    <a:cubicBezTo>
                      <a:pt x="2631" y="2605"/>
                      <a:pt x="2847" y="3543"/>
                      <a:pt x="3066" y="4349"/>
                    </a:cubicBezTo>
                    <a:cubicBezTo>
                      <a:pt x="3117" y="4540"/>
                      <a:pt x="3186" y="4797"/>
                      <a:pt x="3361" y="5001"/>
                    </a:cubicBezTo>
                    <a:cubicBezTo>
                      <a:pt x="3517" y="5185"/>
                      <a:pt x="3736" y="5286"/>
                      <a:pt x="3949" y="5286"/>
                    </a:cubicBezTo>
                    <a:cubicBezTo>
                      <a:pt x="4028" y="5286"/>
                      <a:pt x="4108" y="5271"/>
                      <a:pt x="4184" y="5239"/>
                    </a:cubicBezTo>
                    <a:cubicBezTo>
                      <a:pt x="4517" y="5099"/>
                      <a:pt x="4667" y="4715"/>
                      <a:pt x="4590" y="4184"/>
                    </a:cubicBezTo>
                    <a:cubicBezTo>
                      <a:pt x="4473" y="3377"/>
                      <a:pt x="4212" y="2609"/>
                      <a:pt x="3812" y="1897"/>
                    </a:cubicBezTo>
                    <a:cubicBezTo>
                      <a:pt x="3711" y="1722"/>
                      <a:pt x="3612" y="1563"/>
                      <a:pt x="3507" y="1424"/>
                    </a:cubicBezTo>
                    <a:cubicBezTo>
                      <a:pt x="3771" y="943"/>
                      <a:pt x="4247" y="548"/>
                      <a:pt x="4778" y="548"/>
                    </a:cubicBezTo>
                    <a:cubicBezTo>
                      <a:pt x="4822" y="548"/>
                      <a:pt x="4867" y="551"/>
                      <a:pt x="4911" y="556"/>
                    </a:cubicBezTo>
                    <a:cubicBezTo>
                      <a:pt x="5283" y="604"/>
                      <a:pt x="5658" y="855"/>
                      <a:pt x="5912" y="1227"/>
                    </a:cubicBezTo>
                    <a:cubicBezTo>
                      <a:pt x="5953" y="1284"/>
                      <a:pt x="5988" y="1347"/>
                      <a:pt x="6023" y="1411"/>
                    </a:cubicBezTo>
                    <a:cubicBezTo>
                      <a:pt x="5575" y="2361"/>
                      <a:pt x="5464" y="3476"/>
                      <a:pt x="5718" y="4492"/>
                    </a:cubicBezTo>
                    <a:cubicBezTo>
                      <a:pt x="5816" y="4884"/>
                      <a:pt x="6050" y="5119"/>
                      <a:pt x="6327" y="5119"/>
                    </a:cubicBezTo>
                    <a:cubicBezTo>
                      <a:pt x="6356" y="5119"/>
                      <a:pt x="6385" y="5117"/>
                      <a:pt x="6414" y="5112"/>
                    </a:cubicBezTo>
                    <a:cubicBezTo>
                      <a:pt x="6566" y="5083"/>
                      <a:pt x="6833" y="4962"/>
                      <a:pt x="6897" y="4441"/>
                    </a:cubicBezTo>
                    <a:cubicBezTo>
                      <a:pt x="6976" y="3762"/>
                      <a:pt x="6957" y="3076"/>
                      <a:pt x="6843" y="2399"/>
                    </a:cubicBezTo>
                    <a:cubicBezTo>
                      <a:pt x="6776" y="2018"/>
                      <a:pt x="6684" y="1697"/>
                      <a:pt x="6563" y="1417"/>
                    </a:cubicBezTo>
                    <a:cubicBezTo>
                      <a:pt x="6815" y="969"/>
                      <a:pt x="7246" y="515"/>
                      <a:pt x="7743" y="515"/>
                    </a:cubicBezTo>
                    <a:cubicBezTo>
                      <a:pt x="7784" y="515"/>
                      <a:pt x="7826" y="518"/>
                      <a:pt x="7869" y="525"/>
                    </a:cubicBezTo>
                    <a:cubicBezTo>
                      <a:pt x="8174" y="576"/>
                      <a:pt x="8399" y="788"/>
                      <a:pt x="8558" y="1014"/>
                    </a:cubicBezTo>
                    <a:cubicBezTo>
                      <a:pt x="8523" y="1071"/>
                      <a:pt x="8491" y="1125"/>
                      <a:pt x="8463" y="1179"/>
                    </a:cubicBezTo>
                    <a:cubicBezTo>
                      <a:pt x="7916" y="2183"/>
                      <a:pt x="7773" y="3390"/>
                      <a:pt x="8072" y="4492"/>
                    </a:cubicBezTo>
                    <a:cubicBezTo>
                      <a:pt x="8101" y="4591"/>
                      <a:pt x="8180" y="4896"/>
                      <a:pt x="8469" y="4969"/>
                    </a:cubicBezTo>
                    <a:cubicBezTo>
                      <a:pt x="8508" y="4979"/>
                      <a:pt x="8547" y="4984"/>
                      <a:pt x="8585" y="4984"/>
                    </a:cubicBezTo>
                    <a:cubicBezTo>
                      <a:pt x="8796" y="4984"/>
                      <a:pt x="8992" y="4830"/>
                      <a:pt x="9124" y="4553"/>
                    </a:cubicBezTo>
                    <a:cubicBezTo>
                      <a:pt x="9597" y="3571"/>
                      <a:pt x="9657" y="2418"/>
                      <a:pt x="9292" y="1392"/>
                    </a:cubicBezTo>
                    <a:cubicBezTo>
                      <a:pt x="9257" y="1300"/>
                      <a:pt x="9206" y="1176"/>
                      <a:pt x="9136" y="1039"/>
                    </a:cubicBezTo>
                    <a:cubicBezTo>
                      <a:pt x="9386" y="732"/>
                      <a:pt x="9717" y="483"/>
                      <a:pt x="10080" y="483"/>
                    </a:cubicBezTo>
                    <a:cubicBezTo>
                      <a:pt x="10114" y="483"/>
                      <a:pt x="10149" y="485"/>
                      <a:pt x="10185" y="490"/>
                    </a:cubicBezTo>
                    <a:cubicBezTo>
                      <a:pt x="10480" y="531"/>
                      <a:pt x="10763" y="753"/>
                      <a:pt x="10931" y="1074"/>
                    </a:cubicBezTo>
                    <a:cubicBezTo>
                      <a:pt x="10124" y="1887"/>
                      <a:pt x="9718" y="3095"/>
                      <a:pt x="9889" y="4232"/>
                    </a:cubicBezTo>
                    <a:cubicBezTo>
                      <a:pt x="9962" y="4705"/>
                      <a:pt x="10210" y="4835"/>
                      <a:pt x="10350" y="4870"/>
                    </a:cubicBezTo>
                    <a:cubicBezTo>
                      <a:pt x="10390" y="4880"/>
                      <a:pt x="10429" y="4885"/>
                      <a:pt x="10469" y="4885"/>
                    </a:cubicBezTo>
                    <a:cubicBezTo>
                      <a:pt x="10715" y="4885"/>
                      <a:pt x="10947" y="4700"/>
                      <a:pt x="11103" y="4372"/>
                    </a:cubicBezTo>
                    <a:cubicBezTo>
                      <a:pt x="11433" y="3685"/>
                      <a:pt x="11611" y="2920"/>
                      <a:pt x="11620" y="2158"/>
                    </a:cubicBezTo>
                    <a:cubicBezTo>
                      <a:pt x="11624" y="1795"/>
                      <a:pt x="11585" y="1481"/>
                      <a:pt x="11503" y="1205"/>
                    </a:cubicBezTo>
                    <a:cubicBezTo>
                      <a:pt x="11692" y="1050"/>
                      <a:pt x="12095" y="771"/>
                      <a:pt x="12532" y="771"/>
                    </a:cubicBezTo>
                    <a:cubicBezTo>
                      <a:pt x="12608" y="771"/>
                      <a:pt x="12684" y="779"/>
                      <a:pt x="12761" y="798"/>
                    </a:cubicBezTo>
                    <a:cubicBezTo>
                      <a:pt x="13329" y="931"/>
                      <a:pt x="13650" y="1589"/>
                      <a:pt x="13663" y="2138"/>
                    </a:cubicBezTo>
                    <a:cubicBezTo>
                      <a:pt x="13679" y="2783"/>
                      <a:pt x="13393" y="3431"/>
                      <a:pt x="13142" y="4000"/>
                    </a:cubicBezTo>
                    <a:cubicBezTo>
                      <a:pt x="13088" y="4124"/>
                      <a:pt x="13145" y="4267"/>
                      <a:pt x="13266" y="4321"/>
                    </a:cubicBezTo>
                    <a:cubicBezTo>
                      <a:pt x="13298" y="4335"/>
                      <a:pt x="13331" y="4341"/>
                      <a:pt x="13363" y="4341"/>
                    </a:cubicBezTo>
                    <a:cubicBezTo>
                      <a:pt x="13456" y="4341"/>
                      <a:pt x="13543" y="4287"/>
                      <a:pt x="13584" y="4197"/>
                    </a:cubicBezTo>
                    <a:cubicBezTo>
                      <a:pt x="13857" y="3577"/>
                      <a:pt x="14165" y="2879"/>
                      <a:pt x="14146" y="2129"/>
                    </a:cubicBezTo>
                    <a:cubicBezTo>
                      <a:pt x="14127" y="1379"/>
                      <a:pt x="13685" y="522"/>
                      <a:pt x="12875" y="328"/>
                    </a:cubicBezTo>
                    <a:cubicBezTo>
                      <a:pt x="12766" y="302"/>
                      <a:pt x="12654" y="289"/>
                      <a:pt x="12539" y="289"/>
                    </a:cubicBezTo>
                    <a:cubicBezTo>
                      <a:pt x="12135" y="289"/>
                      <a:pt x="11704" y="448"/>
                      <a:pt x="11303" y="747"/>
                    </a:cubicBezTo>
                    <a:cubicBezTo>
                      <a:pt x="11055" y="340"/>
                      <a:pt x="10671" y="70"/>
                      <a:pt x="10251" y="13"/>
                    </a:cubicBezTo>
                    <a:cubicBezTo>
                      <a:pt x="10191" y="5"/>
                      <a:pt x="10131" y="1"/>
                      <a:pt x="10072" y="1"/>
                    </a:cubicBezTo>
                    <a:close/>
                  </a:path>
                </a:pathLst>
              </a:custGeom>
              <a:solidFill>
                <a:srgbClr val="F8B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2"/>
              <p:cNvSpPr/>
              <p:nvPr/>
            </p:nvSpPr>
            <p:spPr>
              <a:xfrm>
                <a:off x="6666958" y="4266195"/>
                <a:ext cx="242766" cy="81504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1301" extrusionOk="0">
                    <a:moveTo>
                      <a:pt x="0" y="1"/>
                    </a:moveTo>
                    <a:lnTo>
                      <a:pt x="0" y="1068"/>
                    </a:lnTo>
                    <a:cubicBezTo>
                      <a:pt x="0" y="1195"/>
                      <a:pt x="105" y="1300"/>
                      <a:pt x="232" y="1300"/>
                    </a:cubicBezTo>
                    <a:lnTo>
                      <a:pt x="3685" y="1300"/>
                    </a:lnTo>
                    <a:cubicBezTo>
                      <a:pt x="3812" y="1300"/>
                      <a:pt x="3917" y="1195"/>
                      <a:pt x="3917" y="1068"/>
                    </a:cubicBezTo>
                    <a:lnTo>
                      <a:pt x="3917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2"/>
              <p:cNvSpPr/>
              <p:nvPr/>
            </p:nvSpPr>
            <p:spPr>
              <a:xfrm>
                <a:off x="6522982" y="3770459"/>
                <a:ext cx="530899" cy="536388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8562" extrusionOk="0">
                    <a:moveTo>
                      <a:pt x="1" y="1"/>
                    </a:moveTo>
                    <a:lnTo>
                      <a:pt x="1" y="8016"/>
                    </a:lnTo>
                    <a:cubicBezTo>
                      <a:pt x="1" y="8317"/>
                      <a:pt x="246" y="8562"/>
                      <a:pt x="551" y="8562"/>
                    </a:cubicBezTo>
                    <a:lnTo>
                      <a:pt x="8016" y="8562"/>
                    </a:lnTo>
                    <a:cubicBezTo>
                      <a:pt x="8317" y="8562"/>
                      <a:pt x="8565" y="8317"/>
                      <a:pt x="8565" y="8016"/>
                    </a:cubicBezTo>
                    <a:lnTo>
                      <a:pt x="8565" y="1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2"/>
              <p:cNvSpPr/>
              <p:nvPr/>
            </p:nvSpPr>
            <p:spPr>
              <a:xfrm>
                <a:off x="6477552" y="3681937"/>
                <a:ext cx="621758" cy="116274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1856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1716"/>
                      <a:pt x="140" y="1855"/>
                      <a:pt x="312" y="1855"/>
                    </a:cubicBezTo>
                    <a:lnTo>
                      <a:pt x="9721" y="1855"/>
                    </a:lnTo>
                    <a:cubicBezTo>
                      <a:pt x="9892" y="1855"/>
                      <a:pt x="10032" y="1716"/>
                      <a:pt x="10032" y="1544"/>
                    </a:cubicBezTo>
                    <a:lnTo>
                      <a:pt x="10032" y="0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2"/>
              <p:cNvSpPr/>
              <p:nvPr/>
            </p:nvSpPr>
            <p:spPr>
              <a:xfrm>
                <a:off x="6502157" y="3992610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0"/>
                    </a:moveTo>
                    <a:cubicBezTo>
                      <a:pt x="73" y="0"/>
                      <a:pt x="0" y="70"/>
                      <a:pt x="0" y="159"/>
                    </a:cubicBezTo>
                    <a:lnTo>
                      <a:pt x="0" y="1245"/>
                    </a:lnTo>
                    <a:cubicBezTo>
                      <a:pt x="0" y="1334"/>
                      <a:pt x="73" y="1404"/>
                      <a:pt x="159" y="1404"/>
                    </a:cubicBezTo>
                    <a:lnTo>
                      <a:pt x="9076" y="1404"/>
                    </a:lnTo>
                    <a:cubicBezTo>
                      <a:pt x="9165" y="1404"/>
                      <a:pt x="9235" y="1334"/>
                      <a:pt x="9235" y="1245"/>
                    </a:cubicBezTo>
                    <a:lnTo>
                      <a:pt x="9235" y="159"/>
                    </a:lnTo>
                    <a:cubicBezTo>
                      <a:pt x="9235" y="70"/>
                      <a:pt x="9165" y="0"/>
                      <a:pt x="9076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2"/>
              <p:cNvSpPr/>
              <p:nvPr/>
            </p:nvSpPr>
            <p:spPr>
              <a:xfrm>
                <a:off x="6502157" y="3861613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1"/>
                    </a:moveTo>
                    <a:cubicBezTo>
                      <a:pt x="73" y="1"/>
                      <a:pt x="0" y="74"/>
                      <a:pt x="0" y="160"/>
                    </a:cubicBezTo>
                    <a:lnTo>
                      <a:pt x="0" y="1246"/>
                    </a:lnTo>
                    <a:cubicBezTo>
                      <a:pt x="0" y="1335"/>
                      <a:pt x="73" y="1405"/>
                      <a:pt x="159" y="1405"/>
                    </a:cubicBezTo>
                    <a:lnTo>
                      <a:pt x="9076" y="1405"/>
                    </a:lnTo>
                    <a:cubicBezTo>
                      <a:pt x="9165" y="1405"/>
                      <a:pt x="9235" y="1335"/>
                      <a:pt x="9235" y="1246"/>
                    </a:cubicBezTo>
                    <a:lnTo>
                      <a:pt x="9235" y="160"/>
                    </a:lnTo>
                    <a:cubicBezTo>
                      <a:pt x="9235" y="74"/>
                      <a:pt x="9165" y="1"/>
                      <a:pt x="9076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2"/>
              <p:cNvSpPr/>
              <p:nvPr/>
            </p:nvSpPr>
            <p:spPr>
              <a:xfrm>
                <a:off x="6502157" y="4123357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0"/>
                    </a:moveTo>
                    <a:cubicBezTo>
                      <a:pt x="73" y="0"/>
                      <a:pt x="0" y="73"/>
                      <a:pt x="0" y="159"/>
                    </a:cubicBezTo>
                    <a:lnTo>
                      <a:pt x="0" y="1248"/>
                    </a:lnTo>
                    <a:cubicBezTo>
                      <a:pt x="0" y="1334"/>
                      <a:pt x="73" y="1404"/>
                      <a:pt x="159" y="1404"/>
                    </a:cubicBezTo>
                    <a:lnTo>
                      <a:pt x="9076" y="1404"/>
                    </a:lnTo>
                    <a:cubicBezTo>
                      <a:pt x="9165" y="1404"/>
                      <a:pt x="9235" y="1334"/>
                      <a:pt x="9235" y="1248"/>
                    </a:cubicBezTo>
                    <a:lnTo>
                      <a:pt x="9235" y="159"/>
                    </a:lnTo>
                    <a:cubicBezTo>
                      <a:pt x="9235" y="73"/>
                      <a:pt x="9165" y="0"/>
                      <a:pt x="9076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2"/>
              <p:cNvSpPr/>
              <p:nvPr/>
            </p:nvSpPr>
            <p:spPr>
              <a:xfrm>
                <a:off x="7103225" y="3947629"/>
                <a:ext cx="1732209" cy="810972"/>
              </a:xfrm>
              <a:custGeom>
                <a:avLst/>
                <a:gdLst/>
                <a:ahLst/>
                <a:cxnLst/>
                <a:rect l="l" t="t" r="r" b="b"/>
                <a:pathLst>
                  <a:path w="27949" h="12945" extrusionOk="0">
                    <a:moveTo>
                      <a:pt x="16754" y="0"/>
                    </a:moveTo>
                    <a:cubicBezTo>
                      <a:pt x="16532" y="0"/>
                      <a:pt x="16351" y="181"/>
                      <a:pt x="16351" y="404"/>
                    </a:cubicBezTo>
                    <a:lnTo>
                      <a:pt x="16351" y="2303"/>
                    </a:lnTo>
                    <a:cubicBezTo>
                      <a:pt x="16351" y="3571"/>
                      <a:pt x="17383" y="4603"/>
                      <a:pt x="18647" y="4603"/>
                    </a:cubicBezTo>
                    <a:lnTo>
                      <a:pt x="23320" y="4603"/>
                    </a:lnTo>
                    <a:cubicBezTo>
                      <a:pt x="24283" y="4603"/>
                      <a:pt x="25067" y="5384"/>
                      <a:pt x="25067" y="6347"/>
                    </a:cubicBezTo>
                    <a:cubicBezTo>
                      <a:pt x="25067" y="7310"/>
                      <a:pt x="24283" y="8094"/>
                      <a:pt x="23320" y="8094"/>
                    </a:cubicBezTo>
                    <a:lnTo>
                      <a:pt x="14232" y="8094"/>
                    </a:lnTo>
                    <a:cubicBezTo>
                      <a:pt x="13514" y="8094"/>
                      <a:pt x="12933" y="8675"/>
                      <a:pt x="12933" y="9393"/>
                    </a:cubicBezTo>
                    <a:cubicBezTo>
                      <a:pt x="12933" y="10108"/>
                      <a:pt x="13514" y="10693"/>
                      <a:pt x="14232" y="10693"/>
                    </a:cubicBezTo>
                    <a:lnTo>
                      <a:pt x="26420" y="10693"/>
                    </a:lnTo>
                    <a:cubicBezTo>
                      <a:pt x="26821" y="10693"/>
                      <a:pt x="27145" y="11017"/>
                      <a:pt x="27145" y="11414"/>
                    </a:cubicBezTo>
                    <a:cubicBezTo>
                      <a:pt x="27145" y="11814"/>
                      <a:pt x="26821" y="12138"/>
                      <a:pt x="26420" y="12138"/>
                    </a:cubicBezTo>
                    <a:lnTo>
                      <a:pt x="401" y="12138"/>
                    </a:lnTo>
                    <a:cubicBezTo>
                      <a:pt x="178" y="12138"/>
                      <a:pt x="1" y="12319"/>
                      <a:pt x="1" y="12541"/>
                    </a:cubicBezTo>
                    <a:cubicBezTo>
                      <a:pt x="1" y="12764"/>
                      <a:pt x="178" y="12945"/>
                      <a:pt x="401" y="12945"/>
                    </a:cubicBezTo>
                    <a:lnTo>
                      <a:pt x="26420" y="12945"/>
                    </a:lnTo>
                    <a:cubicBezTo>
                      <a:pt x="27262" y="12945"/>
                      <a:pt x="27948" y="12259"/>
                      <a:pt x="27948" y="11414"/>
                    </a:cubicBezTo>
                    <a:cubicBezTo>
                      <a:pt x="27948" y="10572"/>
                      <a:pt x="27262" y="9886"/>
                      <a:pt x="26420" y="9886"/>
                    </a:cubicBezTo>
                    <a:lnTo>
                      <a:pt x="14232" y="9886"/>
                    </a:lnTo>
                    <a:cubicBezTo>
                      <a:pt x="13959" y="9886"/>
                      <a:pt x="13739" y="9667"/>
                      <a:pt x="13739" y="9393"/>
                    </a:cubicBezTo>
                    <a:cubicBezTo>
                      <a:pt x="13739" y="9120"/>
                      <a:pt x="13959" y="8898"/>
                      <a:pt x="14232" y="8898"/>
                    </a:cubicBezTo>
                    <a:lnTo>
                      <a:pt x="23320" y="8898"/>
                    </a:lnTo>
                    <a:cubicBezTo>
                      <a:pt x="24727" y="8898"/>
                      <a:pt x="25871" y="7754"/>
                      <a:pt x="25871" y="6347"/>
                    </a:cubicBezTo>
                    <a:cubicBezTo>
                      <a:pt x="25871" y="4940"/>
                      <a:pt x="24727" y="3796"/>
                      <a:pt x="23320" y="3796"/>
                    </a:cubicBezTo>
                    <a:lnTo>
                      <a:pt x="18647" y="3796"/>
                    </a:lnTo>
                    <a:cubicBezTo>
                      <a:pt x="17825" y="3796"/>
                      <a:pt x="17157" y="3126"/>
                      <a:pt x="17157" y="2303"/>
                    </a:cubicBezTo>
                    <a:lnTo>
                      <a:pt x="17157" y="404"/>
                    </a:lnTo>
                    <a:cubicBezTo>
                      <a:pt x="17157" y="181"/>
                      <a:pt x="16976" y="0"/>
                      <a:pt x="1675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2"/>
              <p:cNvSpPr/>
              <p:nvPr/>
            </p:nvSpPr>
            <p:spPr>
              <a:xfrm>
                <a:off x="7172951" y="4019236"/>
                <a:ext cx="1659943" cy="739366"/>
              </a:xfrm>
              <a:custGeom>
                <a:avLst/>
                <a:gdLst/>
                <a:ahLst/>
                <a:cxnLst/>
                <a:rect l="l" t="t" r="r" b="b"/>
                <a:pathLst>
                  <a:path w="26783" h="11802" extrusionOk="0">
                    <a:moveTo>
                      <a:pt x="15226" y="1"/>
                    </a:moveTo>
                    <a:lnTo>
                      <a:pt x="15226" y="163"/>
                    </a:lnTo>
                    <a:lnTo>
                      <a:pt x="16032" y="163"/>
                    </a:lnTo>
                    <a:lnTo>
                      <a:pt x="16032" y="1"/>
                    </a:lnTo>
                    <a:close/>
                    <a:moveTo>
                      <a:pt x="15226" y="804"/>
                    </a:moveTo>
                    <a:lnTo>
                      <a:pt x="15226" y="966"/>
                    </a:lnTo>
                    <a:lnTo>
                      <a:pt x="16032" y="966"/>
                    </a:lnTo>
                    <a:lnTo>
                      <a:pt x="16032" y="804"/>
                    </a:lnTo>
                    <a:close/>
                    <a:moveTo>
                      <a:pt x="16074" y="1513"/>
                    </a:moveTo>
                    <a:lnTo>
                      <a:pt x="15289" y="1700"/>
                    </a:lnTo>
                    <a:cubicBezTo>
                      <a:pt x="15305" y="1764"/>
                      <a:pt x="15324" y="1824"/>
                      <a:pt x="15343" y="1888"/>
                    </a:cubicBezTo>
                    <a:lnTo>
                      <a:pt x="16109" y="1633"/>
                    </a:lnTo>
                    <a:cubicBezTo>
                      <a:pt x="16093" y="1592"/>
                      <a:pt x="16083" y="1554"/>
                      <a:pt x="16074" y="1513"/>
                    </a:cubicBezTo>
                    <a:close/>
                    <a:moveTo>
                      <a:pt x="16344" y="2078"/>
                    </a:moveTo>
                    <a:lnTo>
                      <a:pt x="15708" y="2571"/>
                    </a:lnTo>
                    <a:cubicBezTo>
                      <a:pt x="15750" y="2621"/>
                      <a:pt x="15791" y="2672"/>
                      <a:pt x="15835" y="2720"/>
                    </a:cubicBezTo>
                    <a:lnTo>
                      <a:pt x="16426" y="2174"/>
                    </a:lnTo>
                    <a:cubicBezTo>
                      <a:pt x="16398" y="2142"/>
                      <a:pt x="16372" y="2110"/>
                      <a:pt x="16344" y="2078"/>
                    </a:cubicBezTo>
                    <a:close/>
                    <a:moveTo>
                      <a:pt x="16827" y="2482"/>
                    </a:moveTo>
                    <a:lnTo>
                      <a:pt x="16452" y="3193"/>
                    </a:lnTo>
                    <a:cubicBezTo>
                      <a:pt x="16506" y="3222"/>
                      <a:pt x="16566" y="3250"/>
                      <a:pt x="16626" y="3276"/>
                    </a:cubicBezTo>
                    <a:lnTo>
                      <a:pt x="16941" y="2536"/>
                    </a:lnTo>
                    <a:cubicBezTo>
                      <a:pt x="16903" y="2520"/>
                      <a:pt x="16865" y="2501"/>
                      <a:pt x="16827" y="2482"/>
                    </a:cubicBezTo>
                    <a:close/>
                    <a:moveTo>
                      <a:pt x="17430" y="2650"/>
                    </a:moveTo>
                    <a:lnTo>
                      <a:pt x="17383" y="3454"/>
                    </a:lnTo>
                    <a:cubicBezTo>
                      <a:pt x="17430" y="3457"/>
                      <a:pt x="17475" y="3460"/>
                      <a:pt x="17522" y="3460"/>
                    </a:cubicBezTo>
                    <a:lnTo>
                      <a:pt x="17567" y="3460"/>
                    </a:lnTo>
                    <a:lnTo>
                      <a:pt x="17567" y="2653"/>
                    </a:lnTo>
                    <a:lnTo>
                      <a:pt x="17522" y="2653"/>
                    </a:lnTo>
                    <a:cubicBezTo>
                      <a:pt x="17494" y="2653"/>
                      <a:pt x="17462" y="2653"/>
                      <a:pt x="17430" y="2650"/>
                    </a:cubicBezTo>
                    <a:close/>
                    <a:moveTo>
                      <a:pt x="18212" y="2653"/>
                    </a:moveTo>
                    <a:lnTo>
                      <a:pt x="18212" y="3460"/>
                    </a:lnTo>
                    <a:lnTo>
                      <a:pt x="18370" y="3460"/>
                    </a:lnTo>
                    <a:lnTo>
                      <a:pt x="18370" y="2653"/>
                    </a:lnTo>
                    <a:close/>
                    <a:moveTo>
                      <a:pt x="19015" y="2653"/>
                    </a:moveTo>
                    <a:lnTo>
                      <a:pt x="19015" y="3460"/>
                    </a:lnTo>
                    <a:lnTo>
                      <a:pt x="19174" y="3460"/>
                    </a:lnTo>
                    <a:lnTo>
                      <a:pt x="19174" y="2653"/>
                    </a:lnTo>
                    <a:close/>
                    <a:moveTo>
                      <a:pt x="19819" y="2653"/>
                    </a:moveTo>
                    <a:lnTo>
                      <a:pt x="19819" y="3460"/>
                    </a:lnTo>
                    <a:lnTo>
                      <a:pt x="19978" y="3460"/>
                    </a:lnTo>
                    <a:lnTo>
                      <a:pt x="19978" y="2653"/>
                    </a:lnTo>
                    <a:close/>
                    <a:moveTo>
                      <a:pt x="20623" y="2653"/>
                    </a:moveTo>
                    <a:lnTo>
                      <a:pt x="20623" y="3460"/>
                    </a:lnTo>
                    <a:lnTo>
                      <a:pt x="20781" y="3460"/>
                    </a:lnTo>
                    <a:lnTo>
                      <a:pt x="20781" y="2653"/>
                    </a:lnTo>
                    <a:close/>
                    <a:moveTo>
                      <a:pt x="21426" y="2653"/>
                    </a:moveTo>
                    <a:lnTo>
                      <a:pt x="21426" y="3460"/>
                    </a:lnTo>
                    <a:lnTo>
                      <a:pt x="21585" y="3460"/>
                    </a:lnTo>
                    <a:lnTo>
                      <a:pt x="21585" y="2653"/>
                    </a:lnTo>
                    <a:close/>
                    <a:moveTo>
                      <a:pt x="22236" y="2653"/>
                    </a:moveTo>
                    <a:lnTo>
                      <a:pt x="22224" y="3460"/>
                    </a:lnTo>
                    <a:cubicBezTo>
                      <a:pt x="22268" y="3460"/>
                      <a:pt x="22309" y="3463"/>
                      <a:pt x="22354" y="3466"/>
                    </a:cubicBezTo>
                    <a:lnTo>
                      <a:pt x="22427" y="2663"/>
                    </a:lnTo>
                    <a:cubicBezTo>
                      <a:pt x="22363" y="2660"/>
                      <a:pt x="22300" y="2653"/>
                      <a:pt x="22236" y="2653"/>
                    </a:cubicBezTo>
                    <a:close/>
                    <a:moveTo>
                      <a:pt x="23167" y="2844"/>
                    </a:moveTo>
                    <a:lnTo>
                      <a:pt x="22859" y="3587"/>
                    </a:lnTo>
                    <a:cubicBezTo>
                      <a:pt x="22900" y="3606"/>
                      <a:pt x="22938" y="3622"/>
                      <a:pt x="22977" y="3644"/>
                    </a:cubicBezTo>
                    <a:lnTo>
                      <a:pt x="23339" y="2923"/>
                    </a:lnTo>
                    <a:cubicBezTo>
                      <a:pt x="23282" y="2895"/>
                      <a:pt x="23224" y="2869"/>
                      <a:pt x="23167" y="2844"/>
                    </a:cubicBezTo>
                    <a:close/>
                    <a:moveTo>
                      <a:pt x="23961" y="3362"/>
                    </a:moveTo>
                    <a:lnTo>
                      <a:pt x="23402" y="3943"/>
                    </a:lnTo>
                    <a:cubicBezTo>
                      <a:pt x="23434" y="3975"/>
                      <a:pt x="23466" y="4006"/>
                      <a:pt x="23494" y="4038"/>
                    </a:cubicBezTo>
                    <a:lnTo>
                      <a:pt x="24092" y="3498"/>
                    </a:lnTo>
                    <a:cubicBezTo>
                      <a:pt x="24050" y="3451"/>
                      <a:pt x="24006" y="3406"/>
                      <a:pt x="23961" y="3362"/>
                    </a:cubicBezTo>
                    <a:close/>
                    <a:moveTo>
                      <a:pt x="24511" y="4133"/>
                    </a:moveTo>
                    <a:lnTo>
                      <a:pt x="23780" y="4470"/>
                    </a:lnTo>
                    <a:cubicBezTo>
                      <a:pt x="23799" y="4512"/>
                      <a:pt x="23815" y="4550"/>
                      <a:pt x="23831" y="4591"/>
                    </a:cubicBezTo>
                    <a:lnTo>
                      <a:pt x="24587" y="4308"/>
                    </a:lnTo>
                    <a:cubicBezTo>
                      <a:pt x="24565" y="4251"/>
                      <a:pt x="24539" y="4191"/>
                      <a:pt x="24511" y="4133"/>
                    </a:cubicBezTo>
                    <a:close/>
                    <a:moveTo>
                      <a:pt x="24743" y="5055"/>
                    </a:moveTo>
                    <a:lnTo>
                      <a:pt x="23939" y="5102"/>
                    </a:lnTo>
                    <a:cubicBezTo>
                      <a:pt x="23942" y="5134"/>
                      <a:pt x="23942" y="5169"/>
                      <a:pt x="23942" y="5204"/>
                    </a:cubicBezTo>
                    <a:lnTo>
                      <a:pt x="23942" y="5233"/>
                    </a:lnTo>
                    <a:lnTo>
                      <a:pt x="24746" y="5242"/>
                    </a:lnTo>
                    <a:lnTo>
                      <a:pt x="24749" y="5204"/>
                    </a:lnTo>
                    <a:cubicBezTo>
                      <a:pt x="24749" y="5153"/>
                      <a:pt x="24746" y="5102"/>
                      <a:pt x="24743" y="5055"/>
                    </a:cubicBezTo>
                    <a:close/>
                    <a:moveTo>
                      <a:pt x="23856" y="5747"/>
                    </a:moveTo>
                    <a:cubicBezTo>
                      <a:pt x="23844" y="5789"/>
                      <a:pt x="23828" y="5827"/>
                      <a:pt x="23812" y="5868"/>
                    </a:cubicBezTo>
                    <a:lnTo>
                      <a:pt x="24555" y="6173"/>
                    </a:lnTo>
                    <a:cubicBezTo>
                      <a:pt x="24581" y="6116"/>
                      <a:pt x="24603" y="6055"/>
                      <a:pt x="24622" y="5995"/>
                    </a:cubicBezTo>
                    <a:lnTo>
                      <a:pt x="23856" y="5747"/>
                    </a:lnTo>
                    <a:close/>
                    <a:moveTo>
                      <a:pt x="23545" y="6313"/>
                    </a:moveTo>
                    <a:cubicBezTo>
                      <a:pt x="23517" y="6348"/>
                      <a:pt x="23488" y="6379"/>
                      <a:pt x="23456" y="6411"/>
                    </a:cubicBezTo>
                    <a:lnTo>
                      <a:pt x="24041" y="6967"/>
                    </a:lnTo>
                    <a:cubicBezTo>
                      <a:pt x="24082" y="6923"/>
                      <a:pt x="24126" y="6875"/>
                      <a:pt x="24165" y="6827"/>
                    </a:cubicBezTo>
                    <a:lnTo>
                      <a:pt x="23545" y="6313"/>
                    </a:lnTo>
                    <a:close/>
                    <a:moveTo>
                      <a:pt x="23046" y="6732"/>
                    </a:moveTo>
                    <a:cubicBezTo>
                      <a:pt x="23008" y="6751"/>
                      <a:pt x="22967" y="6773"/>
                      <a:pt x="22929" y="6789"/>
                    </a:cubicBezTo>
                    <a:lnTo>
                      <a:pt x="23269" y="7520"/>
                    </a:lnTo>
                    <a:cubicBezTo>
                      <a:pt x="23326" y="7494"/>
                      <a:pt x="23383" y="7466"/>
                      <a:pt x="23437" y="7434"/>
                    </a:cubicBezTo>
                    <a:lnTo>
                      <a:pt x="23046" y="6732"/>
                    </a:lnTo>
                    <a:close/>
                    <a:moveTo>
                      <a:pt x="22430" y="6935"/>
                    </a:moveTo>
                    <a:cubicBezTo>
                      <a:pt x="22389" y="6942"/>
                      <a:pt x="22344" y="6945"/>
                      <a:pt x="22300" y="6948"/>
                    </a:cubicBezTo>
                    <a:lnTo>
                      <a:pt x="22348" y="7752"/>
                    </a:lnTo>
                    <a:cubicBezTo>
                      <a:pt x="22411" y="7748"/>
                      <a:pt x="22475" y="7742"/>
                      <a:pt x="22538" y="7733"/>
                    </a:cubicBezTo>
                    <a:lnTo>
                      <a:pt x="22430" y="6935"/>
                    </a:lnTo>
                    <a:close/>
                    <a:moveTo>
                      <a:pt x="13482" y="6951"/>
                    </a:moveTo>
                    <a:lnTo>
                      <a:pt x="13482" y="7755"/>
                    </a:lnTo>
                    <a:lnTo>
                      <a:pt x="13640" y="7755"/>
                    </a:lnTo>
                    <a:lnTo>
                      <a:pt x="13640" y="6951"/>
                    </a:lnTo>
                    <a:close/>
                    <a:moveTo>
                      <a:pt x="14285" y="6951"/>
                    </a:moveTo>
                    <a:lnTo>
                      <a:pt x="14285" y="7755"/>
                    </a:lnTo>
                    <a:lnTo>
                      <a:pt x="14444" y="7755"/>
                    </a:lnTo>
                    <a:lnTo>
                      <a:pt x="14444" y="6951"/>
                    </a:lnTo>
                    <a:close/>
                    <a:moveTo>
                      <a:pt x="15089" y="6951"/>
                    </a:moveTo>
                    <a:lnTo>
                      <a:pt x="15089" y="7755"/>
                    </a:lnTo>
                    <a:lnTo>
                      <a:pt x="15251" y="7755"/>
                    </a:lnTo>
                    <a:lnTo>
                      <a:pt x="15251" y="6951"/>
                    </a:lnTo>
                    <a:close/>
                    <a:moveTo>
                      <a:pt x="15893" y="6951"/>
                    </a:moveTo>
                    <a:lnTo>
                      <a:pt x="15893" y="7755"/>
                    </a:lnTo>
                    <a:lnTo>
                      <a:pt x="16055" y="7755"/>
                    </a:lnTo>
                    <a:lnTo>
                      <a:pt x="16055" y="6951"/>
                    </a:lnTo>
                    <a:close/>
                    <a:moveTo>
                      <a:pt x="16696" y="6951"/>
                    </a:moveTo>
                    <a:lnTo>
                      <a:pt x="16696" y="7755"/>
                    </a:lnTo>
                    <a:lnTo>
                      <a:pt x="16858" y="7755"/>
                    </a:lnTo>
                    <a:lnTo>
                      <a:pt x="16858" y="6951"/>
                    </a:lnTo>
                    <a:close/>
                    <a:moveTo>
                      <a:pt x="17500" y="6951"/>
                    </a:moveTo>
                    <a:lnTo>
                      <a:pt x="17500" y="7755"/>
                    </a:lnTo>
                    <a:lnTo>
                      <a:pt x="17662" y="7755"/>
                    </a:lnTo>
                    <a:lnTo>
                      <a:pt x="17662" y="6951"/>
                    </a:lnTo>
                    <a:close/>
                    <a:moveTo>
                      <a:pt x="18304" y="6951"/>
                    </a:moveTo>
                    <a:lnTo>
                      <a:pt x="18304" y="7755"/>
                    </a:lnTo>
                    <a:lnTo>
                      <a:pt x="18466" y="7755"/>
                    </a:lnTo>
                    <a:lnTo>
                      <a:pt x="18466" y="6951"/>
                    </a:lnTo>
                    <a:close/>
                    <a:moveTo>
                      <a:pt x="19107" y="6951"/>
                    </a:moveTo>
                    <a:lnTo>
                      <a:pt x="19107" y="7755"/>
                    </a:lnTo>
                    <a:lnTo>
                      <a:pt x="19269" y="7755"/>
                    </a:lnTo>
                    <a:lnTo>
                      <a:pt x="19269" y="6951"/>
                    </a:lnTo>
                    <a:close/>
                    <a:moveTo>
                      <a:pt x="19911" y="6951"/>
                    </a:moveTo>
                    <a:lnTo>
                      <a:pt x="19911" y="7755"/>
                    </a:lnTo>
                    <a:lnTo>
                      <a:pt x="20073" y="7755"/>
                    </a:lnTo>
                    <a:lnTo>
                      <a:pt x="20073" y="6951"/>
                    </a:lnTo>
                    <a:close/>
                    <a:moveTo>
                      <a:pt x="20715" y="6951"/>
                    </a:moveTo>
                    <a:lnTo>
                      <a:pt x="20715" y="7755"/>
                    </a:lnTo>
                    <a:lnTo>
                      <a:pt x="20877" y="7755"/>
                    </a:lnTo>
                    <a:lnTo>
                      <a:pt x="20877" y="6951"/>
                    </a:lnTo>
                    <a:close/>
                    <a:moveTo>
                      <a:pt x="21518" y="6951"/>
                    </a:moveTo>
                    <a:lnTo>
                      <a:pt x="21518" y="7755"/>
                    </a:lnTo>
                    <a:lnTo>
                      <a:pt x="21680" y="7755"/>
                    </a:lnTo>
                    <a:lnTo>
                      <a:pt x="21680" y="6951"/>
                    </a:lnTo>
                    <a:close/>
                    <a:moveTo>
                      <a:pt x="12722" y="7008"/>
                    </a:moveTo>
                    <a:cubicBezTo>
                      <a:pt x="12649" y="7031"/>
                      <a:pt x="12576" y="7062"/>
                      <a:pt x="12506" y="7097"/>
                    </a:cubicBezTo>
                    <a:lnTo>
                      <a:pt x="12878" y="7812"/>
                    </a:lnTo>
                    <a:cubicBezTo>
                      <a:pt x="12907" y="7799"/>
                      <a:pt x="12932" y="7787"/>
                      <a:pt x="12961" y="7777"/>
                    </a:cubicBezTo>
                    <a:lnTo>
                      <a:pt x="12722" y="7008"/>
                    </a:lnTo>
                    <a:close/>
                    <a:moveTo>
                      <a:pt x="11896" y="7774"/>
                    </a:moveTo>
                    <a:cubicBezTo>
                      <a:pt x="11868" y="7847"/>
                      <a:pt x="11849" y="7923"/>
                      <a:pt x="11833" y="7996"/>
                    </a:cubicBezTo>
                    <a:lnTo>
                      <a:pt x="12621" y="8155"/>
                    </a:lnTo>
                    <a:cubicBezTo>
                      <a:pt x="12627" y="8126"/>
                      <a:pt x="12637" y="8098"/>
                      <a:pt x="12646" y="8069"/>
                    </a:cubicBezTo>
                    <a:lnTo>
                      <a:pt x="11896" y="7774"/>
                    </a:lnTo>
                    <a:close/>
                    <a:moveTo>
                      <a:pt x="12678" y="8495"/>
                    </a:moveTo>
                    <a:lnTo>
                      <a:pt x="11979" y="8898"/>
                    </a:lnTo>
                    <a:cubicBezTo>
                      <a:pt x="12017" y="8965"/>
                      <a:pt x="12065" y="9029"/>
                      <a:pt x="12112" y="9089"/>
                    </a:cubicBezTo>
                    <a:lnTo>
                      <a:pt x="12729" y="8568"/>
                    </a:lnTo>
                    <a:cubicBezTo>
                      <a:pt x="12710" y="8546"/>
                      <a:pt x="12694" y="8520"/>
                      <a:pt x="12678" y="8495"/>
                    </a:cubicBezTo>
                    <a:close/>
                    <a:moveTo>
                      <a:pt x="13031" y="8740"/>
                    </a:moveTo>
                    <a:lnTo>
                      <a:pt x="12910" y="9534"/>
                    </a:lnTo>
                    <a:cubicBezTo>
                      <a:pt x="12973" y="9543"/>
                      <a:pt x="13040" y="9550"/>
                      <a:pt x="13107" y="9550"/>
                    </a:cubicBezTo>
                    <a:lnTo>
                      <a:pt x="13132" y="9550"/>
                    </a:lnTo>
                    <a:lnTo>
                      <a:pt x="13132" y="8743"/>
                    </a:lnTo>
                    <a:lnTo>
                      <a:pt x="13107" y="8743"/>
                    </a:lnTo>
                    <a:cubicBezTo>
                      <a:pt x="13081" y="8743"/>
                      <a:pt x="13056" y="8743"/>
                      <a:pt x="13031" y="8740"/>
                    </a:cubicBezTo>
                    <a:close/>
                    <a:moveTo>
                      <a:pt x="13774" y="8743"/>
                    </a:moveTo>
                    <a:lnTo>
                      <a:pt x="13774" y="9550"/>
                    </a:lnTo>
                    <a:lnTo>
                      <a:pt x="13936" y="9550"/>
                    </a:lnTo>
                    <a:lnTo>
                      <a:pt x="13936" y="8743"/>
                    </a:lnTo>
                    <a:close/>
                    <a:moveTo>
                      <a:pt x="14578" y="8743"/>
                    </a:moveTo>
                    <a:lnTo>
                      <a:pt x="14578" y="9550"/>
                    </a:lnTo>
                    <a:lnTo>
                      <a:pt x="14740" y="9550"/>
                    </a:lnTo>
                    <a:lnTo>
                      <a:pt x="14740" y="8743"/>
                    </a:lnTo>
                    <a:close/>
                    <a:moveTo>
                      <a:pt x="15381" y="8743"/>
                    </a:moveTo>
                    <a:lnTo>
                      <a:pt x="15381" y="9550"/>
                    </a:lnTo>
                    <a:lnTo>
                      <a:pt x="15543" y="9550"/>
                    </a:lnTo>
                    <a:lnTo>
                      <a:pt x="15543" y="8743"/>
                    </a:lnTo>
                    <a:close/>
                    <a:moveTo>
                      <a:pt x="16185" y="8743"/>
                    </a:moveTo>
                    <a:lnTo>
                      <a:pt x="16185" y="9550"/>
                    </a:lnTo>
                    <a:lnTo>
                      <a:pt x="16347" y="9550"/>
                    </a:lnTo>
                    <a:lnTo>
                      <a:pt x="16347" y="8743"/>
                    </a:lnTo>
                    <a:close/>
                    <a:moveTo>
                      <a:pt x="16989" y="8743"/>
                    </a:moveTo>
                    <a:lnTo>
                      <a:pt x="16989" y="9550"/>
                    </a:lnTo>
                    <a:lnTo>
                      <a:pt x="17151" y="9550"/>
                    </a:lnTo>
                    <a:lnTo>
                      <a:pt x="17151" y="8743"/>
                    </a:lnTo>
                    <a:close/>
                    <a:moveTo>
                      <a:pt x="17792" y="8743"/>
                    </a:moveTo>
                    <a:lnTo>
                      <a:pt x="17792" y="9550"/>
                    </a:lnTo>
                    <a:lnTo>
                      <a:pt x="17954" y="9550"/>
                    </a:lnTo>
                    <a:lnTo>
                      <a:pt x="17954" y="8743"/>
                    </a:lnTo>
                    <a:close/>
                    <a:moveTo>
                      <a:pt x="18596" y="8743"/>
                    </a:moveTo>
                    <a:lnTo>
                      <a:pt x="18596" y="9550"/>
                    </a:lnTo>
                    <a:lnTo>
                      <a:pt x="18758" y="9550"/>
                    </a:lnTo>
                    <a:lnTo>
                      <a:pt x="18758" y="8743"/>
                    </a:lnTo>
                    <a:close/>
                    <a:moveTo>
                      <a:pt x="19400" y="8743"/>
                    </a:moveTo>
                    <a:lnTo>
                      <a:pt x="19400" y="9550"/>
                    </a:lnTo>
                    <a:lnTo>
                      <a:pt x="19562" y="9550"/>
                    </a:lnTo>
                    <a:lnTo>
                      <a:pt x="19562" y="8743"/>
                    </a:lnTo>
                    <a:close/>
                    <a:moveTo>
                      <a:pt x="20203" y="8743"/>
                    </a:moveTo>
                    <a:lnTo>
                      <a:pt x="20203" y="9550"/>
                    </a:lnTo>
                    <a:lnTo>
                      <a:pt x="20365" y="9550"/>
                    </a:lnTo>
                    <a:lnTo>
                      <a:pt x="20365" y="8743"/>
                    </a:lnTo>
                    <a:close/>
                    <a:moveTo>
                      <a:pt x="21010" y="8743"/>
                    </a:moveTo>
                    <a:lnTo>
                      <a:pt x="21010" y="9550"/>
                    </a:lnTo>
                    <a:lnTo>
                      <a:pt x="21169" y="9550"/>
                    </a:lnTo>
                    <a:lnTo>
                      <a:pt x="21169" y="8743"/>
                    </a:lnTo>
                    <a:close/>
                    <a:moveTo>
                      <a:pt x="21814" y="8743"/>
                    </a:moveTo>
                    <a:lnTo>
                      <a:pt x="21814" y="9550"/>
                    </a:lnTo>
                    <a:lnTo>
                      <a:pt x="21973" y="9550"/>
                    </a:lnTo>
                    <a:lnTo>
                      <a:pt x="21973" y="8743"/>
                    </a:lnTo>
                    <a:close/>
                    <a:moveTo>
                      <a:pt x="22618" y="8743"/>
                    </a:moveTo>
                    <a:lnTo>
                      <a:pt x="22618" y="9550"/>
                    </a:lnTo>
                    <a:lnTo>
                      <a:pt x="22776" y="9550"/>
                    </a:lnTo>
                    <a:lnTo>
                      <a:pt x="22776" y="8743"/>
                    </a:lnTo>
                    <a:close/>
                    <a:moveTo>
                      <a:pt x="23421" y="8743"/>
                    </a:moveTo>
                    <a:lnTo>
                      <a:pt x="23421" y="9550"/>
                    </a:lnTo>
                    <a:lnTo>
                      <a:pt x="23580" y="9550"/>
                    </a:lnTo>
                    <a:lnTo>
                      <a:pt x="23580" y="8743"/>
                    </a:lnTo>
                    <a:close/>
                    <a:moveTo>
                      <a:pt x="24225" y="8743"/>
                    </a:moveTo>
                    <a:lnTo>
                      <a:pt x="24225" y="9550"/>
                    </a:lnTo>
                    <a:lnTo>
                      <a:pt x="24384" y="9550"/>
                    </a:lnTo>
                    <a:lnTo>
                      <a:pt x="24384" y="8743"/>
                    </a:lnTo>
                    <a:close/>
                    <a:moveTo>
                      <a:pt x="25029" y="8743"/>
                    </a:moveTo>
                    <a:lnTo>
                      <a:pt x="25029" y="9550"/>
                    </a:lnTo>
                    <a:lnTo>
                      <a:pt x="25187" y="9550"/>
                    </a:lnTo>
                    <a:lnTo>
                      <a:pt x="25187" y="8743"/>
                    </a:lnTo>
                    <a:close/>
                    <a:moveTo>
                      <a:pt x="25998" y="8914"/>
                    </a:moveTo>
                    <a:lnTo>
                      <a:pt x="25626" y="9629"/>
                    </a:lnTo>
                    <a:cubicBezTo>
                      <a:pt x="25658" y="9645"/>
                      <a:pt x="25686" y="9664"/>
                      <a:pt x="25715" y="9683"/>
                    </a:cubicBezTo>
                    <a:lnTo>
                      <a:pt x="26182" y="9029"/>
                    </a:lnTo>
                    <a:cubicBezTo>
                      <a:pt x="26125" y="8984"/>
                      <a:pt x="26061" y="8946"/>
                      <a:pt x="25998" y="8914"/>
                    </a:cubicBezTo>
                    <a:close/>
                    <a:moveTo>
                      <a:pt x="26715" y="9705"/>
                    </a:moveTo>
                    <a:lnTo>
                      <a:pt x="25966" y="10001"/>
                    </a:lnTo>
                    <a:cubicBezTo>
                      <a:pt x="25978" y="10036"/>
                      <a:pt x="25991" y="10067"/>
                      <a:pt x="25998" y="10102"/>
                    </a:cubicBezTo>
                    <a:lnTo>
                      <a:pt x="26782" y="9912"/>
                    </a:lnTo>
                    <a:cubicBezTo>
                      <a:pt x="26763" y="9842"/>
                      <a:pt x="26741" y="9772"/>
                      <a:pt x="26715" y="9705"/>
                    </a:cubicBezTo>
                    <a:close/>
                    <a:moveTo>
                      <a:pt x="25978" y="10509"/>
                    </a:moveTo>
                    <a:cubicBezTo>
                      <a:pt x="25969" y="10541"/>
                      <a:pt x="25953" y="10572"/>
                      <a:pt x="25937" y="10604"/>
                    </a:cubicBezTo>
                    <a:lnTo>
                      <a:pt x="26655" y="10973"/>
                    </a:lnTo>
                    <a:cubicBezTo>
                      <a:pt x="26687" y="10906"/>
                      <a:pt x="26715" y="10839"/>
                      <a:pt x="26741" y="10773"/>
                    </a:cubicBezTo>
                    <a:lnTo>
                      <a:pt x="25978" y="10509"/>
                    </a:lnTo>
                    <a:close/>
                    <a:moveTo>
                      <a:pt x="25658" y="10900"/>
                    </a:moveTo>
                    <a:cubicBezTo>
                      <a:pt x="25626" y="10916"/>
                      <a:pt x="25597" y="10931"/>
                      <a:pt x="25565" y="10944"/>
                    </a:cubicBezTo>
                    <a:lnTo>
                      <a:pt x="25864" y="11691"/>
                    </a:lnTo>
                    <a:cubicBezTo>
                      <a:pt x="25931" y="11662"/>
                      <a:pt x="25998" y="11630"/>
                      <a:pt x="26061" y="11595"/>
                    </a:cubicBezTo>
                    <a:lnTo>
                      <a:pt x="25658" y="10900"/>
                    </a:lnTo>
                    <a:close/>
                    <a:moveTo>
                      <a:pt x="0" y="10995"/>
                    </a:moveTo>
                    <a:lnTo>
                      <a:pt x="0" y="11802"/>
                    </a:lnTo>
                    <a:lnTo>
                      <a:pt x="162" y="11802"/>
                    </a:lnTo>
                    <a:lnTo>
                      <a:pt x="162" y="10995"/>
                    </a:lnTo>
                    <a:close/>
                    <a:moveTo>
                      <a:pt x="804" y="10995"/>
                    </a:moveTo>
                    <a:lnTo>
                      <a:pt x="804" y="11802"/>
                    </a:lnTo>
                    <a:lnTo>
                      <a:pt x="966" y="11802"/>
                    </a:lnTo>
                    <a:lnTo>
                      <a:pt x="966" y="10995"/>
                    </a:lnTo>
                    <a:close/>
                    <a:moveTo>
                      <a:pt x="1607" y="10995"/>
                    </a:moveTo>
                    <a:lnTo>
                      <a:pt x="1607" y="11802"/>
                    </a:lnTo>
                    <a:lnTo>
                      <a:pt x="1769" y="11802"/>
                    </a:lnTo>
                    <a:lnTo>
                      <a:pt x="1769" y="10995"/>
                    </a:lnTo>
                    <a:close/>
                    <a:moveTo>
                      <a:pt x="2411" y="10995"/>
                    </a:moveTo>
                    <a:lnTo>
                      <a:pt x="2411" y="11802"/>
                    </a:lnTo>
                    <a:lnTo>
                      <a:pt x="2573" y="11802"/>
                    </a:lnTo>
                    <a:lnTo>
                      <a:pt x="2573" y="10995"/>
                    </a:lnTo>
                    <a:close/>
                    <a:moveTo>
                      <a:pt x="3215" y="10995"/>
                    </a:moveTo>
                    <a:lnTo>
                      <a:pt x="3215" y="11802"/>
                    </a:lnTo>
                    <a:lnTo>
                      <a:pt x="3377" y="11802"/>
                    </a:lnTo>
                    <a:lnTo>
                      <a:pt x="3377" y="10995"/>
                    </a:lnTo>
                    <a:close/>
                    <a:moveTo>
                      <a:pt x="4018" y="10995"/>
                    </a:moveTo>
                    <a:lnTo>
                      <a:pt x="4018" y="11802"/>
                    </a:lnTo>
                    <a:lnTo>
                      <a:pt x="4180" y="11802"/>
                    </a:lnTo>
                    <a:lnTo>
                      <a:pt x="4180" y="10995"/>
                    </a:lnTo>
                    <a:close/>
                    <a:moveTo>
                      <a:pt x="4825" y="10995"/>
                    </a:moveTo>
                    <a:lnTo>
                      <a:pt x="4825" y="11802"/>
                    </a:lnTo>
                    <a:lnTo>
                      <a:pt x="4984" y="11802"/>
                    </a:lnTo>
                    <a:lnTo>
                      <a:pt x="4984" y="10995"/>
                    </a:lnTo>
                    <a:close/>
                    <a:moveTo>
                      <a:pt x="5629" y="10995"/>
                    </a:moveTo>
                    <a:lnTo>
                      <a:pt x="5629" y="11802"/>
                    </a:lnTo>
                    <a:lnTo>
                      <a:pt x="5788" y="11802"/>
                    </a:lnTo>
                    <a:lnTo>
                      <a:pt x="5788" y="10995"/>
                    </a:lnTo>
                    <a:close/>
                    <a:moveTo>
                      <a:pt x="6433" y="10995"/>
                    </a:moveTo>
                    <a:lnTo>
                      <a:pt x="6433" y="11802"/>
                    </a:lnTo>
                    <a:lnTo>
                      <a:pt x="6592" y="11802"/>
                    </a:lnTo>
                    <a:lnTo>
                      <a:pt x="6592" y="10995"/>
                    </a:lnTo>
                    <a:close/>
                    <a:moveTo>
                      <a:pt x="7236" y="10995"/>
                    </a:moveTo>
                    <a:lnTo>
                      <a:pt x="7236" y="11802"/>
                    </a:lnTo>
                    <a:lnTo>
                      <a:pt x="7395" y="11802"/>
                    </a:lnTo>
                    <a:lnTo>
                      <a:pt x="7395" y="10995"/>
                    </a:lnTo>
                    <a:close/>
                    <a:moveTo>
                      <a:pt x="8040" y="10995"/>
                    </a:moveTo>
                    <a:lnTo>
                      <a:pt x="8040" y="11802"/>
                    </a:lnTo>
                    <a:lnTo>
                      <a:pt x="8199" y="11802"/>
                    </a:lnTo>
                    <a:lnTo>
                      <a:pt x="8199" y="10995"/>
                    </a:lnTo>
                    <a:close/>
                    <a:moveTo>
                      <a:pt x="8844" y="10995"/>
                    </a:moveTo>
                    <a:lnTo>
                      <a:pt x="8844" y="11802"/>
                    </a:lnTo>
                    <a:lnTo>
                      <a:pt x="9003" y="11802"/>
                    </a:lnTo>
                    <a:lnTo>
                      <a:pt x="9003" y="10995"/>
                    </a:lnTo>
                    <a:close/>
                    <a:moveTo>
                      <a:pt x="9647" y="10995"/>
                    </a:moveTo>
                    <a:lnTo>
                      <a:pt x="9647" y="11802"/>
                    </a:lnTo>
                    <a:lnTo>
                      <a:pt x="9806" y="11802"/>
                    </a:lnTo>
                    <a:lnTo>
                      <a:pt x="9806" y="10995"/>
                    </a:lnTo>
                    <a:close/>
                    <a:moveTo>
                      <a:pt x="10451" y="10995"/>
                    </a:moveTo>
                    <a:lnTo>
                      <a:pt x="10451" y="11802"/>
                    </a:lnTo>
                    <a:lnTo>
                      <a:pt x="10613" y="11802"/>
                    </a:lnTo>
                    <a:lnTo>
                      <a:pt x="10613" y="10995"/>
                    </a:lnTo>
                    <a:close/>
                    <a:moveTo>
                      <a:pt x="11255" y="10995"/>
                    </a:moveTo>
                    <a:lnTo>
                      <a:pt x="11255" y="11802"/>
                    </a:lnTo>
                    <a:lnTo>
                      <a:pt x="11417" y="11802"/>
                    </a:lnTo>
                    <a:lnTo>
                      <a:pt x="11417" y="10995"/>
                    </a:lnTo>
                    <a:close/>
                    <a:moveTo>
                      <a:pt x="12058" y="10995"/>
                    </a:moveTo>
                    <a:lnTo>
                      <a:pt x="12058" y="11802"/>
                    </a:lnTo>
                    <a:lnTo>
                      <a:pt x="12220" y="11802"/>
                    </a:lnTo>
                    <a:lnTo>
                      <a:pt x="12220" y="10995"/>
                    </a:lnTo>
                    <a:close/>
                    <a:moveTo>
                      <a:pt x="12862" y="10995"/>
                    </a:moveTo>
                    <a:lnTo>
                      <a:pt x="12862" y="11802"/>
                    </a:lnTo>
                    <a:lnTo>
                      <a:pt x="13024" y="11802"/>
                    </a:lnTo>
                    <a:lnTo>
                      <a:pt x="13024" y="10995"/>
                    </a:lnTo>
                    <a:close/>
                    <a:moveTo>
                      <a:pt x="13666" y="10995"/>
                    </a:moveTo>
                    <a:lnTo>
                      <a:pt x="13666" y="11802"/>
                    </a:lnTo>
                    <a:lnTo>
                      <a:pt x="13828" y="11802"/>
                    </a:lnTo>
                    <a:lnTo>
                      <a:pt x="13828" y="10995"/>
                    </a:lnTo>
                    <a:close/>
                    <a:moveTo>
                      <a:pt x="14470" y="10995"/>
                    </a:moveTo>
                    <a:lnTo>
                      <a:pt x="14470" y="11802"/>
                    </a:lnTo>
                    <a:lnTo>
                      <a:pt x="14632" y="11802"/>
                    </a:lnTo>
                    <a:lnTo>
                      <a:pt x="14632" y="10995"/>
                    </a:lnTo>
                    <a:close/>
                    <a:moveTo>
                      <a:pt x="15273" y="10995"/>
                    </a:moveTo>
                    <a:lnTo>
                      <a:pt x="15273" y="11802"/>
                    </a:lnTo>
                    <a:lnTo>
                      <a:pt x="15435" y="11802"/>
                    </a:lnTo>
                    <a:lnTo>
                      <a:pt x="15435" y="10995"/>
                    </a:lnTo>
                    <a:close/>
                    <a:moveTo>
                      <a:pt x="16077" y="10995"/>
                    </a:moveTo>
                    <a:lnTo>
                      <a:pt x="16077" y="11802"/>
                    </a:lnTo>
                    <a:lnTo>
                      <a:pt x="16239" y="11802"/>
                    </a:lnTo>
                    <a:lnTo>
                      <a:pt x="16239" y="10995"/>
                    </a:lnTo>
                    <a:close/>
                    <a:moveTo>
                      <a:pt x="16881" y="10995"/>
                    </a:moveTo>
                    <a:lnTo>
                      <a:pt x="16881" y="11802"/>
                    </a:lnTo>
                    <a:lnTo>
                      <a:pt x="17043" y="11802"/>
                    </a:lnTo>
                    <a:lnTo>
                      <a:pt x="17043" y="10995"/>
                    </a:lnTo>
                    <a:close/>
                    <a:moveTo>
                      <a:pt x="17684" y="10995"/>
                    </a:moveTo>
                    <a:lnTo>
                      <a:pt x="17684" y="11802"/>
                    </a:lnTo>
                    <a:lnTo>
                      <a:pt x="17846" y="11802"/>
                    </a:lnTo>
                    <a:lnTo>
                      <a:pt x="17846" y="10995"/>
                    </a:lnTo>
                    <a:close/>
                    <a:moveTo>
                      <a:pt x="18491" y="10995"/>
                    </a:moveTo>
                    <a:lnTo>
                      <a:pt x="18491" y="11802"/>
                    </a:lnTo>
                    <a:lnTo>
                      <a:pt x="18650" y="11802"/>
                    </a:lnTo>
                    <a:lnTo>
                      <a:pt x="18650" y="10995"/>
                    </a:lnTo>
                    <a:close/>
                    <a:moveTo>
                      <a:pt x="19295" y="10995"/>
                    </a:moveTo>
                    <a:lnTo>
                      <a:pt x="19295" y="11802"/>
                    </a:lnTo>
                    <a:lnTo>
                      <a:pt x="19454" y="11802"/>
                    </a:lnTo>
                    <a:lnTo>
                      <a:pt x="19454" y="10995"/>
                    </a:lnTo>
                    <a:close/>
                    <a:moveTo>
                      <a:pt x="20099" y="10995"/>
                    </a:moveTo>
                    <a:lnTo>
                      <a:pt x="20099" y="11802"/>
                    </a:lnTo>
                    <a:lnTo>
                      <a:pt x="20257" y="11802"/>
                    </a:lnTo>
                    <a:lnTo>
                      <a:pt x="20257" y="10995"/>
                    </a:lnTo>
                    <a:close/>
                    <a:moveTo>
                      <a:pt x="20902" y="10995"/>
                    </a:moveTo>
                    <a:lnTo>
                      <a:pt x="20902" y="11802"/>
                    </a:lnTo>
                    <a:lnTo>
                      <a:pt x="21061" y="11802"/>
                    </a:lnTo>
                    <a:lnTo>
                      <a:pt x="21061" y="10995"/>
                    </a:lnTo>
                    <a:close/>
                    <a:moveTo>
                      <a:pt x="21706" y="10995"/>
                    </a:moveTo>
                    <a:lnTo>
                      <a:pt x="21706" y="11802"/>
                    </a:lnTo>
                    <a:lnTo>
                      <a:pt x="21865" y="11802"/>
                    </a:lnTo>
                    <a:lnTo>
                      <a:pt x="21865" y="10995"/>
                    </a:lnTo>
                    <a:close/>
                    <a:moveTo>
                      <a:pt x="22510" y="10995"/>
                    </a:moveTo>
                    <a:lnTo>
                      <a:pt x="22510" y="11802"/>
                    </a:lnTo>
                    <a:lnTo>
                      <a:pt x="22672" y="11802"/>
                    </a:lnTo>
                    <a:lnTo>
                      <a:pt x="22672" y="10995"/>
                    </a:lnTo>
                    <a:close/>
                    <a:moveTo>
                      <a:pt x="23313" y="10995"/>
                    </a:moveTo>
                    <a:lnTo>
                      <a:pt x="23313" y="11802"/>
                    </a:lnTo>
                    <a:lnTo>
                      <a:pt x="23475" y="11802"/>
                    </a:lnTo>
                    <a:lnTo>
                      <a:pt x="23475" y="10995"/>
                    </a:lnTo>
                    <a:close/>
                    <a:moveTo>
                      <a:pt x="24117" y="10995"/>
                    </a:moveTo>
                    <a:lnTo>
                      <a:pt x="24117" y="11802"/>
                    </a:lnTo>
                    <a:lnTo>
                      <a:pt x="24279" y="11802"/>
                    </a:lnTo>
                    <a:lnTo>
                      <a:pt x="24279" y="10995"/>
                    </a:lnTo>
                    <a:close/>
                    <a:moveTo>
                      <a:pt x="24921" y="10995"/>
                    </a:moveTo>
                    <a:lnTo>
                      <a:pt x="24921" y="11802"/>
                    </a:lnTo>
                    <a:lnTo>
                      <a:pt x="25083" y="11802"/>
                    </a:lnTo>
                    <a:lnTo>
                      <a:pt x="25083" y="10995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2"/>
              <p:cNvSpPr/>
              <p:nvPr/>
            </p:nvSpPr>
            <p:spPr>
              <a:xfrm>
                <a:off x="8116573" y="3972876"/>
                <a:ext cx="50078" cy="5012"/>
              </a:xfrm>
              <a:custGeom>
                <a:avLst/>
                <a:gdLst/>
                <a:ahLst/>
                <a:cxnLst/>
                <a:rect l="l" t="t" r="r" b="b"/>
                <a:pathLst>
                  <a:path w="808" h="80" extrusionOk="0">
                    <a:moveTo>
                      <a:pt x="1" y="1"/>
                    </a:moveTo>
                    <a:lnTo>
                      <a:pt x="1" y="80"/>
                    </a:lnTo>
                    <a:lnTo>
                      <a:pt x="807" y="80"/>
                    </a:lnTo>
                    <a:lnTo>
                      <a:pt x="807" y="1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2"/>
              <p:cNvSpPr/>
              <p:nvPr/>
            </p:nvSpPr>
            <p:spPr>
              <a:xfrm>
                <a:off x="6231064" y="4073364"/>
                <a:ext cx="1114541" cy="664377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10605" extrusionOk="0">
                    <a:moveTo>
                      <a:pt x="454" y="1"/>
                    </a:moveTo>
                    <a:cubicBezTo>
                      <a:pt x="203" y="1"/>
                      <a:pt x="0" y="204"/>
                      <a:pt x="0" y="452"/>
                    </a:cubicBezTo>
                    <a:lnTo>
                      <a:pt x="0" y="10604"/>
                    </a:lnTo>
                    <a:lnTo>
                      <a:pt x="17983" y="10604"/>
                    </a:lnTo>
                    <a:lnTo>
                      <a:pt x="17983" y="452"/>
                    </a:lnTo>
                    <a:cubicBezTo>
                      <a:pt x="17983" y="204"/>
                      <a:pt x="17783" y="1"/>
                      <a:pt x="17532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2"/>
              <p:cNvSpPr/>
              <p:nvPr/>
            </p:nvSpPr>
            <p:spPr>
              <a:xfrm>
                <a:off x="5988073" y="4644172"/>
                <a:ext cx="1361570" cy="113862"/>
              </a:xfrm>
              <a:custGeom>
                <a:avLst/>
                <a:gdLst/>
                <a:ahLst/>
                <a:cxnLst/>
                <a:rect l="l" t="t" r="r" b="b"/>
                <a:pathLst>
                  <a:path w="21322" h="1764" extrusionOk="0">
                    <a:moveTo>
                      <a:pt x="404" y="0"/>
                    </a:moveTo>
                    <a:cubicBezTo>
                      <a:pt x="181" y="0"/>
                      <a:pt x="0" y="181"/>
                      <a:pt x="0" y="404"/>
                    </a:cubicBezTo>
                    <a:lnTo>
                      <a:pt x="0" y="1763"/>
                    </a:lnTo>
                    <a:lnTo>
                      <a:pt x="21322" y="1763"/>
                    </a:lnTo>
                    <a:lnTo>
                      <a:pt x="21322" y="404"/>
                    </a:lnTo>
                    <a:cubicBezTo>
                      <a:pt x="21322" y="181"/>
                      <a:pt x="21141" y="0"/>
                      <a:pt x="20915" y="0"/>
                    </a:cubicBezTo>
                    <a:close/>
                  </a:path>
                </a:pathLst>
              </a:custGeom>
              <a:solidFill>
                <a:srgbClr val="007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2"/>
              <p:cNvSpPr/>
              <p:nvPr/>
            </p:nvSpPr>
            <p:spPr>
              <a:xfrm>
                <a:off x="6231064" y="4211315"/>
                <a:ext cx="1114541" cy="74676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1192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17983" y="1191"/>
                    </a:lnTo>
                    <a:lnTo>
                      <a:pt x="17983" y="0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2"/>
              <p:cNvSpPr/>
              <p:nvPr/>
            </p:nvSpPr>
            <p:spPr>
              <a:xfrm>
                <a:off x="6231064" y="4310174"/>
                <a:ext cx="1114541" cy="50807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811" extrusionOk="0">
                    <a:moveTo>
                      <a:pt x="0" y="1"/>
                    </a:moveTo>
                    <a:lnTo>
                      <a:pt x="0" y="811"/>
                    </a:lnTo>
                    <a:lnTo>
                      <a:pt x="17983" y="811"/>
                    </a:lnTo>
                    <a:lnTo>
                      <a:pt x="17983" y="1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2"/>
              <p:cNvSpPr/>
              <p:nvPr/>
            </p:nvSpPr>
            <p:spPr>
              <a:xfrm>
                <a:off x="6543683" y="4397193"/>
                <a:ext cx="467062" cy="205609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3282" extrusionOk="0">
                    <a:moveTo>
                      <a:pt x="1" y="0"/>
                    </a:moveTo>
                    <a:lnTo>
                      <a:pt x="1" y="3282"/>
                    </a:lnTo>
                    <a:lnTo>
                      <a:pt x="7535" y="3282"/>
                    </a:lnTo>
                    <a:lnTo>
                      <a:pt x="7535" y="0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2"/>
              <p:cNvSpPr/>
              <p:nvPr/>
            </p:nvSpPr>
            <p:spPr>
              <a:xfrm>
                <a:off x="6562586" y="4417679"/>
                <a:ext cx="429256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6926" y="2631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2"/>
              <p:cNvSpPr/>
              <p:nvPr/>
            </p:nvSpPr>
            <p:spPr>
              <a:xfrm>
                <a:off x="6777218" y="4417679"/>
                <a:ext cx="214628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3463" y="2631"/>
                    </a:lnTo>
                    <a:lnTo>
                      <a:pt x="3463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2"/>
              <p:cNvSpPr/>
              <p:nvPr/>
            </p:nvSpPr>
            <p:spPr>
              <a:xfrm>
                <a:off x="6562586" y="4417679"/>
                <a:ext cx="51069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824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823" y="2631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2"/>
              <p:cNvSpPr/>
              <p:nvPr/>
            </p:nvSpPr>
            <p:spPr>
              <a:xfrm>
                <a:off x="6846510" y="4477570"/>
                <a:ext cx="45739" cy="4661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744" extrusionOk="0">
                    <a:moveTo>
                      <a:pt x="369" y="134"/>
                    </a:moveTo>
                    <a:cubicBezTo>
                      <a:pt x="426" y="134"/>
                      <a:pt x="470" y="156"/>
                      <a:pt x="502" y="197"/>
                    </a:cubicBezTo>
                    <a:cubicBezTo>
                      <a:pt x="531" y="239"/>
                      <a:pt x="547" y="296"/>
                      <a:pt x="547" y="372"/>
                    </a:cubicBezTo>
                    <a:cubicBezTo>
                      <a:pt x="547" y="448"/>
                      <a:pt x="531" y="506"/>
                      <a:pt x="502" y="547"/>
                    </a:cubicBezTo>
                    <a:cubicBezTo>
                      <a:pt x="470" y="588"/>
                      <a:pt x="426" y="610"/>
                      <a:pt x="369" y="610"/>
                    </a:cubicBezTo>
                    <a:cubicBezTo>
                      <a:pt x="311" y="610"/>
                      <a:pt x="270" y="588"/>
                      <a:pt x="238" y="547"/>
                    </a:cubicBezTo>
                    <a:cubicBezTo>
                      <a:pt x="207" y="506"/>
                      <a:pt x="191" y="448"/>
                      <a:pt x="191" y="372"/>
                    </a:cubicBezTo>
                    <a:cubicBezTo>
                      <a:pt x="191" y="296"/>
                      <a:pt x="207" y="239"/>
                      <a:pt x="238" y="197"/>
                    </a:cubicBezTo>
                    <a:cubicBezTo>
                      <a:pt x="270" y="156"/>
                      <a:pt x="311" y="134"/>
                      <a:pt x="369" y="134"/>
                    </a:cubicBezTo>
                    <a:close/>
                    <a:moveTo>
                      <a:pt x="369" y="0"/>
                    </a:moveTo>
                    <a:cubicBezTo>
                      <a:pt x="254" y="0"/>
                      <a:pt x="162" y="32"/>
                      <a:pt x="99" y="99"/>
                    </a:cubicBezTo>
                    <a:cubicBezTo>
                      <a:pt x="32" y="166"/>
                      <a:pt x="0" y="255"/>
                      <a:pt x="0" y="372"/>
                    </a:cubicBezTo>
                    <a:cubicBezTo>
                      <a:pt x="0" y="490"/>
                      <a:pt x="32" y="579"/>
                      <a:pt x="99" y="645"/>
                    </a:cubicBezTo>
                    <a:cubicBezTo>
                      <a:pt x="162" y="712"/>
                      <a:pt x="254" y="744"/>
                      <a:pt x="369" y="744"/>
                    </a:cubicBezTo>
                    <a:cubicBezTo>
                      <a:pt x="483" y="744"/>
                      <a:pt x="575" y="712"/>
                      <a:pt x="639" y="645"/>
                    </a:cubicBezTo>
                    <a:cubicBezTo>
                      <a:pt x="705" y="579"/>
                      <a:pt x="737" y="490"/>
                      <a:pt x="737" y="372"/>
                    </a:cubicBezTo>
                    <a:cubicBezTo>
                      <a:pt x="737" y="255"/>
                      <a:pt x="705" y="166"/>
                      <a:pt x="639" y="99"/>
                    </a:cubicBezTo>
                    <a:cubicBezTo>
                      <a:pt x="575" y="32"/>
                      <a:pt x="483" y="0"/>
                      <a:pt x="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6891010" y="4478385"/>
                <a:ext cx="39975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645" h="719" extrusionOk="0">
                    <a:moveTo>
                      <a:pt x="0" y="0"/>
                    </a:moveTo>
                    <a:lnTo>
                      <a:pt x="0" y="718"/>
                    </a:lnTo>
                    <a:lnTo>
                      <a:pt x="178" y="718"/>
                    </a:lnTo>
                    <a:lnTo>
                      <a:pt x="178" y="226"/>
                    </a:lnTo>
                    <a:lnTo>
                      <a:pt x="438" y="718"/>
                    </a:lnTo>
                    <a:lnTo>
                      <a:pt x="645" y="718"/>
                    </a:lnTo>
                    <a:lnTo>
                      <a:pt x="645" y="0"/>
                    </a:lnTo>
                    <a:lnTo>
                      <a:pt x="470" y="0"/>
                    </a:lnTo>
                    <a:lnTo>
                      <a:pt x="470" y="49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2"/>
              <p:cNvSpPr/>
              <p:nvPr/>
            </p:nvSpPr>
            <p:spPr>
              <a:xfrm>
                <a:off x="6645266" y="4477570"/>
                <a:ext cx="45925" cy="4661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744" extrusionOk="0">
                    <a:moveTo>
                      <a:pt x="372" y="134"/>
                    </a:moveTo>
                    <a:cubicBezTo>
                      <a:pt x="426" y="134"/>
                      <a:pt x="471" y="156"/>
                      <a:pt x="503" y="197"/>
                    </a:cubicBezTo>
                    <a:cubicBezTo>
                      <a:pt x="534" y="239"/>
                      <a:pt x="550" y="296"/>
                      <a:pt x="550" y="372"/>
                    </a:cubicBezTo>
                    <a:cubicBezTo>
                      <a:pt x="550" y="448"/>
                      <a:pt x="534" y="506"/>
                      <a:pt x="503" y="547"/>
                    </a:cubicBezTo>
                    <a:cubicBezTo>
                      <a:pt x="471" y="588"/>
                      <a:pt x="426" y="610"/>
                      <a:pt x="372" y="610"/>
                    </a:cubicBezTo>
                    <a:cubicBezTo>
                      <a:pt x="315" y="610"/>
                      <a:pt x="271" y="588"/>
                      <a:pt x="239" y="547"/>
                    </a:cubicBezTo>
                    <a:cubicBezTo>
                      <a:pt x="207" y="506"/>
                      <a:pt x="194" y="448"/>
                      <a:pt x="194" y="372"/>
                    </a:cubicBezTo>
                    <a:cubicBezTo>
                      <a:pt x="194" y="296"/>
                      <a:pt x="207" y="239"/>
                      <a:pt x="239" y="197"/>
                    </a:cubicBezTo>
                    <a:cubicBezTo>
                      <a:pt x="271" y="156"/>
                      <a:pt x="315" y="134"/>
                      <a:pt x="372" y="134"/>
                    </a:cubicBezTo>
                    <a:close/>
                    <a:moveTo>
                      <a:pt x="372" y="0"/>
                    </a:moveTo>
                    <a:cubicBezTo>
                      <a:pt x="255" y="0"/>
                      <a:pt x="166" y="32"/>
                      <a:pt x="99" y="99"/>
                    </a:cubicBezTo>
                    <a:cubicBezTo>
                      <a:pt x="36" y="166"/>
                      <a:pt x="1" y="255"/>
                      <a:pt x="1" y="372"/>
                    </a:cubicBezTo>
                    <a:cubicBezTo>
                      <a:pt x="1" y="490"/>
                      <a:pt x="36" y="579"/>
                      <a:pt x="99" y="645"/>
                    </a:cubicBezTo>
                    <a:cubicBezTo>
                      <a:pt x="166" y="712"/>
                      <a:pt x="255" y="744"/>
                      <a:pt x="372" y="744"/>
                    </a:cubicBezTo>
                    <a:cubicBezTo>
                      <a:pt x="487" y="744"/>
                      <a:pt x="576" y="712"/>
                      <a:pt x="642" y="645"/>
                    </a:cubicBezTo>
                    <a:cubicBezTo>
                      <a:pt x="706" y="579"/>
                      <a:pt x="741" y="490"/>
                      <a:pt x="741" y="372"/>
                    </a:cubicBezTo>
                    <a:cubicBezTo>
                      <a:pt x="741" y="255"/>
                      <a:pt x="706" y="166"/>
                      <a:pt x="642" y="99"/>
                    </a:cubicBezTo>
                    <a:cubicBezTo>
                      <a:pt x="576" y="32"/>
                      <a:pt x="487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2"/>
              <p:cNvSpPr/>
              <p:nvPr/>
            </p:nvSpPr>
            <p:spPr>
              <a:xfrm>
                <a:off x="6689952" y="4478385"/>
                <a:ext cx="30989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19" extrusionOk="0">
                    <a:moveTo>
                      <a:pt x="1" y="0"/>
                    </a:moveTo>
                    <a:lnTo>
                      <a:pt x="1" y="718"/>
                    </a:lnTo>
                    <a:lnTo>
                      <a:pt x="185" y="718"/>
                    </a:lnTo>
                    <a:lnTo>
                      <a:pt x="185" y="413"/>
                    </a:lnTo>
                    <a:lnTo>
                      <a:pt x="480" y="413"/>
                    </a:lnTo>
                    <a:lnTo>
                      <a:pt x="480" y="273"/>
                    </a:lnTo>
                    <a:lnTo>
                      <a:pt x="185" y="273"/>
                    </a:lnTo>
                    <a:lnTo>
                      <a:pt x="185" y="140"/>
                    </a:lnTo>
                    <a:lnTo>
                      <a:pt x="499" y="140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6719702" y="4478385"/>
                <a:ext cx="30989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19" extrusionOk="0">
                    <a:moveTo>
                      <a:pt x="0" y="0"/>
                    </a:moveTo>
                    <a:lnTo>
                      <a:pt x="0" y="718"/>
                    </a:lnTo>
                    <a:lnTo>
                      <a:pt x="185" y="718"/>
                    </a:lnTo>
                    <a:lnTo>
                      <a:pt x="185" y="413"/>
                    </a:lnTo>
                    <a:lnTo>
                      <a:pt x="480" y="413"/>
                    </a:lnTo>
                    <a:lnTo>
                      <a:pt x="480" y="273"/>
                    </a:lnTo>
                    <a:lnTo>
                      <a:pt x="185" y="273"/>
                    </a:lnTo>
                    <a:lnTo>
                      <a:pt x="185" y="140"/>
                    </a:lnTo>
                    <a:lnTo>
                      <a:pt x="499" y="140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2"/>
              <p:cNvSpPr/>
              <p:nvPr/>
            </p:nvSpPr>
            <p:spPr>
              <a:xfrm>
                <a:off x="7462514" y="3924324"/>
                <a:ext cx="1413645" cy="475495"/>
              </a:xfrm>
              <a:custGeom>
                <a:avLst/>
                <a:gdLst/>
                <a:ahLst/>
                <a:cxnLst/>
                <a:rect l="l" t="t" r="r" b="b"/>
                <a:pathLst>
                  <a:path w="22809" h="7590" extrusionOk="0">
                    <a:moveTo>
                      <a:pt x="21522" y="1287"/>
                    </a:moveTo>
                    <a:lnTo>
                      <a:pt x="21522" y="6300"/>
                    </a:lnTo>
                    <a:lnTo>
                      <a:pt x="1291" y="6300"/>
                    </a:lnTo>
                    <a:lnTo>
                      <a:pt x="1291" y="1287"/>
                    </a:lnTo>
                    <a:close/>
                    <a:moveTo>
                      <a:pt x="1" y="0"/>
                    </a:moveTo>
                    <a:lnTo>
                      <a:pt x="1" y="7589"/>
                    </a:lnTo>
                    <a:lnTo>
                      <a:pt x="22809" y="7589"/>
                    </a:lnTo>
                    <a:lnTo>
                      <a:pt x="22809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7301308" y="3107766"/>
                <a:ext cx="1736300" cy="856830"/>
              </a:xfrm>
              <a:custGeom>
                <a:avLst/>
                <a:gdLst/>
                <a:ahLst/>
                <a:cxnLst/>
                <a:rect l="l" t="t" r="r" b="b"/>
                <a:pathLst>
                  <a:path w="28015" h="13677" extrusionOk="0">
                    <a:moveTo>
                      <a:pt x="4609" y="1"/>
                    </a:moveTo>
                    <a:lnTo>
                      <a:pt x="0" y="13676"/>
                    </a:lnTo>
                    <a:lnTo>
                      <a:pt x="28015" y="13676"/>
                    </a:lnTo>
                    <a:lnTo>
                      <a:pt x="23406" y="1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7572216" y="3130257"/>
                <a:ext cx="388475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2994" extrusionOk="0">
                    <a:moveTo>
                      <a:pt x="1398" y="1"/>
                    </a:moveTo>
                    <a:cubicBezTo>
                      <a:pt x="1118" y="1"/>
                      <a:pt x="855" y="106"/>
                      <a:pt x="782" y="242"/>
                    </a:cubicBezTo>
                    <a:cubicBezTo>
                      <a:pt x="775" y="252"/>
                      <a:pt x="769" y="264"/>
                      <a:pt x="766" y="274"/>
                    </a:cubicBezTo>
                    <a:lnTo>
                      <a:pt x="22" y="2666"/>
                    </a:lnTo>
                    <a:cubicBezTo>
                      <a:pt x="0" y="2736"/>
                      <a:pt x="22" y="2803"/>
                      <a:pt x="76" y="2857"/>
                    </a:cubicBezTo>
                    <a:cubicBezTo>
                      <a:pt x="159" y="2939"/>
                      <a:pt x="321" y="2993"/>
                      <a:pt x="524" y="2993"/>
                    </a:cubicBezTo>
                    <a:lnTo>
                      <a:pt x="5340" y="2993"/>
                    </a:lnTo>
                    <a:cubicBezTo>
                      <a:pt x="5543" y="2993"/>
                      <a:pt x="5731" y="2939"/>
                      <a:pt x="5848" y="2857"/>
                    </a:cubicBezTo>
                    <a:cubicBezTo>
                      <a:pt x="5928" y="2803"/>
                      <a:pt x="5975" y="2736"/>
                      <a:pt x="5985" y="2666"/>
                    </a:cubicBezTo>
                    <a:lnTo>
                      <a:pt x="6268" y="274"/>
                    </a:lnTo>
                    <a:cubicBezTo>
                      <a:pt x="6268" y="264"/>
                      <a:pt x="6268" y="252"/>
                      <a:pt x="6265" y="242"/>
                    </a:cubicBezTo>
                    <a:cubicBezTo>
                      <a:pt x="6252" y="106"/>
                      <a:pt x="6033" y="1"/>
                      <a:pt x="575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7492636" y="3340003"/>
                <a:ext cx="443635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3794" extrusionOk="0">
                    <a:moveTo>
                      <a:pt x="1704" y="1"/>
                    </a:moveTo>
                    <a:cubicBezTo>
                      <a:pt x="1548" y="1"/>
                      <a:pt x="1395" y="33"/>
                      <a:pt x="1272" y="90"/>
                    </a:cubicBezTo>
                    <a:cubicBezTo>
                      <a:pt x="1125" y="150"/>
                      <a:pt x="1021" y="242"/>
                      <a:pt x="986" y="344"/>
                    </a:cubicBezTo>
                    <a:lnTo>
                      <a:pt x="45" y="3374"/>
                    </a:lnTo>
                    <a:cubicBezTo>
                      <a:pt x="1" y="3517"/>
                      <a:pt x="80" y="3645"/>
                      <a:pt x="236" y="3721"/>
                    </a:cubicBezTo>
                    <a:cubicBezTo>
                      <a:pt x="331" y="3768"/>
                      <a:pt x="455" y="3794"/>
                      <a:pt x="598" y="3794"/>
                    </a:cubicBezTo>
                    <a:lnTo>
                      <a:pt x="6056" y="3794"/>
                    </a:lnTo>
                    <a:cubicBezTo>
                      <a:pt x="6195" y="3794"/>
                      <a:pt x="6332" y="3768"/>
                      <a:pt x="6449" y="3721"/>
                    </a:cubicBezTo>
                    <a:cubicBezTo>
                      <a:pt x="6637" y="3645"/>
                      <a:pt x="6770" y="3517"/>
                      <a:pt x="6789" y="3374"/>
                    </a:cubicBezTo>
                    <a:lnTo>
                      <a:pt x="7145" y="344"/>
                    </a:lnTo>
                    <a:cubicBezTo>
                      <a:pt x="7158" y="242"/>
                      <a:pt x="7091" y="150"/>
                      <a:pt x="6974" y="90"/>
                    </a:cubicBezTo>
                    <a:cubicBezTo>
                      <a:pt x="6872" y="33"/>
                      <a:pt x="6732" y="1"/>
                      <a:pt x="6576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7392045" y="3606133"/>
                <a:ext cx="512368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8267" h="4966" extrusionOk="0">
                    <a:moveTo>
                      <a:pt x="2088" y="0"/>
                    </a:moveTo>
                    <a:cubicBezTo>
                      <a:pt x="1830" y="0"/>
                      <a:pt x="1579" y="92"/>
                      <a:pt x="1417" y="226"/>
                    </a:cubicBezTo>
                    <a:cubicBezTo>
                      <a:pt x="1338" y="289"/>
                      <a:pt x="1284" y="365"/>
                      <a:pt x="1259" y="445"/>
                    </a:cubicBezTo>
                    <a:lnTo>
                      <a:pt x="26" y="4406"/>
                    </a:lnTo>
                    <a:cubicBezTo>
                      <a:pt x="13" y="4444"/>
                      <a:pt x="7" y="4482"/>
                      <a:pt x="7" y="4520"/>
                    </a:cubicBezTo>
                    <a:cubicBezTo>
                      <a:pt x="1" y="4771"/>
                      <a:pt x="261" y="4965"/>
                      <a:pt x="639" y="4965"/>
                    </a:cubicBezTo>
                    <a:lnTo>
                      <a:pt x="6932" y="4965"/>
                    </a:lnTo>
                    <a:cubicBezTo>
                      <a:pt x="7313" y="4965"/>
                      <a:pt x="7653" y="4771"/>
                      <a:pt x="7758" y="4520"/>
                    </a:cubicBezTo>
                    <a:cubicBezTo>
                      <a:pt x="7774" y="4482"/>
                      <a:pt x="7783" y="4444"/>
                      <a:pt x="7787" y="4406"/>
                    </a:cubicBezTo>
                    <a:lnTo>
                      <a:pt x="8257" y="445"/>
                    </a:lnTo>
                    <a:cubicBezTo>
                      <a:pt x="8266" y="365"/>
                      <a:pt x="8241" y="289"/>
                      <a:pt x="8190" y="226"/>
                    </a:cubicBezTo>
                    <a:cubicBezTo>
                      <a:pt x="8088" y="92"/>
                      <a:pt x="7872" y="0"/>
                      <a:pt x="7615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7984249" y="3130257"/>
                <a:ext cx="370440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2994" extrusionOk="0">
                    <a:moveTo>
                      <a:pt x="811" y="1"/>
                    </a:moveTo>
                    <a:cubicBezTo>
                      <a:pt x="531" y="1"/>
                      <a:pt x="290" y="106"/>
                      <a:pt x="245" y="242"/>
                    </a:cubicBezTo>
                    <a:cubicBezTo>
                      <a:pt x="242" y="252"/>
                      <a:pt x="239" y="264"/>
                      <a:pt x="239" y="274"/>
                    </a:cubicBezTo>
                    <a:lnTo>
                      <a:pt x="7" y="2666"/>
                    </a:lnTo>
                    <a:cubicBezTo>
                      <a:pt x="1" y="2736"/>
                      <a:pt x="36" y="2803"/>
                      <a:pt x="99" y="2857"/>
                    </a:cubicBezTo>
                    <a:cubicBezTo>
                      <a:pt x="201" y="2939"/>
                      <a:pt x="376" y="2993"/>
                      <a:pt x="579" y="2993"/>
                    </a:cubicBezTo>
                    <a:lnTo>
                      <a:pt x="5398" y="2993"/>
                    </a:lnTo>
                    <a:cubicBezTo>
                      <a:pt x="5598" y="2993"/>
                      <a:pt x="5773" y="2939"/>
                      <a:pt x="5874" y="2857"/>
                    </a:cubicBezTo>
                    <a:cubicBezTo>
                      <a:pt x="5941" y="2803"/>
                      <a:pt x="5976" y="2736"/>
                      <a:pt x="5970" y="2666"/>
                    </a:cubicBezTo>
                    <a:lnTo>
                      <a:pt x="5738" y="274"/>
                    </a:lnTo>
                    <a:cubicBezTo>
                      <a:pt x="5738" y="264"/>
                      <a:pt x="5735" y="252"/>
                      <a:pt x="5732" y="242"/>
                    </a:cubicBezTo>
                    <a:cubicBezTo>
                      <a:pt x="5687" y="106"/>
                      <a:pt x="5446" y="1"/>
                      <a:pt x="5166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>
                <a:off x="7959458" y="3340003"/>
                <a:ext cx="419836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3794" extrusionOk="0">
                    <a:moveTo>
                      <a:pt x="954" y="1"/>
                    </a:moveTo>
                    <a:cubicBezTo>
                      <a:pt x="795" y="1"/>
                      <a:pt x="649" y="33"/>
                      <a:pt x="537" y="90"/>
                    </a:cubicBezTo>
                    <a:cubicBezTo>
                      <a:pt x="404" y="150"/>
                      <a:pt x="318" y="242"/>
                      <a:pt x="309" y="344"/>
                    </a:cubicBezTo>
                    <a:lnTo>
                      <a:pt x="17" y="3374"/>
                    </a:lnTo>
                    <a:cubicBezTo>
                      <a:pt x="1" y="3517"/>
                      <a:pt x="109" y="3645"/>
                      <a:pt x="283" y="3721"/>
                    </a:cubicBezTo>
                    <a:cubicBezTo>
                      <a:pt x="388" y="3768"/>
                      <a:pt x="518" y="3794"/>
                      <a:pt x="661" y="3794"/>
                    </a:cubicBezTo>
                    <a:lnTo>
                      <a:pt x="6116" y="3794"/>
                    </a:lnTo>
                    <a:cubicBezTo>
                      <a:pt x="6259" y="3794"/>
                      <a:pt x="6389" y="3768"/>
                      <a:pt x="6494" y="3721"/>
                    </a:cubicBezTo>
                    <a:cubicBezTo>
                      <a:pt x="6668" y="3645"/>
                      <a:pt x="6773" y="3517"/>
                      <a:pt x="6760" y="3374"/>
                    </a:cubicBezTo>
                    <a:lnTo>
                      <a:pt x="6468" y="344"/>
                    </a:lnTo>
                    <a:cubicBezTo>
                      <a:pt x="6459" y="242"/>
                      <a:pt x="6373" y="150"/>
                      <a:pt x="6240" y="90"/>
                    </a:cubicBezTo>
                    <a:cubicBezTo>
                      <a:pt x="6128" y="33"/>
                      <a:pt x="5982" y="1"/>
                      <a:pt x="582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7928530" y="3606133"/>
                <a:ext cx="481875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4966" extrusionOk="0">
                    <a:moveTo>
                      <a:pt x="1125" y="0"/>
                    </a:moveTo>
                    <a:cubicBezTo>
                      <a:pt x="865" y="0"/>
                      <a:pt x="633" y="92"/>
                      <a:pt x="500" y="226"/>
                    </a:cubicBezTo>
                    <a:cubicBezTo>
                      <a:pt x="436" y="289"/>
                      <a:pt x="395" y="365"/>
                      <a:pt x="388" y="445"/>
                    </a:cubicBezTo>
                    <a:lnTo>
                      <a:pt x="4" y="4406"/>
                    </a:lnTo>
                    <a:cubicBezTo>
                      <a:pt x="1" y="4444"/>
                      <a:pt x="4" y="4482"/>
                      <a:pt x="10" y="4520"/>
                    </a:cubicBezTo>
                    <a:cubicBezTo>
                      <a:pt x="61" y="4771"/>
                      <a:pt x="360" y="4965"/>
                      <a:pt x="741" y="4965"/>
                    </a:cubicBezTo>
                    <a:lnTo>
                      <a:pt x="7034" y="4965"/>
                    </a:lnTo>
                    <a:cubicBezTo>
                      <a:pt x="7412" y="4965"/>
                      <a:pt x="7714" y="4771"/>
                      <a:pt x="7761" y="4520"/>
                    </a:cubicBezTo>
                    <a:cubicBezTo>
                      <a:pt x="7771" y="4482"/>
                      <a:pt x="7774" y="4444"/>
                      <a:pt x="7768" y="4406"/>
                    </a:cubicBezTo>
                    <a:lnTo>
                      <a:pt x="7387" y="445"/>
                    </a:lnTo>
                    <a:cubicBezTo>
                      <a:pt x="7380" y="365"/>
                      <a:pt x="7339" y="289"/>
                      <a:pt x="7272" y="226"/>
                    </a:cubicBezTo>
                    <a:cubicBezTo>
                      <a:pt x="7142" y="92"/>
                      <a:pt x="6907" y="0"/>
                      <a:pt x="6650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8378060" y="3130257"/>
                <a:ext cx="388661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2994" extrusionOk="0">
                    <a:moveTo>
                      <a:pt x="518" y="1"/>
                    </a:moveTo>
                    <a:cubicBezTo>
                      <a:pt x="238" y="1"/>
                      <a:pt x="19" y="106"/>
                      <a:pt x="3" y="242"/>
                    </a:cubicBezTo>
                    <a:cubicBezTo>
                      <a:pt x="0" y="252"/>
                      <a:pt x="0" y="264"/>
                      <a:pt x="3" y="274"/>
                    </a:cubicBezTo>
                    <a:lnTo>
                      <a:pt x="286" y="2666"/>
                    </a:lnTo>
                    <a:cubicBezTo>
                      <a:pt x="292" y="2736"/>
                      <a:pt x="343" y="2803"/>
                      <a:pt x="419" y="2857"/>
                    </a:cubicBezTo>
                    <a:cubicBezTo>
                      <a:pt x="540" y="2939"/>
                      <a:pt x="728" y="2993"/>
                      <a:pt x="928" y="2993"/>
                    </a:cubicBezTo>
                    <a:lnTo>
                      <a:pt x="5747" y="2993"/>
                    </a:lnTo>
                    <a:cubicBezTo>
                      <a:pt x="5950" y="2993"/>
                      <a:pt x="6112" y="2939"/>
                      <a:pt x="6195" y="2857"/>
                    </a:cubicBezTo>
                    <a:cubicBezTo>
                      <a:pt x="6249" y="2803"/>
                      <a:pt x="6271" y="2736"/>
                      <a:pt x="6249" y="2666"/>
                    </a:cubicBezTo>
                    <a:lnTo>
                      <a:pt x="5505" y="274"/>
                    </a:lnTo>
                    <a:cubicBezTo>
                      <a:pt x="5502" y="264"/>
                      <a:pt x="5496" y="252"/>
                      <a:pt x="5489" y="242"/>
                    </a:cubicBezTo>
                    <a:cubicBezTo>
                      <a:pt x="5416" y="106"/>
                      <a:pt x="5153" y="1"/>
                      <a:pt x="487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8402480" y="3340003"/>
                <a:ext cx="443821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794" extrusionOk="0">
                    <a:moveTo>
                      <a:pt x="585" y="1"/>
                    </a:moveTo>
                    <a:cubicBezTo>
                      <a:pt x="426" y="1"/>
                      <a:pt x="289" y="33"/>
                      <a:pt x="187" y="90"/>
                    </a:cubicBezTo>
                    <a:cubicBezTo>
                      <a:pt x="67" y="150"/>
                      <a:pt x="0" y="242"/>
                      <a:pt x="13" y="344"/>
                    </a:cubicBezTo>
                    <a:lnTo>
                      <a:pt x="372" y="3374"/>
                    </a:lnTo>
                    <a:cubicBezTo>
                      <a:pt x="388" y="3517"/>
                      <a:pt x="521" y="3645"/>
                      <a:pt x="712" y="3721"/>
                    </a:cubicBezTo>
                    <a:cubicBezTo>
                      <a:pt x="829" y="3768"/>
                      <a:pt x="963" y="3794"/>
                      <a:pt x="1106" y="3794"/>
                    </a:cubicBezTo>
                    <a:lnTo>
                      <a:pt x="6563" y="3794"/>
                    </a:lnTo>
                    <a:cubicBezTo>
                      <a:pt x="6703" y="3794"/>
                      <a:pt x="6830" y="3768"/>
                      <a:pt x="6925" y="3721"/>
                    </a:cubicBezTo>
                    <a:cubicBezTo>
                      <a:pt x="7081" y="3645"/>
                      <a:pt x="7160" y="3517"/>
                      <a:pt x="7116" y="3374"/>
                    </a:cubicBezTo>
                    <a:lnTo>
                      <a:pt x="6172" y="344"/>
                    </a:lnTo>
                    <a:cubicBezTo>
                      <a:pt x="6140" y="242"/>
                      <a:pt x="6036" y="150"/>
                      <a:pt x="5890" y="90"/>
                    </a:cubicBezTo>
                    <a:cubicBezTo>
                      <a:pt x="5766" y="33"/>
                      <a:pt x="5613" y="1"/>
                      <a:pt x="5454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8434523" y="3606133"/>
                <a:ext cx="512368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8267" h="4966" extrusionOk="0">
                    <a:moveTo>
                      <a:pt x="652" y="0"/>
                    </a:moveTo>
                    <a:cubicBezTo>
                      <a:pt x="395" y="0"/>
                      <a:pt x="179" y="92"/>
                      <a:pt x="77" y="226"/>
                    </a:cubicBezTo>
                    <a:cubicBezTo>
                      <a:pt x="26" y="289"/>
                      <a:pt x="1" y="365"/>
                      <a:pt x="10" y="445"/>
                    </a:cubicBezTo>
                    <a:lnTo>
                      <a:pt x="477" y="4406"/>
                    </a:lnTo>
                    <a:cubicBezTo>
                      <a:pt x="484" y="4444"/>
                      <a:pt x="493" y="4482"/>
                      <a:pt x="509" y="4520"/>
                    </a:cubicBezTo>
                    <a:cubicBezTo>
                      <a:pt x="614" y="4771"/>
                      <a:pt x="954" y="4965"/>
                      <a:pt x="1335" y="4965"/>
                    </a:cubicBezTo>
                    <a:lnTo>
                      <a:pt x="7625" y="4965"/>
                    </a:lnTo>
                    <a:cubicBezTo>
                      <a:pt x="8006" y="4965"/>
                      <a:pt x="8266" y="4771"/>
                      <a:pt x="8260" y="4520"/>
                    </a:cubicBezTo>
                    <a:cubicBezTo>
                      <a:pt x="8260" y="4482"/>
                      <a:pt x="8254" y="4444"/>
                      <a:pt x="8241" y="4406"/>
                    </a:cubicBezTo>
                    <a:lnTo>
                      <a:pt x="7008" y="445"/>
                    </a:lnTo>
                    <a:cubicBezTo>
                      <a:pt x="6983" y="365"/>
                      <a:pt x="6929" y="289"/>
                      <a:pt x="6850" y="226"/>
                    </a:cubicBezTo>
                    <a:cubicBezTo>
                      <a:pt x="6688" y="92"/>
                      <a:pt x="6437" y="0"/>
                      <a:pt x="6176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7999434" y="3144227"/>
                <a:ext cx="3400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487" y="38"/>
                    </a:lnTo>
                    <a:lnTo>
                      <a:pt x="5487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8378246" y="3144227"/>
                <a:ext cx="3400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486" y="38"/>
                    </a:lnTo>
                    <a:lnTo>
                      <a:pt x="54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7620621" y="3144227"/>
                <a:ext cx="33988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484" y="38"/>
                    </a:lnTo>
                    <a:lnTo>
                      <a:pt x="548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7997636" y="3159138"/>
                <a:ext cx="343665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544" y="42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8379796" y="3159138"/>
                <a:ext cx="34341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541" y="42"/>
                    </a:lnTo>
                    <a:lnTo>
                      <a:pt x="5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7615725" y="3159138"/>
                <a:ext cx="34341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540" y="42"/>
                    </a:lnTo>
                    <a:lnTo>
                      <a:pt x="554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7996273" y="3174674"/>
                <a:ext cx="34639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9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8381593" y="3174674"/>
                <a:ext cx="34633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7611015" y="3174674"/>
                <a:ext cx="34633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7994723" y="3190149"/>
                <a:ext cx="349491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639" y="42"/>
                    </a:lnTo>
                    <a:lnTo>
                      <a:pt x="5639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8383329" y="3190149"/>
                <a:ext cx="34955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639" y="42"/>
                    </a:lnTo>
                    <a:lnTo>
                      <a:pt x="5639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7606056" y="3190149"/>
                <a:ext cx="349305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636" y="42"/>
                    </a:lnTo>
                    <a:lnTo>
                      <a:pt x="563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7993112" y="3206312"/>
                <a:ext cx="35246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687" y="38"/>
                    </a:lnTo>
                    <a:lnTo>
                      <a:pt x="5687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8385312" y="3206312"/>
                <a:ext cx="35228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684" y="38"/>
                    </a:ln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7601160" y="3206312"/>
                <a:ext cx="35246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686" y="38"/>
                    </a:lnTo>
                    <a:lnTo>
                      <a:pt x="56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7991748" y="3222412"/>
                <a:ext cx="35544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734" y="42"/>
                    </a:lnTo>
                    <a:lnTo>
                      <a:pt x="573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8387109" y="3222412"/>
                <a:ext cx="35562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37" y="42"/>
                    </a:lnTo>
                    <a:lnTo>
                      <a:pt x="573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7596202" y="3222412"/>
                <a:ext cx="35544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735" y="42"/>
                    </a:lnTo>
                    <a:lnTo>
                      <a:pt x="573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7990199" y="3238952"/>
                <a:ext cx="35854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5" y="38"/>
                    </a:lnTo>
                    <a:lnTo>
                      <a:pt x="578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8389093" y="3238952"/>
                <a:ext cx="35872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8" y="3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7591120" y="3238952"/>
                <a:ext cx="35872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8" y="3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7988402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8391014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7585975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7986852" y="3272782"/>
                <a:ext cx="36523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893" y="42"/>
                    </a:lnTo>
                    <a:lnTo>
                      <a:pt x="589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8392997" y="3272782"/>
                <a:ext cx="365295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893" y="42"/>
                    </a:lnTo>
                    <a:lnTo>
                      <a:pt x="589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7580645" y="3272782"/>
                <a:ext cx="36510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890" y="42"/>
                    </a:lnTo>
                    <a:lnTo>
                      <a:pt x="589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7985241" y="3290073"/>
                <a:ext cx="36845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944" y="42"/>
                    </a:lnTo>
                    <a:lnTo>
                      <a:pt x="594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8394981" y="3290073"/>
                <a:ext cx="36858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947" y="42"/>
                    </a:lnTo>
                    <a:lnTo>
                      <a:pt x="594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7575377" y="3290073"/>
                <a:ext cx="36839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944" y="42"/>
                    </a:lnTo>
                    <a:lnTo>
                      <a:pt x="594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7990385" y="3307802"/>
                <a:ext cx="35798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5" y="42"/>
                    </a:lnTo>
                    <a:lnTo>
                      <a:pt x="577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8404029" y="3307802"/>
                <a:ext cx="35798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6" y="42"/>
                    </a:lnTo>
                    <a:lnTo>
                      <a:pt x="577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7576926" y="3307802"/>
                <a:ext cx="35779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2" y="42"/>
                    </a:lnTo>
                    <a:lnTo>
                      <a:pt x="577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799255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841388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2"/>
              <p:cNvSpPr/>
              <p:nvPr/>
            </p:nvSpPr>
            <p:spPr>
              <a:xfrm>
                <a:off x="757122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2"/>
              <p:cNvSpPr/>
              <p:nvPr/>
            </p:nvSpPr>
            <p:spPr>
              <a:xfrm>
                <a:off x="7978175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6169" y="39"/>
                    </a:lnTo>
                    <a:lnTo>
                      <a:pt x="616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2"/>
              <p:cNvSpPr/>
              <p:nvPr/>
            </p:nvSpPr>
            <p:spPr>
              <a:xfrm>
                <a:off x="8403658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6169" y="39"/>
                    </a:lnTo>
                    <a:lnTo>
                      <a:pt x="616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2"/>
              <p:cNvSpPr/>
              <p:nvPr/>
            </p:nvSpPr>
            <p:spPr>
              <a:xfrm>
                <a:off x="7552879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1" y="0"/>
                    </a:moveTo>
                    <a:lnTo>
                      <a:pt x="1" y="39"/>
                    </a:lnTo>
                    <a:lnTo>
                      <a:pt x="6170" y="39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2"/>
              <p:cNvSpPr/>
              <p:nvPr/>
            </p:nvSpPr>
            <p:spPr>
              <a:xfrm>
                <a:off x="7976378" y="3382228"/>
                <a:ext cx="38618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1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230" y="38"/>
                    </a:lnTo>
                    <a:lnTo>
                      <a:pt x="623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8405827" y="3382228"/>
                <a:ext cx="38612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229" y="38"/>
                    </a:lnTo>
                    <a:lnTo>
                      <a:pt x="622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2"/>
              <p:cNvSpPr/>
              <p:nvPr/>
            </p:nvSpPr>
            <p:spPr>
              <a:xfrm>
                <a:off x="7546991" y="3382228"/>
                <a:ext cx="38612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230" y="38"/>
                    </a:lnTo>
                    <a:lnTo>
                      <a:pt x="623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2"/>
              <p:cNvSpPr/>
              <p:nvPr/>
            </p:nvSpPr>
            <p:spPr>
              <a:xfrm>
                <a:off x="7974642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2"/>
              <p:cNvSpPr/>
              <p:nvPr/>
            </p:nvSpPr>
            <p:spPr>
              <a:xfrm>
                <a:off x="8408182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2"/>
              <p:cNvSpPr/>
              <p:nvPr/>
            </p:nvSpPr>
            <p:spPr>
              <a:xfrm>
                <a:off x="7541103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2"/>
              <p:cNvSpPr/>
              <p:nvPr/>
            </p:nvSpPr>
            <p:spPr>
              <a:xfrm>
                <a:off x="7972659" y="3421446"/>
                <a:ext cx="39361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351" y="41"/>
                    </a:lnTo>
                    <a:lnTo>
                      <a:pt x="63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2"/>
              <p:cNvSpPr/>
              <p:nvPr/>
            </p:nvSpPr>
            <p:spPr>
              <a:xfrm>
                <a:off x="8410351" y="3421446"/>
                <a:ext cx="39361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350" y="41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2"/>
              <p:cNvSpPr/>
              <p:nvPr/>
            </p:nvSpPr>
            <p:spPr>
              <a:xfrm>
                <a:off x="7534967" y="3421446"/>
                <a:ext cx="39343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6348" y="41"/>
                    </a:lnTo>
                    <a:lnTo>
                      <a:pt x="6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2"/>
              <p:cNvSpPr/>
              <p:nvPr/>
            </p:nvSpPr>
            <p:spPr>
              <a:xfrm>
                <a:off x="7970676" y="3441556"/>
                <a:ext cx="39758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6414" y="41"/>
                    </a:lnTo>
                    <a:lnTo>
                      <a:pt x="641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2"/>
              <p:cNvSpPr/>
              <p:nvPr/>
            </p:nvSpPr>
            <p:spPr>
              <a:xfrm>
                <a:off x="8412706" y="3441556"/>
                <a:ext cx="39752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414" y="41"/>
                    </a:lnTo>
                    <a:lnTo>
                      <a:pt x="641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2"/>
              <p:cNvSpPr/>
              <p:nvPr/>
            </p:nvSpPr>
            <p:spPr>
              <a:xfrm>
                <a:off x="7528707" y="3441556"/>
                <a:ext cx="397338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411" y="41"/>
                    </a:lnTo>
                    <a:lnTo>
                      <a:pt x="641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2"/>
              <p:cNvSpPr/>
              <p:nvPr/>
            </p:nvSpPr>
            <p:spPr>
              <a:xfrm>
                <a:off x="7968692" y="3462230"/>
                <a:ext cx="40155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8" y="42"/>
                    </a:ln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2"/>
              <p:cNvSpPr/>
              <p:nvPr/>
            </p:nvSpPr>
            <p:spPr>
              <a:xfrm>
                <a:off x="8415248" y="3462230"/>
                <a:ext cx="40130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4" y="42"/>
                    </a:lnTo>
                    <a:lnTo>
                      <a:pt x="647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2"/>
              <p:cNvSpPr/>
              <p:nvPr/>
            </p:nvSpPr>
            <p:spPr>
              <a:xfrm>
                <a:off x="7522385" y="3462230"/>
                <a:ext cx="40130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4" y="42"/>
                    </a:lnTo>
                    <a:lnTo>
                      <a:pt x="647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2"/>
              <p:cNvSpPr/>
              <p:nvPr/>
            </p:nvSpPr>
            <p:spPr>
              <a:xfrm>
                <a:off x="7966771" y="3483342"/>
                <a:ext cx="40539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41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541" y="38"/>
                    </a:lnTo>
                    <a:lnTo>
                      <a:pt x="6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2"/>
              <p:cNvSpPr/>
              <p:nvPr/>
            </p:nvSpPr>
            <p:spPr>
              <a:xfrm>
                <a:off x="8417603" y="3483342"/>
                <a:ext cx="405457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42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541" y="38"/>
                    </a:lnTo>
                    <a:lnTo>
                      <a:pt x="6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2"/>
              <p:cNvSpPr/>
              <p:nvPr/>
            </p:nvSpPr>
            <p:spPr>
              <a:xfrm>
                <a:off x="7515878" y="3483342"/>
                <a:ext cx="4052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538" y="38"/>
                    </a:lnTo>
                    <a:lnTo>
                      <a:pt x="653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2"/>
              <p:cNvSpPr/>
              <p:nvPr/>
            </p:nvSpPr>
            <p:spPr>
              <a:xfrm>
                <a:off x="7964788" y="3504831"/>
                <a:ext cx="40936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2"/>
              <p:cNvSpPr/>
              <p:nvPr/>
            </p:nvSpPr>
            <p:spPr>
              <a:xfrm>
                <a:off x="8420144" y="3504831"/>
                <a:ext cx="40942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2"/>
              <p:cNvSpPr/>
              <p:nvPr/>
            </p:nvSpPr>
            <p:spPr>
              <a:xfrm>
                <a:off x="7509370" y="3504831"/>
                <a:ext cx="40942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2"/>
              <p:cNvSpPr/>
              <p:nvPr/>
            </p:nvSpPr>
            <p:spPr>
              <a:xfrm>
                <a:off x="7962619" y="3526695"/>
                <a:ext cx="41370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675" y="39"/>
                    </a:lnTo>
                    <a:lnTo>
                      <a:pt x="667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2"/>
              <p:cNvSpPr/>
              <p:nvPr/>
            </p:nvSpPr>
            <p:spPr>
              <a:xfrm>
                <a:off x="8422747" y="3526695"/>
                <a:ext cx="413514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671" y="39"/>
                    </a:lnTo>
                    <a:lnTo>
                      <a:pt x="667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2"/>
              <p:cNvSpPr/>
              <p:nvPr/>
            </p:nvSpPr>
            <p:spPr>
              <a:xfrm>
                <a:off x="7502490" y="3526695"/>
                <a:ext cx="41370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675" y="39"/>
                    </a:lnTo>
                    <a:lnTo>
                      <a:pt x="667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7960449" y="3548998"/>
                <a:ext cx="418038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44" y="42"/>
                    </a:lnTo>
                    <a:lnTo>
                      <a:pt x="67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8425288" y="3548998"/>
                <a:ext cx="41785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42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41" y="42"/>
                    </a:lnTo>
                    <a:lnTo>
                      <a:pt x="67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7495797" y="3548998"/>
                <a:ext cx="41766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38" y="42"/>
                    </a:lnTo>
                    <a:lnTo>
                      <a:pt x="673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>
                <a:off x="7976998" y="3571864"/>
                <a:ext cx="38494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1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211" y="39"/>
                    </a:lnTo>
                    <a:lnTo>
                      <a:pt x="621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2"/>
              <p:cNvSpPr/>
              <p:nvPr/>
            </p:nvSpPr>
            <p:spPr>
              <a:xfrm>
                <a:off x="8446547" y="3571864"/>
                <a:ext cx="38519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5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214" y="39"/>
                    </a:lnTo>
                    <a:lnTo>
                      <a:pt x="621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2"/>
              <p:cNvSpPr/>
              <p:nvPr/>
            </p:nvSpPr>
            <p:spPr>
              <a:xfrm>
                <a:off x="7507201" y="3571864"/>
                <a:ext cx="385004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2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211" y="39"/>
                    </a:lnTo>
                    <a:lnTo>
                      <a:pt x="621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2"/>
              <p:cNvSpPr/>
              <p:nvPr/>
            </p:nvSpPr>
            <p:spPr>
              <a:xfrm>
                <a:off x="7959458" y="3618851"/>
                <a:ext cx="41983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8439295" y="3618851"/>
                <a:ext cx="41977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7479868" y="3618851"/>
                <a:ext cx="41977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7951586" y="3643096"/>
                <a:ext cx="43576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030" y="42"/>
                    </a:lnTo>
                    <a:lnTo>
                      <a:pt x="703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8436320" y="3643096"/>
                <a:ext cx="435950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033" y="42"/>
                    </a:lnTo>
                    <a:lnTo>
                      <a:pt x="7033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7466667" y="3643096"/>
                <a:ext cx="43576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030" y="42"/>
                    </a:lnTo>
                    <a:lnTo>
                      <a:pt x="703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7949231" y="3667967"/>
                <a:ext cx="44047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107" y="42"/>
                    </a:lnTo>
                    <a:lnTo>
                      <a:pt x="710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8439295" y="3667967"/>
                <a:ext cx="44047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106" y="42"/>
                    </a:lnTo>
                    <a:lnTo>
                      <a:pt x="71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7458981" y="3667967"/>
                <a:ext cx="440660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10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110" y="42"/>
                    </a:lnTo>
                    <a:lnTo>
                      <a:pt x="711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8442208" y="3693277"/>
                <a:ext cx="44543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7186" y="42"/>
                    </a:lnTo>
                    <a:lnTo>
                      <a:pt x="71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7946690" y="3693277"/>
                <a:ext cx="44555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7189" y="42"/>
                    </a:lnTo>
                    <a:lnTo>
                      <a:pt x="718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7451296" y="3693277"/>
                <a:ext cx="44543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7186" y="42"/>
                    </a:lnTo>
                    <a:lnTo>
                      <a:pt x="71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7944335" y="3719338"/>
                <a:ext cx="45026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265" y="42"/>
                    </a:lnTo>
                    <a:lnTo>
                      <a:pt x="726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8445183" y="3719338"/>
                <a:ext cx="45051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268" y="42"/>
                    </a:lnTo>
                    <a:lnTo>
                      <a:pt x="7268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2"/>
              <p:cNvSpPr/>
              <p:nvPr/>
            </p:nvSpPr>
            <p:spPr>
              <a:xfrm>
                <a:off x="7443239" y="3719338"/>
                <a:ext cx="45032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265" y="42"/>
                    </a:lnTo>
                    <a:lnTo>
                      <a:pt x="726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>
                <a:off x="7941732" y="3745839"/>
                <a:ext cx="45547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8448344" y="3745839"/>
                <a:ext cx="45541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2"/>
              <p:cNvSpPr/>
              <p:nvPr/>
            </p:nvSpPr>
            <p:spPr>
              <a:xfrm>
                <a:off x="7435182" y="3745839"/>
                <a:ext cx="45541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2"/>
              <p:cNvSpPr/>
              <p:nvPr/>
            </p:nvSpPr>
            <p:spPr>
              <a:xfrm>
                <a:off x="7939191" y="3773091"/>
                <a:ext cx="4605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431" y="38"/>
                    </a:lnTo>
                    <a:lnTo>
                      <a:pt x="743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2"/>
              <p:cNvSpPr/>
              <p:nvPr/>
            </p:nvSpPr>
            <p:spPr>
              <a:xfrm>
                <a:off x="8451505" y="3773091"/>
                <a:ext cx="46074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433" y="38"/>
                    </a:lnTo>
                    <a:lnTo>
                      <a:pt x="743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2"/>
              <p:cNvSpPr/>
              <p:nvPr/>
            </p:nvSpPr>
            <p:spPr>
              <a:xfrm>
                <a:off x="7426691" y="3773091"/>
                <a:ext cx="4605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7431" y="38"/>
                    </a:lnTo>
                    <a:lnTo>
                      <a:pt x="743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2"/>
              <p:cNvSpPr/>
              <p:nvPr/>
            </p:nvSpPr>
            <p:spPr>
              <a:xfrm>
                <a:off x="7936402" y="3800719"/>
                <a:ext cx="46613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520" y="42"/>
                    </a:lnTo>
                    <a:lnTo>
                      <a:pt x="752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2"/>
              <p:cNvSpPr/>
              <p:nvPr/>
            </p:nvSpPr>
            <p:spPr>
              <a:xfrm>
                <a:off x="8454852" y="3800719"/>
                <a:ext cx="46582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516" y="42"/>
                    </a:lnTo>
                    <a:lnTo>
                      <a:pt x="751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2"/>
              <p:cNvSpPr/>
              <p:nvPr/>
            </p:nvSpPr>
            <p:spPr>
              <a:xfrm>
                <a:off x="7418262" y="3800719"/>
                <a:ext cx="46582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516" y="42"/>
                    </a:lnTo>
                    <a:lnTo>
                      <a:pt x="751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2"/>
              <p:cNvSpPr/>
              <p:nvPr/>
            </p:nvSpPr>
            <p:spPr>
              <a:xfrm>
                <a:off x="7933675" y="3829224"/>
                <a:ext cx="471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605" y="38"/>
                    </a:lnTo>
                    <a:lnTo>
                      <a:pt x="7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2"/>
              <p:cNvSpPr/>
              <p:nvPr/>
            </p:nvSpPr>
            <p:spPr>
              <a:xfrm>
                <a:off x="8457951" y="3829224"/>
                <a:ext cx="471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7606" y="38"/>
                    </a:lnTo>
                    <a:lnTo>
                      <a:pt x="760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2"/>
              <p:cNvSpPr/>
              <p:nvPr/>
            </p:nvSpPr>
            <p:spPr>
              <a:xfrm>
                <a:off x="7409585" y="3829224"/>
                <a:ext cx="47115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602" y="38"/>
                    </a:lnTo>
                    <a:lnTo>
                      <a:pt x="760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2"/>
              <p:cNvSpPr/>
              <p:nvPr/>
            </p:nvSpPr>
            <p:spPr>
              <a:xfrm>
                <a:off x="7930948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2"/>
              <p:cNvSpPr/>
              <p:nvPr/>
            </p:nvSpPr>
            <p:spPr>
              <a:xfrm>
                <a:off x="8461545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2"/>
              <p:cNvSpPr/>
              <p:nvPr/>
            </p:nvSpPr>
            <p:spPr>
              <a:xfrm>
                <a:off x="7400536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7929150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751" y="41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8466070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751" y="41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7392416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7752" y="41"/>
                    </a:lnTo>
                    <a:lnTo>
                      <a:pt x="775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7301308" y="3964732"/>
                <a:ext cx="1736300" cy="81254"/>
              </a:xfrm>
              <a:custGeom>
                <a:avLst/>
                <a:gdLst/>
                <a:ahLst/>
                <a:cxnLst/>
                <a:rect l="l" t="t" r="r" b="b"/>
                <a:pathLst>
                  <a:path w="28015" h="1297" extrusionOk="0">
                    <a:moveTo>
                      <a:pt x="0" y="0"/>
                    </a:moveTo>
                    <a:lnTo>
                      <a:pt x="0" y="1296"/>
                    </a:lnTo>
                    <a:lnTo>
                      <a:pt x="28015" y="1296"/>
                    </a:lnTo>
                    <a:lnTo>
                      <a:pt x="28015" y="0"/>
                    </a:lnTo>
                    <a:close/>
                  </a:path>
                </a:pathLst>
              </a:custGeom>
              <a:solidFill>
                <a:srgbClr val="007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5477777" y="3205078"/>
                <a:ext cx="382587" cy="130996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2091" extrusionOk="0">
                    <a:moveTo>
                      <a:pt x="0" y="1"/>
                    </a:moveTo>
                    <a:lnTo>
                      <a:pt x="0" y="2091"/>
                    </a:lnTo>
                    <a:lnTo>
                      <a:pt x="6172" y="2091"/>
                    </a:lnTo>
                    <a:lnTo>
                      <a:pt x="6172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5281863" y="3355935"/>
                <a:ext cx="774409" cy="1382944"/>
              </a:xfrm>
              <a:custGeom>
                <a:avLst/>
                <a:gdLst/>
                <a:ahLst/>
                <a:cxnLst/>
                <a:rect l="l" t="t" r="r" b="b"/>
                <a:pathLst>
                  <a:path w="12495" h="22075" extrusionOk="0">
                    <a:moveTo>
                      <a:pt x="458" y="1"/>
                    </a:moveTo>
                    <a:cubicBezTo>
                      <a:pt x="207" y="1"/>
                      <a:pt x="1" y="204"/>
                      <a:pt x="1" y="455"/>
                    </a:cubicBezTo>
                    <a:lnTo>
                      <a:pt x="1" y="21621"/>
                    </a:lnTo>
                    <a:cubicBezTo>
                      <a:pt x="1" y="21872"/>
                      <a:pt x="207" y="22075"/>
                      <a:pt x="458" y="22075"/>
                    </a:cubicBezTo>
                    <a:lnTo>
                      <a:pt x="12040" y="22075"/>
                    </a:lnTo>
                    <a:cubicBezTo>
                      <a:pt x="12291" y="22075"/>
                      <a:pt x="12494" y="21872"/>
                      <a:pt x="12494" y="21621"/>
                    </a:cubicBezTo>
                    <a:lnTo>
                      <a:pt x="12494" y="455"/>
                    </a:lnTo>
                    <a:cubicBezTo>
                      <a:pt x="12494" y="204"/>
                      <a:pt x="12291" y="1"/>
                      <a:pt x="12040" y="1"/>
                    </a:cubicBez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2"/>
              <p:cNvSpPr/>
              <p:nvPr/>
            </p:nvSpPr>
            <p:spPr>
              <a:xfrm>
                <a:off x="5251927" y="3325676"/>
                <a:ext cx="834465" cy="1443649"/>
              </a:xfrm>
              <a:custGeom>
                <a:avLst/>
                <a:gdLst/>
                <a:ahLst/>
                <a:cxnLst/>
                <a:rect l="l" t="t" r="r" b="b"/>
                <a:pathLst>
                  <a:path w="13464" h="23044" extrusionOk="0">
                    <a:moveTo>
                      <a:pt x="11592" y="966"/>
                    </a:moveTo>
                    <a:cubicBezTo>
                      <a:pt x="12091" y="966"/>
                      <a:pt x="12494" y="1370"/>
                      <a:pt x="12494" y="1869"/>
                    </a:cubicBezTo>
                    <a:lnTo>
                      <a:pt x="12494" y="21173"/>
                    </a:lnTo>
                    <a:cubicBezTo>
                      <a:pt x="12494" y="21672"/>
                      <a:pt x="12091" y="22075"/>
                      <a:pt x="11592" y="22075"/>
                    </a:cubicBezTo>
                    <a:lnTo>
                      <a:pt x="1872" y="22075"/>
                    </a:lnTo>
                    <a:cubicBezTo>
                      <a:pt x="1373" y="22075"/>
                      <a:pt x="966" y="21672"/>
                      <a:pt x="966" y="21173"/>
                    </a:cubicBezTo>
                    <a:lnTo>
                      <a:pt x="966" y="1869"/>
                    </a:lnTo>
                    <a:cubicBezTo>
                      <a:pt x="966" y="1370"/>
                      <a:pt x="1373" y="966"/>
                      <a:pt x="1872" y="966"/>
                    </a:cubicBezTo>
                    <a:close/>
                    <a:moveTo>
                      <a:pt x="1872" y="1"/>
                    </a:moveTo>
                    <a:cubicBezTo>
                      <a:pt x="839" y="1"/>
                      <a:pt x="1" y="839"/>
                      <a:pt x="1" y="1869"/>
                    </a:cubicBezTo>
                    <a:lnTo>
                      <a:pt x="1" y="21173"/>
                    </a:lnTo>
                    <a:cubicBezTo>
                      <a:pt x="1" y="22205"/>
                      <a:pt x="839" y="23044"/>
                      <a:pt x="1872" y="23044"/>
                    </a:cubicBezTo>
                    <a:lnTo>
                      <a:pt x="11592" y="23044"/>
                    </a:lnTo>
                    <a:cubicBezTo>
                      <a:pt x="12625" y="23044"/>
                      <a:pt x="13463" y="22205"/>
                      <a:pt x="13463" y="21173"/>
                    </a:cubicBezTo>
                    <a:lnTo>
                      <a:pt x="13463" y="1869"/>
                    </a:lnTo>
                    <a:cubicBezTo>
                      <a:pt x="13463" y="839"/>
                      <a:pt x="12625" y="1"/>
                      <a:pt x="115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2"/>
              <p:cNvSpPr/>
              <p:nvPr/>
            </p:nvSpPr>
            <p:spPr>
              <a:xfrm>
                <a:off x="5337582" y="4541052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0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2"/>
              <p:cNvSpPr/>
              <p:nvPr/>
            </p:nvSpPr>
            <p:spPr>
              <a:xfrm>
                <a:off x="5337582" y="4359353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2"/>
              <p:cNvSpPr/>
              <p:nvPr/>
            </p:nvSpPr>
            <p:spPr>
              <a:xfrm>
                <a:off x="5337582" y="4203315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2"/>
              <p:cNvSpPr/>
              <p:nvPr/>
            </p:nvSpPr>
            <p:spPr>
              <a:xfrm>
                <a:off x="5337582" y="4034541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7"/>
                    </a:lnTo>
                    <a:lnTo>
                      <a:pt x="10696" y="2247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32"/>
            <p:cNvSpPr/>
            <p:nvPr/>
          </p:nvSpPr>
          <p:spPr>
            <a:xfrm>
              <a:off x="4595874" y="795375"/>
              <a:ext cx="965389" cy="409494"/>
            </a:xfrm>
            <a:custGeom>
              <a:avLst/>
              <a:gdLst/>
              <a:ahLst/>
              <a:cxnLst/>
              <a:rect l="l" t="t" r="r" b="b"/>
              <a:pathLst>
                <a:path w="18092" h="7592" extrusionOk="0">
                  <a:moveTo>
                    <a:pt x="5417" y="0"/>
                  </a:moveTo>
                  <a:cubicBezTo>
                    <a:pt x="5187" y="0"/>
                    <a:pt x="4956" y="30"/>
                    <a:pt x="4734" y="92"/>
                  </a:cubicBezTo>
                  <a:cubicBezTo>
                    <a:pt x="3717" y="372"/>
                    <a:pt x="2885" y="1315"/>
                    <a:pt x="2754" y="2361"/>
                  </a:cubicBezTo>
                  <a:cubicBezTo>
                    <a:pt x="2681" y="2334"/>
                    <a:pt x="2604" y="2322"/>
                    <a:pt x="2527" y="2322"/>
                  </a:cubicBezTo>
                  <a:cubicBezTo>
                    <a:pt x="2295" y="2322"/>
                    <a:pt x="2062" y="2434"/>
                    <a:pt x="1929" y="2627"/>
                  </a:cubicBezTo>
                  <a:cubicBezTo>
                    <a:pt x="1751" y="2882"/>
                    <a:pt x="1662" y="3275"/>
                    <a:pt x="1862" y="3517"/>
                  </a:cubicBezTo>
                  <a:cubicBezTo>
                    <a:pt x="1703" y="3420"/>
                    <a:pt x="1522" y="3375"/>
                    <a:pt x="1340" y="3375"/>
                  </a:cubicBezTo>
                  <a:cubicBezTo>
                    <a:pt x="914" y="3375"/>
                    <a:pt x="478" y="3618"/>
                    <a:pt x="280" y="4003"/>
                  </a:cubicBezTo>
                  <a:cubicBezTo>
                    <a:pt x="0" y="4556"/>
                    <a:pt x="204" y="5286"/>
                    <a:pt x="693" y="5667"/>
                  </a:cubicBezTo>
                  <a:cubicBezTo>
                    <a:pt x="969" y="5881"/>
                    <a:pt x="1317" y="5984"/>
                    <a:pt x="1667" y="5984"/>
                  </a:cubicBezTo>
                  <a:cubicBezTo>
                    <a:pt x="1936" y="5984"/>
                    <a:pt x="2208" y="5923"/>
                    <a:pt x="2450" y="5804"/>
                  </a:cubicBezTo>
                  <a:cubicBezTo>
                    <a:pt x="2646" y="6160"/>
                    <a:pt x="3225" y="6633"/>
                    <a:pt x="3622" y="6713"/>
                  </a:cubicBezTo>
                  <a:cubicBezTo>
                    <a:pt x="3749" y="6738"/>
                    <a:pt x="3882" y="6753"/>
                    <a:pt x="4014" y="6753"/>
                  </a:cubicBezTo>
                  <a:cubicBezTo>
                    <a:pt x="4295" y="6753"/>
                    <a:pt x="4575" y="6686"/>
                    <a:pt x="4791" y="6516"/>
                  </a:cubicBezTo>
                  <a:cubicBezTo>
                    <a:pt x="5072" y="6804"/>
                    <a:pt x="5480" y="6953"/>
                    <a:pt x="5883" y="6953"/>
                  </a:cubicBezTo>
                  <a:cubicBezTo>
                    <a:pt x="6266" y="6953"/>
                    <a:pt x="6645" y="6818"/>
                    <a:pt x="6906" y="6538"/>
                  </a:cubicBezTo>
                  <a:cubicBezTo>
                    <a:pt x="7065" y="6784"/>
                    <a:pt x="7355" y="6938"/>
                    <a:pt x="7648" y="6938"/>
                  </a:cubicBezTo>
                  <a:cubicBezTo>
                    <a:pt x="7654" y="6938"/>
                    <a:pt x="7660" y="6938"/>
                    <a:pt x="7666" y="6938"/>
                  </a:cubicBezTo>
                  <a:cubicBezTo>
                    <a:pt x="7964" y="6932"/>
                    <a:pt x="8342" y="6836"/>
                    <a:pt x="8495" y="6579"/>
                  </a:cubicBezTo>
                  <a:cubicBezTo>
                    <a:pt x="9049" y="7217"/>
                    <a:pt x="9888" y="7591"/>
                    <a:pt x="10732" y="7591"/>
                  </a:cubicBezTo>
                  <a:cubicBezTo>
                    <a:pt x="10846" y="7591"/>
                    <a:pt x="10960" y="7584"/>
                    <a:pt x="11074" y="7570"/>
                  </a:cubicBezTo>
                  <a:cubicBezTo>
                    <a:pt x="12027" y="7456"/>
                    <a:pt x="12955" y="6897"/>
                    <a:pt x="13390" y="6042"/>
                  </a:cubicBezTo>
                  <a:cubicBezTo>
                    <a:pt x="13681" y="6246"/>
                    <a:pt x="14035" y="6352"/>
                    <a:pt x="14390" y="6352"/>
                  </a:cubicBezTo>
                  <a:cubicBezTo>
                    <a:pt x="14577" y="6352"/>
                    <a:pt x="14765" y="6322"/>
                    <a:pt x="14943" y="6261"/>
                  </a:cubicBezTo>
                  <a:cubicBezTo>
                    <a:pt x="15455" y="6084"/>
                    <a:pt x="15928" y="5645"/>
                    <a:pt x="16087" y="5127"/>
                  </a:cubicBezTo>
                  <a:cubicBezTo>
                    <a:pt x="16295" y="5325"/>
                    <a:pt x="16583" y="5428"/>
                    <a:pt x="16870" y="5428"/>
                  </a:cubicBezTo>
                  <a:cubicBezTo>
                    <a:pt x="17081" y="5428"/>
                    <a:pt x="17291" y="5372"/>
                    <a:pt x="17469" y="5258"/>
                  </a:cubicBezTo>
                  <a:cubicBezTo>
                    <a:pt x="17891" y="4991"/>
                    <a:pt x="18091" y="4422"/>
                    <a:pt x="17932" y="3949"/>
                  </a:cubicBezTo>
                  <a:cubicBezTo>
                    <a:pt x="17785" y="3499"/>
                    <a:pt x="17247" y="3161"/>
                    <a:pt x="16766" y="3161"/>
                  </a:cubicBezTo>
                  <a:cubicBezTo>
                    <a:pt x="16740" y="3161"/>
                    <a:pt x="16715" y="3162"/>
                    <a:pt x="16690" y="3164"/>
                  </a:cubicBezTo>
                  <a:cubicBezTo>
                    <a:pt x="16649" y="2538"/>
                    <a:pt x="16268" y="1948"/>
                    <a:pt x="15718" y="1652"/>
                  </a:cubicBezTo>
                  <a:cubicBezTo>
                    <a:pt x="15439" y="1503"/>
                    <a:pt x="15127" y="1426"/>
                    <a:pt x="14817" y="1426"/>
                  </a:cubicBezTo>
                  <a:cubicBezTo>
                    <a:pt x="14513" y="1426"/>
                    <a:pt x="14211" y="1500"/>
                    <a:pt x="13943" y="1652"/>
                  </a:cubicBezTo>
                  <a:cubicBezTo>
                    <a:pt x="13797" y="1427"/>
                    <a:pt x="13527" y="1299"/>
                    <a:pt x="13261" y="1299"/>
                  </a:cubicBezTo>
                  <a:cubicBezTo>
                    <a:pt x="13115" y="1299"/>
                    <a:pt x="12970" y="1338"/>
                    <a:pt x="12847" y="1420"/>
                  </a:cubicBezTo>
                  <a:cubicBezTo>
                    <a:pt x="12529" y="772"/>
                    <a:pt x="11881" y="293"/>
                    <a:pt x="11169" y="181"/>
                  </a:cubicBezTo>
                  <a:cubicBezTo>
                    <a:pt x="11055" y="163"/>
                    <a:pt x="10940" y="154"/>
                    <a:pt x="10824" y="154"/>
                  </a:cubicBezTo>
                  <a:cubicBezTo>
                    <a:pt x="10218" y="154"/>
                    <a:pt x="9615" y="401"/>
                    <a:pt x="9194" y="839"/>
                  </a:cubicBezTo>
                  <a:cubicBezTo>
                    <a:pt x="9005" y="634"/>
                    <a:pt x="8727" y="515"/>
                    <a:pt x="8449" y="515"/>
                  </a:cubicBezTo>
                  <a:cubicBezTo>
                    <a:pt x="8413" y="515"/>
                    <a:pt x="8378" y="517"/>
                    <a:pt x="8342" y="521"/>
                  </a:cubicBezTo>
                  <a:cubicBezTo>
                    <a:pt x="8028" y="559"/>
                    <a:pt x="7713" y="747"/>
                    <a:pt x="7561" y="1023"/>
                  </a:cubicBezTo>
                  <a:cubicBezTo>
                    <a:pt x="7055" y="377"/>
                    <a:pt x="6235" y="0"/>
                    <a:pt x="5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2438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936004" y="12220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KHỞI ĐỘNG</a:t>
            </a:r>
            <a:endParaRPr dirty="0"/>
          </a:p>
        </p:txBody>
      </p:sp>
      <p:pic>
        <p:nvPicPr>
          <p:cNvPr id="8" name="Picture 7" descr="A screenshot of a game&#10;&#10;Description automatically generated">
            <a:extLst>
              <a:ext uri="{FF2B5EF4-FFF2-40B4-BE49-F238E27FC236}">
                <a16:creationId xmlns:a16="http://schemas.microsoft.com/office/drawing/2014/main" id="{9C283EC4-E7AD-58E7-A2AD-839FE9B6A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934" y="1031550"/>
            <a:ext cx="3820170" cy="3838161"/>
          </a:xfrm>
          <a:prstGeom prst="rect">
            <a:avLst/>
          </a:prstGeom>
        </p:spPr>
      </p:pic>
      <p:sp>
        <p:nvSpPr>
          <p:cNvPr id="9" name="Down Ribbon 8">
            <a:extLst>
              <a:ext uri="{FF2B5EF4-FFF2-40B4-BE49-F238E27FC236}">
                <a16:creationId xmlns:a16="http://schemas.microsoft.com/office/drawing/2014/main" id="{C6531D35-66A1-5882-44C6-2A6BCB4F5E8A}"/>
              </a:ext>
            </a:extLst>
          </p:cNvPr>
          <p:cNvSpPr/>
          <p:nvPr/>
        </p:nvSpPr>
        <p:spPr>
          <a:xfrm>
            <a:off x="406400" y="1031550"/>
            <a:ext cx="4165600" cy="1069188"/>
          </a:xfrm>
          <a:prstGeom prst="ribbo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“Tìm ô chữ”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02655F-9E90-182F-058B-61FC793906B8}"/>
              </a:ext>
            </a:extLst>
          </p:cNvPr>
          <p:cNvSpPr txBox="1"/>
          <p:nvPr/>
        </p:nvSpPr>
        <p:spPr>
          <a:xfrm>
            <a:off x="-27240" y="2411829"/>
            <a:ext cx="5032880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ảnh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có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ẩn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giấu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khoá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3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khoá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này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có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chung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đặc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điểm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Hãy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tìm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ra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khoá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chỉ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ra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đặc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điểm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chung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ấy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5797433-E24B-9BC9-325F-B954826A10A4}"/>
              </a:ext>
            </a:extLst>
          </p:cNvPr>
          <p:cNvSpPr/>
          <p:nvPr/>
        </p:nvSpPr>
        <p:spPr>
          <a:xfrm rot="2649020">
            <a:off x="5166389" y="2975509"/>
            <a:ext cx="3962316" cy="203713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B38B472-A41B-E566-8326-1E0078183C32}"/>
              </a:ext>
            </a:extLst>
          </p:cNvPr>
          <p:cNvSpPr/>
          <p:nvPr/>
        </p:nvSpPr>
        <p:spPr>
          <a:xfrm rot="8110984">
            <a:off x="5527946" y="2864926"/>
            <a:ext cx="3560272" cy="203713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966D95A-AD77-D1D7-8F93-05CC7863C25D}"/>
              </a:ext>
            </a:extLst>
          </p:cNvPr>
          <p:cNvSpPr/>
          <p:nvPr/>
        </p:nvSpPr>
        <p:spPr>
          <a:xfrm>
            <a:off x="5445055" y="4293754"/>
            <a:ext cx="3154729" cy="203713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09CD6A-9C09-007F-5D91-E0A4026BBA0C}"/>
              </a:ext>
            </a:extLst>
          </p:cNvPr>
          <p:cNvSpPr txBox="1"/>
          <p:nvPr/>
        </p:nvSpPr>
        <p:spPr>
          <a:xfrm>
            <a:off x="51390" y="4385890"/>
            <a:ext cx="5087566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Điểm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chung</a:t>
            </a:r>
            <a:r>
              <a:rPr lang="nl-NL" sz="2000" i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tận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/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sử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sức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6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826675" y="2121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702295-54ED-D186-7246-95EE0157E337}"/>
              </a:ext>
            </a:extLst>
          </p:cNvPr>
          <p:cNvGrpSpPr/>
          <p:nvPr/>
        </p:nvGrpSpPr>
        <p:grpSpPr>
          <a:xfrm>
            <a:off x="571244" y="713148"/>
            <a:ext cx="8572756" cy="535701"/>
            <a:chOff x="67248" y="737313"/>
            <a:chExt cx="8572756" cy="5357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71F4B1-A432-9053-7970-E92DDE5D5EC1}"/>
                </a:ext>
              </a:extLst>
            </p:cNvPr>
            <p:cNvSpPr txBox="1"/>
            <p:nvPr/>
          </p:nvSpPr>
          <p:spPr>
            <a:xfrm>
              <a:off x="376746" y="737313"/>
              <a:ext cx="8263258" cy="49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000" dirty="0">
                  <a:latin typeface="Arial" panose="020B0604020202020204" pitchFamily="34" charset="0"/>
                  <a:cs typeface="Arial" panose="020B0604020202020204" pitchFamily="34" charset="0"/>
                </a:rPr>
                <a:t>Quan sát Hình 3,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phận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gió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V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2" descr="Biểu Tượng Giáo Dục Kính Lúp Yếu Tố Miễn Phí | Công cụ đồ họa AI Tải xuống  miễn phí - Pikbest">
              <a:extLst>
                <a:ext uri="{FF2B5EF4-FFF2-40B4-BE49-F238E27FC236}">
                  <a16:creationId xmlns:a16="http://schemas.microsoft.com/office/drawing/2014/main" id="{A9C0E2A2-B07D-D229-CFA7-27951A522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02777">
              <a:off x="67248" y="762152"/>
              <a:ext cx="510862" cy="51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A close-up of a toy&#10;&#10;Description automatically generated">
            <a:extLst>
              <a:ext uri="{FF2B5EF4-FFF2-40B4-BE49-F238E27FC236}">
                <a16:creationId xmlns:a16="http://schemas.microsoft.com/office/drawing/2014/main" id="{37989434-D4A3-1624-F97D-A3C41B557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732" y="1358508"/>
            <a:ext cx="6184643" cy="32778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F03D0A-94F4-FAC5-A63E-2ED798D6407E}"/>
              </a:ext>
            </a:extLst>
          </p:cNvPr>
          <p:cNvSpPr txBox="1"/>
          <p:nvPr/>
        </p:nvSpPr>
        <p:spPr>
          <a:xfrm>
            <a:off x="309563" y="1358508"/>
            <a:ext cx="2131719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bộ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phận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máy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gồm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trụ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đỡ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giá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đỡ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máy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đèn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LED,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cánh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quạt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VN" sz="2000" i="1" dirty="0">
              <a:solidFill>
                <a:srgbClr val="C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73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49"/>
          <p:cNvSpPr/>
          <p:nvPr/>
        </p:nvSpPr>
        <p:spPr>
          <a:xfrm rot="-2504283">
            <a:off x="1194224" y="288446"/>
            <a:ext cx="1024120" cy="1762011"/>
          </a:xfrm>
          <a:custGeom>
            <a:avLst/>
            <a:gdLst/>
            <a:ahLst/>
            <a:cxnLst/>
            <a:rect l="l" t="t" r="r" b="b"/>
            <a:pathLst>
              <a:path w="11964" h="19062" extrusionOk="0">
                <a:moveTo>
                  <a:pt x="7079" y="1"/>
                </a:moveTo>
                <a:cubicBezTo>
                  <a:pt x="5265" y="1"/>
                  <a:pt x="3449" y="748"/>
                  <a:pt x="2221" y="2101"/>
                </a:cubicBezTo>
                <a:cubicBezTo>
                  <a:pt x="1233" y="3188"/>
                  <a:pt x="553" y="4706"/>
                  <a:pt x="261" y="6488"/>
                </a:cubicBezTo>
                <a:cubicBezTo>
                  <a:pt x="0" y="8054"/>
                  <a:pt x="48" y="9642"/>
                  <a:pt x="89" y="11177"/>
                </a:cubicBezTo>
                <a:cubicBezTo>
                  <a:pt x="95" y="11422"/>
                  <a:pt x="299" y="11622"/>
                  <a:pt x="545" y="11622"/>
                </a:cubicBezTo>
                <a:cubicBezTo>
                  <a:pt x="551" y="11622"/>
                  <a:pt x="557" y="11622"/>
                  <a:pt x="563" y="11621"/>
                </a:cubicBezTo>
                <a:cubicBezTo>
                  <a:pt x="813" y="11615"/>
                  <a:pt x="1014" y="11402"/>
                  <a:pt x="1007" y="11151"/>
                </a:cubicBezTo>
                <a:cubicBezTo>
                  <a:pt x="963" y="9658"/>
                  <a:pt x="921" y="8118"/>
                  <a:pt x="1163" y="6637"/>
                </a:cubicBezTo>
                <a:cubicBezTo>
                  <a:pt x="1430" y="5030"/>
                  <a:pt x="2030" y="3674"/>
                  <a:pt x="2901" y="2717"/>
                </a:cubicBezTo>
                <a:cubicBezTo>
                  <a:pt x="3955" y="1557"/>
                  <a:pt x="5512" y="916"/>
                  <a:pt x="7067" y="916"/>
                </a:cubicBezTo>
                <a:cubicBezTo>
                  <a:pt x="7704" y="916"/>
                  <a:pt x="8341" y="1023"/>
                  <a:pt x="8942" y="1247"/>
                </a:cubicBezTo>
                <a:cubicBezTo>
                  <a:pt x="9517" y="1459"/>
                  <a:pt x="10283" y="1863"/>
                  <a:pt x="10680" y="2584"/>
                </a:cubicBezTo>
                <a:cubicBezTo>
                  <a:pt x="10934" y="3041"/>
                  <a:pt x="11036" y="3639"/>
                  <a:pt x="10988" y="4353"/>
                </a:cubicBezTo>
                <a:cubicBezTo>
                  <a:pt x="10864" y="6174"/>
                  <a:pt x="9873" y="7844"/>
                  <a:pt x="9139" y="8947"/>
                </a:cubicBezTo>
                <a:cubicBezTo>
                  <a:pt x="8812" y="9430"/>
                  <a:pt x="8463" y="9916"/>
                  <a:pt x="8126" y="10386"/>
                </a:cubicBezTo>
                <a:cubicBezTo>
                  <a:pt x="7449" y="11323"/>
                  <a:pt x="6751" y="12289"/>
                  <a:pt x="6195" y="13337"/>
                </a:cubicBezTo>
                <a:cubicBezTo>
                  <a:pt x="5489" y="14665"/>
                  <a:pt x="4749" y="16672"/>
                  <a:pt x="5235" y="18708"/>
                </a:cubicBezTo>
                <a:cubicBezTo>
                  <a:pt x="5283" y="18918"/>
                  <a:pt x="5474" y="19061"/>
                  <a:pt x="5680" y="19061"/>
                </a:cubicBezTo>
                <a:cubicBezTo>
                  <a:pt x="5715" y="19061"/>
                  <a:pt x="5750" y="19055"/>
                  <a:pt x="5785" y="19048"/>
                </a:cubicBezTo>
                <a:cubicBezTo>
                  <a:pt x="6033" y="18988"/>
                  <a:pt x="6185" y="18743"/>
                  <a:pt x="6125" y="18496"/>
                </a:cubicBezTo>
                <a:cubicBezTo>
                  <a:pt x="5709" y="16739"/>
                  <a:pt x="6373" y="14954"/>
                  <a:pt x="7005" y="13769"/>
                </a:cubicBezTo>
                <a:cubicBezTo>
                  <a:pt x="7532" y="12775"/>
                  <a:pt x="8212" y="11834"/>
                  <a:pt x="8869" y="10923"/>
                </a:cubicBezTo>
                <a:cubicBezTo>
                  <a:pt x="9212" y="10446"/>
                  <a:pt x="9565" y="9954"/>
                  <a:pt x="9899" y="9455"/>
                </a:cubicBezTo>
                <a:cubicBezTo>
                  <a:pt x="10693" y="8267"/>
                  <a:pt x="11763" y="6453"/>
                  <a:pt x="11903" y="4417"/>
                </a:cubicBezTo>
                <a:cubicBezTo>
                  <a:pt x="11963" y="3521"/>
                  <a:pt x="11824" y="2756"/>
                  <a:pt x="11484" y="2142"/>
                </a:cubicBezTo>
                <a:cubicBezTo>
                  <a:pt x="10950" y="1174"/>
                  <a:pt x="9981" y="653"/>
                  <a:pt x="9263" y="386"/>
                </a:cubicBezTo>
                <a:cubicBezTo>
                  <a:pt x="8562" y="126"/>
                  <a:pt x="7821" y="1"/>
                  <a:pt x="7079" y="1"/>
                </a:cubicBezTo>
                <a:close/>
              </a:path>
            </a:pathLst>
          </a:custGeom>
          <a:solidFill>
            <a:srgbClr val="F9B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49"/>
          <p:cNvSpPr/>
          <p:nvPr/>
        </p:nvSpPr>
        <p:spPr>
          <a:xfrm rot="-2504283">
            <a:off x="912049" y="335279"/>
            <a:ext cx="1120934" cy="1656264"/>
          </a:xfrm>
          <a:custGeom>
            <a:avLst/>
            <a:gdLst/>
            <a:ahLst/>
            <a:cxnLst/>
            <a:rect l="l" t="t" r="r" b="b"/>
            <a:pathLst>
              <a:path w="13095" h="17918" extrusionOk="0">
                <a:moveTo>
                  <a:pt x="8498" y="1"/>
                </a:moveTo>
                <a:cubicBezTo>
                  <a:pt x="8038" y="1"/>
                  <a:pt x="7548" y="58"/>
                  <a:pt x="7034" y="173"/>
                </a:cubicBezTo>
                <a:cubicBezTo>
                  <a:pt x="3816" y="891"/>
                  <a:pt x="1084" y="3388"/>
                  <a:pt x="77" y="6527"/>
                </a:cubicBezTo>
                <a:cubicBezTo>
                  <a:pt x="1" y="6768"/>
                  <a:pt x="131" y="7025"/>
                  <a:pt x="372" y="7105"/>
                </a:cubicBezTo>
                <a:cubicBezTo>
                  <a:pt x="418" y="7119"/>
                  <a:pt x="465" y="7126"/>
                  <a:pt x="511" y="7126"/>
                </a:cubicBezTo>
                <a:cubicBezTo>
                  <a:pt x="705" y="7126"/>
                  <a:pt x="886" y="7001"/>
                  <a:pt x="951" y="6806"/>
                </a:cubicBezTo>
                <a:cubicBezTo>
                  <a:pt x="1859" y="3969"/>
                  <a:pt x="4327" y="1717"/>
                  <a:pt x="7234" y="1066"/>
                </a:cubicBezTo>
                <a:cubicBezTo>
                  <a:pt x="7607" y="983"/>
                  <a:pt x="8047" y="916"/>
                  <a:pt x="8502" y="916"/>
                </a:cubicBezTo>
                <a:cubicBezTo>
                  <a:pt x="9092" y="916"/>
                  <a:pt x="9706" y="1029"/>
                  <a:pt x="10226" y="1365"/>
                </a:cubicBezTo>
                <a:cubicBezTo>
                  <a:pt x="10973" y="1851"/>
                  <a:pt x="11370" y="2699"/>
                  <a:pt x="11570" y="3324"/>
                </a:cubicBezTo>
                <a:cubicBezTo>
                  <a:pt x="12139" y="5113"/>
                  <a:pt x="11818" y="7171"/>
                  <a:pt x="10738" y="8702"/>
                </a:cubicBezTo>
                <a:cubicBezTo>
                  <a:pt x="10293" y="9328"/>
                  <a:pt x="9740" y="9865"/>
                  <a:pt x="9156" y="10431"/>
                </a:cubicBezTo>
                <a:cubicBezTo>
                  <a:pt x="9060" y="10526"/>
                  <a:pt x="8965" y="10618"/>
                  <a:pt x="8870" y="10710"/>
                </a:cubicBezTo>
                <a:cubicBezTo>
                  <a:pt x="8225" y="11342"/>
                  <a:pt x="7494" y="12095"/>
                  <a:pt x="7021" y="13026"/>
                </a:cubicBezTo>
                <a:cubicBezTo>
                  <a:pt x="6484" y="14068"/>
                  <a:pt x="6373" y="15199"/>
                  <a:pt x="6713" y="16126"/>
                </a:cubicBezTo>
                <a:cubicBezTo>
                  <a:pt x="7100" y="17181"/>
                  <a:pt x="8114" y="17918"/>
                  <a:pt x="9137" y="17918"/>
                </a:cubicBezTo>
                <a:cubicBezTo>
                  <a:pt x="9210" y="17918"/>
                  <a:pt x="9286" y="17912"/>
                  <a:pt x="9359" y="17905"/>
                </a:cubicBezTo>
                <a:cubicBezTo>
                  <a:pt x="9610" y="17877"/>
                  <a:pt x="9794" y="17651"/>
                  <a:pt x="9766" y="17400"/>
                </a:cubicBezTo>
                <a:cubicBezTo>
                  <a:pt x="9742" y="17165"/>
                  <a:pt x="9542" y="16991"/>
                  <a:pt x="9308" y="16991"/>
                </a:cubicBezTo>
                <a:cubicBezTo>
                  <a:pt x="9292" y="16991"/>
                  <a:pt x="9277" y="16992"/>
                  <a:pt x="9261" y="16993"/>
                </a:cubicBezTo>
                <a:cubicBezTo>
                  <a:pt x="9218" y="16998"/>
                  <a:pt x="9175" y="17000"/>
                  <a:pt x="9133" y="17000"/>
                </a:cubicBezTo>
                <a:cubicBezTo>
                  <a:pt x="8493" y="17000"/>
                  <a:pt x="7827" y="16499"/>
                  <a:pt x="7574" y="15809"/>
                </a:cubicBezTo>
                <a:cubicBezTo>
                  <a:pt x="7323" y="15122"/>
                  <a:pt x="7418" y="14258"/>
                  <a:pt x="7834" y="13442"/>
                </a:cubicBezTo>
                <a:cubicBezTo>
                  <a:pt x="8247" y="12635"/>
                  <a:pt x="8918" y="11946"/>
                  <a:pt x="9512" y="11365"/>
                </a:cubicBezTo>
                <a:cubicBezTo>
                  <a:pt x="9604" y="11272"/>
                  <a:pt x="9699" y="11180"/>
                  <a:pt x="9794" y="11091"/>
                </a:cubicBezTo>
                <a:cubicBezTo>
                  <a:pt x="10382" y="10520"/>
                  <a:pt x="10992" y="9929"/>
                  <a:pt x="11484" y="9230"/>
                </a:cubicBezTo>
                <a:cubicBezTo>
                  <a:pt x="12729" y="7470"/>
                  <a:pt x="13095" y="5103"/>
                  <a:pt x="12444" y="3048"/>
                </a:cubicBezTo>
                <a:cubicBezTo>
                  <a:pt x="12196" y="2279"/>
                  <a:pt x="11700" y="1228"/>
                  <a:pt x="10722" y="596"/>
                </a:cubicBezTo>
                <a:cubicBezTo>
                  <a:pt x="10111" y="201"/>
                  <a:pt x="9357" y="1"/>
                  <a:pt x="8498" y="1"/>
                </a:cubicBezTo>
                <a:close/>
              </a:path>
            </a:pathLst>
          </a:custGeom>
          <a:solidFill>
            <a:srgbClr val="EB5E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3" name="Google Shape;1313;p49"/>
          <p:cNvGrpSpPr/>
          <p:nvPr/>
        </p:nvGrpSpPr>
        <p:grpSpPr>
          <a:xfrm>
            <a:off x="700180" y="1371584"/>
            <a:ext cx="7790163" cy="2476759"/>
            <a:chOff x="1234200" y="610650"/>
            <a:chExt cx="6054900" cy="3922200"/>
          </a:xfrm>
        </p:grpSpPr>
        <p:sp>
          <p:nvSpPr>
            <p:cNvPr id="1314" name="Google Shape;1314;p49"/>
            <p:cNvSpPr/>
            <p:nvPr/>
          </p:nvSpPr>
          <p:spPr>
            <a:xfrm>
              <a:off x="1234200" y="610650"/>
              <a:ext cx="6054900" cy="3922200"/>
            </a:xfrm>
            <a:prstGeom prst="snip2DiagRect">
              <a:avLst>
                <a:gd name="adj1" fmla="val 0"/>
                <a:gd name="adj2" fmla="val 16667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1349325" y="726075"/>
              <a:ext cx="5801700" cy="36771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" name="Google Shape;1316;p49"/>
          <p:cNvGrpSpPr/>
          <p:nvPr/>
        </p:nvGrpSpPr>
        <p:grpSpPr>
          <a:xfrm>
            <a:off x="6832239" y="3428984"/>
            <a:ext cx="1964075" cy="1676122"/>
            <a:chOff x="6514049" y="3238816"/>
            <a:chExt cx="2412076" cy="2058593"/>
          </a:xfrm>
        </p:grpSpPr>
        <p:sp>
          <p:nvSpPr>
            <p:cNvPr id="1317" name="Google Shape;1317;p49"/>
            <p:cNvSpPr/>
            <p:nvPr/>
          </p:nvSpPr>
          <p:spPr>
            <a:xfrm>
              <a:off x="6514049" y="4286114"/>
              <a:ext cx="2159969" cy="1011296"/>
            </a:xfrm>
            <a:custGeom>
              <a:avLst/>
              <a:gdLst/>
              <a:ahLst/>
              <a:cxnLst/>
              <a:rect l="l" t="t" r="r" b="b"/>
              <a:pathLst>
                <a:path w="27949" h="12945" extrusionOk="0">
                  <a:moveTo>
                    <a:pt x="16754" y="0"/>
                  </a:moveTo>
                  <a:cubicBezTo>
                    <a:pt x="16532" y="0"/>
                    <a:pt x="16351" y="181"/>
                    <a:pt x="16351" y="404"/>
                  </a:cubicBezTo>
                  <a:lnTo>
                    <a:pt x="16351" y="2303"/>
                  </a:lnTo>
                  <a:cubicBezTo>
                    <a:pt x="16351" y="3571"/>
                    <a:pt x="17383" y="4603"/>
                    <a:pt x="18647" y="4603"/>
                  </a:cubicBezTo>
                  <a:lnTo>
                    <a:pt x="23320" y="4603"/>
                  </a:lnTo>
                  <a:cubicBezTo>
                    <a:pt x="24283" y="4603"/>
                    <a:pt x="25067" y="5384"/>
                    <a:pt x="25067" y="6347"/>
                  </a:cubicBezTo>
                  <a:cubicBezTo>
                    <a:pt x="25067" y="7310"/>
                    <a:pt x="24283" y="8094"/>
                    <a:pt x="23320" y="8094"/>
                  </a:cubicBezTo>
                  <a:lnTo>
                    <a:pt x="14232" y="8094"/>
                  </a:lnTo>
                  <a:cubicBezTo>
                    <a:pt x="13514" y="8094"/>
                    <a:pt x="12933" y="8675"/>
                    <a:pt x="12933" y="9393"/>
                  </a:cubicBezTo>
                  <a:cubicBezTo>
                    <a:pt x="12933" y="10108"/>
                    <a:pt x="13514" y="10693"/>
                    <a:pt x="14232" y="10693"/>
                  </a:cubicBezTo>
                  <a:lnTo>
                    <a:pt x="26420" y="10693"/>
                  </a:lnTo>
                  <a:cubicBezTo>
                    <a:pt x="26821" y="10693"/>
                    <a:pt x="27145" y="11017"/>
                    <a:pt x="27145" y="11414"/>
                  </a:cubicBezTo>
                  <a:cubicBezTo>
                    <a:pt x="27145" y="11814"/>
                    <a:pt x="26821" y="12138"/>
                    <a:pt x="26420" y="12138"/>
                  </a:cubicBezTo>
                  <a:lnTo>
                    <a:pt x="401" y="12138"/>
                  </a:lnTo>
                  <a:cubicBezTo>
                    <a:pt x="178" y="12138"/>
                    <a:pt x="1" y="12319"/>
                    <a:pt x="1" y="12541"/>
                  </a:cubicBezTo>
                  <a:cubicBezTo>
                    <a:pt x="1" y="12764"/>
                    <a:pt x="178" y="12945"/>
                    <a:pt x="401" y="12945"/>
                  </a:cubicBezTo>
                  <a:lnTo>
                    <a:pt x="26420" y="12945"/>
                  </a:lnTo>
                  <a:cubicBezTo>
                    <a:pt x="27262" y="12945"/>
                    <a:pt x="27948" y="12259"/>
                    <a:pt x="27948" y="11414"/>
                  </a:cubicBezTo>
                  <a:cubicBezTo>
                    <a:pt x="27948" y="10572"/>
                    <a:pt x="27262" y="9886"/>
                    <a:pt x="26420" y="9886"/>
                  </a:cubicBezTo>
                  <a:lnTo>
                    <a:pt x="14232" y="9886"/>
                  </a:lnTo>
                  <a:cubicBezTo>
                    <a:pt x="13959" y="9886"/>
                    <a:pt x="13739" y="9667"/>
                    <a:pt x="13739" y="9393"/>
                  </a:cubicBezTo>
                  <a:cubicBezTo>
                    <a:pt x="13739" y="9120"/>
                    <a:pt x="13959" y="8898"/>
                    <a:pt x="14232" y="8898"/>
                  </a:cubicBezTo>
                  <a:lnTo>
                    <a:pt x="23320" y="8898"/>
                  </a:lnTo>
                  <a:cubicBezTo>
                    <a:pt x="24727" y="8898"/>
                    <a:pt x="25871" y="7754"/>
                    <a:pt x="25871" y="6347"/>
                  </a:cubicBezTo>
                  <a:cubicBezTo>
                    <a:pt x="25871" y="4940"/>
                    <a:pt x="24727" y="3796"/>
                    <a:pt x="23320" y="3796"/>
                  </a:cubicBezTo>
                  <a:lnTo>
                    <a:pt x="18647" y="3796"/>
                  </a:lnTo>
                  <a:cubicBezTo>
                    <a:pt x="17825" y="3796"/>
                    <a:pt x="17157" y="3126"/>
                    <a:pt x="17157" y="2303"/>
                  </a:cubicBezTo>
                  <a:lnTo>
                    <a:pt x="17157" y="404"/>
                  </a:lnTo>
                  <a:cubicBezTo>
                    <a:pt x="17157" y="181"/>
                    <a:pt x="16976" y="0"/>
                    <a:pt x="16754" y="0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6600996" y="4375407"/>
              <a:ext cx="2069857" cy="922002"/>
            </a:xfrm>
            <a:custGeom>
              <a:avLst/>
              <a:gdLst/>
              <a:ahLst/>
              <a:cxnLst/>
              <a:rect l="l" t="t" r="r" b="b"/>
              <a:pathLst>
                <a:path w="26783" h="11802" extrusionOk="0">
                  <a:moveTo>
                    <a:pt x="15226" y="1"/>
                  </a:moveTo>
                  <a:lnTo>
                    <a:pt x="15226" y="163"/>
                  </a:lnTo>
                  <a:lnTo>
                    <a:pt x="16032" y="163"/>
                  </a:lnTo>
                  <a:lnTo>
                    <a:pt x="16032" y="1"/>
                  </a:lnTo>
                  <a:close/>
                  <a:moveTo>
                    <a:pt x="15226" y="804"/>
                  </a:moveTo>
                  <a:lnTo>
                    <a:pt x="15226" y="966"/>
                  </a:lnTo>
                  <a:lnTo>
                    <a:pt x="16032" y="966"/>
                  </a:lnTo>
                  <a:lnTo>
                    <a:pt x="16032" y="804"/>
                  </a:lnTo>
                  <a:close/>
                  <a:moveTo>
                    <a:pt x="16074" y="1513"/>
                  </a:moveTo>
                  <a:lnTo>
                    <a:pt x="15289" y="1700"/>
                  </a:lnTo>
                  <a:cubicBezTo>
                    <a:pt x="15305" y="1764"/>
                    <a:pt x="15324" y="1824"/>
                    <a:pt x="15343" y="1888"/>
                  </a:cubicBezTo>
                  <a:lnTo>
                    <a:pt x="16109" y="1633"/>
                  </a:lnTo>
                  <a:cubicBezTo>
                    <a:pt x="16093" y="1592"/>
                    <a:pt x="16083" y="1554"/>
                    <a:pt x="16074" y="1513"/>
                  </a:cubicBezTo>
                  <a:close/>
                  <a:moveTo>
                    <a:pt x="16344" y="2078"/>
                  </a:moveTo>
                  <a:lnTo>
                    <a:pt x="15708" y="2571"/>
                  </a:lnTo>
                  <a:cubicBezTo>
                    <a:pt x="15750" y="2621"/>
                    <a:pt x="15791" y="2672"/>
                    <a:pt x="15835" y="2720"/>
                  </a:cubicBezTo>
                  <a:lnTo>
                    <a:pt x="16426" y="2174"/>
                  </a:lnTo>
                  <a:cubicBezTo>
                    <a:pt x="16398" y="2142"/>
                    <a:pt x="16372" y="2110"/>
                    <a:pt x="16344" y="2078"/>
                  </a:cubicBezTo>
                  <a:close/>
                  <a:moveTo>
                    <a:pt x="16827" y="2482"/>
                  </a:moveTo>
                  <a:lnTo>
                    <a:pt x="16452" y="3193"/>
                  </a:lnTo>
                  <a:cubicBezTo>
                    <a:pt x="16506" y="3222"/>
                    <a:pt x="16566" y="3250"/>
                    <a:pt x="16626" y="3276"/>
                  </a:cubicBezTo>
                  <a:lnTo>
                    <a:pt x="16941" y="2536"/>
                  </a:lnTo>
                  <a:cubicBezTo>
                    <a:pt x="16903" y="2520"/>
                    <a:pt x="16865" y="2501"/>
                    <a:pt x="16827" y="2482"/>
                  </a:cubicBezTo>
                  <a:close/>
                  <a:moveTo>
                    <a:pt x="17430" y="2650"/>
                  </a:moveTo>
                  <a:lnTo>
                    <a:pt x="17383" y="3454"/>
                  </a:lnTo>
                  <a:cubicBezTo>
                    <a:pt x="17430" y="3457"/>
                    <a:pt x="17475" y="3460"/>
                    <a:pt x="17522" y="3460"/>
                  </a:cubicBezTo>
                  <a:lnTo>
                    <a:pt x="17567" y="3460"/>
                  </a:lnTo>
                  <a:lnTo>
                    <a:pt x="17567" y="2653"/>
                  </a:lnTo>
                  <a:lnTo>
                    <a:pt x="17522" y="2653"/>
                  </a:lnTo>
                  <a:cubicBezTo>
                    <a:pt x="17494" y="2653"/>
                    <a:pt x="17462" y="2653"/>
                    <a:pt x="17430" y="2650"/>
                  </a:cubicBezTo>
                  <a:close/>
                  <a:moveTo>
                    <a:pt x="18212" y="2653"/>
                  </a:moveTo>
                  <a:lnTo>
                    <a:pt x="18212" y="3460"/>
                  </a:lnTo>
                  <a:lnTo>
                    <a:pt x="18370" y="3460"/>
                  </a:lnTo>
                  <a:lnTo>
                    <a:pt x="18370" y="2653"/>
                  </a:lnTo>
                  <a:close/>
                  <a:moveTo>
                    <a:pt x="19015" y="2653"/>
                  </a:moveTo>
                  <a:lnTo>
                    <a:pt x="19015" y="3460"/>
                  </a:lnTo>
                  <a:lnTo>
                    <a:pt x="19174" y="3460"/>
                  </a:lnTo>
                  <a:lnTo>
                    <a:pt x="19174" y="2653"/>
                  </a:lnTo>
                  <a:close/>
                  <a:moveTo>
                    <a:pt x="19819" y="2653"/>
                  </a:moveTo>
                  <a:lnTo>
                    <a:pt x="19819" y="3460"/>
                  </a:lnTo>
                  <a:lnTo>
                    <a:pt x="19978" y="3460"/>
                  </a:lnTo>
                  <a:lnTo>
                    <a:pt x="19978" y="2653"/>
                  </a:lnTo>
                  <a:close/>
                  <a:moveTo>
                    <a:pt x="20623" y="2653"/>
                  </a:moveTo>
                  <a:lnTo>
                    <a:pt x="20623" y="3460"/>
                  </a:lnTo>
                  <a:lnTo>
                    <a:pt x="20781" y="3460"/>
                  </a:lnTo>
                  <a:lnTo>
                    <a:pt x="20781" y="2653"/>
                  </a:lnTo>
                  <a:close/>
                  <a:moveTo>
                    <a:pt x="21426" y="2653"/>
                  </a:moveTo>
                  <a:lnTo>
                    <a:pt x="21426" y="3460"/>
                  </a:lnTo>
                  <a:lnTo>
                    <a:pt x="21585" y="3460"/>
                  </a:lnTo>
                  <a:lnTo>
                    <a:pt x="21585" y="2653"/>
                  </a:lnTo>
                  <a:close/>
                  <a:moveTo>
                    <a:pt x="22236" y="2653"/>
                  </a:moveTo>
                  <a:lnTo>
                    <a:pt x="22224" y="3460"/>
                  </a:lnTo>
                  <a:cubicBezTo>
                    <a:pt x="22268" y="3460"/>
                    <a:pt x="22309" y="3463"/>
                    <a:pt x="22354" y="3466"/>
                  </a:cubicBezTo>
                  <a:lnTo>
                    <a:pt x="22427" y="2663"/>
                  </a:lnTo>
                  <a:cubicBezTo>
                    <a:pt x="22363" y="2660"/>
                    <a:pt x="22300" y="2653"/>
                    <a:pt x="22236" y="2653"/>
                  </a:cubicBezTo>
                  <a:close/>
                  <a:moveTo>
                    <a:pt x="23167" y="2844"/>
                  </a:moveTo>
                  <a:lnTo>
                    <a:pt x="22859" y="3587"/>
                  </a:lnTo>
                  <a:cubicBezTo>
                    <a:pt x="22900" y="3606"/>
                    <a:pt x="22938" y="3622"/>
                    <a:pt x="22977" y="3644"/>
                  </a:cubicBezTo>
                  <a:lnTo>
                    <a:pt x="23339" y="2923"/>
                  </a:lnTo>
                  <a:cubicBezTo>
                    <a:pt x="23282" y="2895"/>
                    <a:pt x="23224" y="2869"/>
                    <a:pt x="23167" y="2844"/>
                  </a:cubicBezTo>
                  <a:close/>
                  <a:moveTo>
                    <a:pt x="23961" y="3362"/>
                  </a:moveTo>
                  <a:lnTo>
                    <a:pt x="23402" y="3943"/>
                  </a:lnTo>
                  <a:cubicBezTo>
                    <a:pt x="23434" y="3975"/>
                    <a:pt x="23466" y="4006"/>
                    <a:pt x="23494" y="4038"/>
                  </a:cubicBezTo>
                  <a:lnTo>
                    <a:pt x="24092" y="3498"/>
                  </a:lnTo>
                  <a:cubicBezTo>
                    <a:pt x="24050" y="3451"/>
                    <a:pt x="24006" y="3406"/>
                    <a:pt x="23961" y="3362"/>
                  </a:cubicBezTo>
                  <a:close/>
                  <a:moveTo>
                    <a:pt x="24511" y="4133"/>
                  </a:moveTo>
                  <a:lnTo>
                    <a:pt x="23780" y="4470"/>
                  </a:lnTo>
                  <a:cubicBezTo>
                    <a:pt x="23799" y="4512"/>
                    <a:pt x="23815" y="4550"/>
                    <a:pt x="23831" y="4591"/>
                  </a:cubicBezTo>
                  <a:lnTo>
                    <a:pt x="24587" y="4308"/>
                  </a:lnTo>
                  <a:cubicBezTo>
                    <a:pt x="24565" y="4251"/>
                    <a:pt x="24539" y="4191"/>
                    <a:pt x="24511" y="4133"/>
                  </a:cubicBezTo>
                  <a:close/>
                  <a:moveTo>
                    <a:pt x="24743" y="5055"/>
                  </a:moveTo>
                  <a:lnTo>
                    <a:pt x="23939" y="5102"/>
                  </a:lnTo>
                  <a:cubicBezTo>
                    <a:pt x="23942" y="5134"/>
                    <a:pt x="23942" y="5169"/>
                    <a:pt x="23942" y="5204"/>
                  </a:cubicBezTo>
                  <a:lnTo>
                    <a:pt x="23942" y="5233"/>
                  </a:lnTo>
                  <a:lnTo>
                    <a:pt x="24746" y="5242"/>
                  </a:lnTo>
                  <a:lnTo>
                    <a:pt x="24749" y="5204"/>
                  </a:lnTo>
                  <a:cubicBezTo>
                    <a:pt x="24749" y="5153"/>
                    <a:pt x="24746" y="5102"/>
                    <a:pt x="24743" y="5055"/>
                  </a:cubicBezTo>
                  <a:close/>
                  <a:moveTo>
                    <a:pt x="23856" y="5747"/>
                  </a:moveTo>
                  <a:cubicBezTo>
                    <a:pt x="23844" y="5789"/>
                    <a:pt x="23828" y="5827"/>
                    <a:pt x="23812" y="5868"/>
                  </a:cubicBezTo>
                  <a:lnTo>
                    <a:pt x="24555" y="6173"/>
                  </a:lnTo>
                  <a:cubicBezTo>
                    <a:pt x="24581" y="6116"/>
                    <a:pt x="24603" y="6055"/>
                    <a:pt x="24622" y="5995"/>
                  </a:cubicBezTo>
                  <a:lnTo>
                    <a:pt x="23856" y="5747"/>
                  </a:lnTo>
                  <a:close/>
                  <a:moveTo>
                    <a:pt x="23545" y="6313"/>
                  </a:moveTo>
                  <a:cubicBezTo>
                    <a:pt x="23517" y="6348"/>
                    <a:pt x="23488" y="6379"/>
                    <a:pt x="23456" y="6411"/>
                  </a:cubicBezTo>
                  <a:lnTo>
                    <a:pt x="24041" y="6967"/>
                  </a:lnTo>
                  <a:cubicBezTo>
                    <a:pt x="24082" y="6923"/>
                    <a:pt x="24126" y="6875"/>
                    <a:pt x="24165" y="6827"/>
                  </a:cubicBezTo>
                  <a:lnTo>
                    <a:pt x="23545" y="6313"/>
                  </a:lnTo>
                  <a:close/>
                  <a:moveTo>
                    <a:pt x="23046" y="6732"/>
                  </a:moveTo>
                  <a:cubicBezTo>
                    <a:pt x="23008" y="6751"/>
                    <a:pt x="22967" y="6773"/>
                    <a:pt x="22929" y="6789"/>
                  </a:cubicBezTo>
                  <a:lnTo>
                    <a:pt x="23269" y="7520"/>
                  </a:lnTo>
                  <a:cubicBezTo>
                    <a:pt x="23326" y="7494"/>
                    <a:pt x="23383" y="7466"/>
                    <a:pt x="23437" y="7434"/>
                  </a:cubicBezTo>
                  <a:lnTo>
                    <a:pt x="23046" y="6732"/>
                  </a:lnTo>
                  <a:close/>
                  <a:moveTo>
                    <a:pt x="22430" y="6935"/>
                  </a:moveTo>
                  <a:cubicBezTo>
                    <a:pt x="22389" y="6942"/>
                    <a:pt x="22344" y="6945"/>
                    <a:pt x="22300" y="6948"/>
                  </a:cubicBezTo>
                  <a:lnTo>
                    <a:pt x="22348" y="7752"/>
                  </a:lnTo>
                  <a:cubicBezTo>
                    <a:pt x="22411" y="7748"/>
                    <a:pt x="22475" y="7742"/>
                    <a:pt x="22538" y="7733"/>
                  </a:cubicBezTo>
                  <a:lnTo>
                    <a:pt x="22430" y="6935"/>
                  </a:lnTo>
                  <a:close/>
                  <a:moveTo>
                    <a:pt x="13482" y="6951"/>
                  </a:moveTo>
                  <a:lnTo>
                    <a:pt x="13482" y="7755"/>
                  </a:lnTo>
                  <a:lnTo>
                    <a:pt x="13640" y="7755"/>
                  </a:lnTo>
                  <a:lnTo>
                    <a:pt x="13640" y="6951"/>
                  </a:lnTo>
                  <a:close/>
                  <a:moveTo>
                    <a:pt x="14285" y="6951"/>
                  </a:moveTo>
                  <a:lnTo>
                    <a:pt x="14285" y="7755"/>
                  </a:lnTo>
                  <a:lnTo>
                    <a:pt x="14444" y="7755"/>
                  </a:lnTo>
                  <a:lnTo>
                    <a:pt x="14444" y="6951"/>
                  </a:lnTo>
                  <a:close/>
                  <a:moveTo>
                    <a:pt x="15089" y="6951"/>
                  </a:moveTo>
                  <a:lnTo>
                    <a:pt x="15089" y="7755"/>
                  </a:lnTo>
                  <a:lnTo>
                    <a:pt x="15251" y="7755"/>
                  </a:lnTo>
                  <a:lnTo>
                    <a:pt x="15251" y="6951"/>
                  </a:lnTo>
                  <a:close/>
                  <a:moveTo>
                    <a:pt x="15893" y="6951"/>
                  </a:moveTo>
                  <a:lnTo>
                    <a:pt x="15893" y="7755"/>
                  </a:lnTo>
                  <a:lnTo>
                    <a:pt x="16055" y="7755"/>
                  </a:lnTo>
                  <a:lnTo>
                    <a:pt x="16055" y="6951"/>
                  </a:lnTo>
                  <a:close/>
                  <a:moveTo>
                    <a:pt x="16696" y="6951"/>
                  </a:moveTo>
                  <a:lnTo>
                    <a:pt x="16696" y="7755"/>
                  </a:lnTo>
                  <a:lnTo>
                    <a:pt x="16858" y="7755"/>
                  </a:lnTo>
                  <a:lnTo>
                    <a:pt x="16858" y="6951"/>
                  </a:lnTo>
                  <a:close/>
                  <a:moveTo>
                    <a:pt x="17500" y="6951"/>
                  </a:moveTo>
                  <a:lnTo>
                    <a:pt x="17500" y="7755"/>
                  </a:lnTo>
                  <a:lnTo>
                    <a:pt x="17662" y="7755"/>
                  </a:lnTo>
                  <a:lnTo>
                    <a:pt x="17662" y="6951"/>
                  </a:lnTo>
                  <a:close/>
                  <a:moveTo>
                    <a:pt x="18304" y="6951"/>
                  </a:moveTo>
                  <a:lnTo>
                    <a:pt x="18304" y="7755"/>
                  </a:lnTo>
                  <a:lnTo>
                    <a:pt x="18466" y="7755"/>
                  </a:lnTo>
                  <a:lnTo>
                    <a:pt x="18466" y="6951"/>
                  </a:lnTo>
                  <a:close/>
                  <a:moveTo>
                    <a:pt x="19107" y="6951"/>
                  </a:moveTo>
                  <a:lnTo>
                    <a:pt x="19107" y="7755"/>
                  </a:lnTo>
                  <a:lnTo>
                    <a:pt x="19269" y="7755"/>
                  </a:lnTo>
                  <a:lnTo>
                    <a:pt x="19269" y="6951"/>
                  </a:lnTo>
                  <a:close/>
                  <a:moveTo>
                    <a:pt x="19911" y="6951"/>
                  </a:moveTo>
                  <a:lnTo>
                    <a:pt x="19911" y="7755"/>
                  </a:lnTo>
                  <a:lnTo>
                    <a:pt x="20073" y="7755"/>
                  </a:lnTo>
                  <a:lnTo>
                    <a:pt x="20073" y="6951"/>
                  </a:lnTo>
                  <a:close/>
                  <a:moveTo>
                    <a:pt x="20715" y="6951"/>
                  </a:moveTo>
                  <a:lnTo>
                    <a:pt x="20715" y="7755"/>
                  </a:lnTo>
                  <a:lnTo>
                    <a:pt x="20877" y="7755"/>
                  </a:lnTo>
                  <a:lnTo>
                    <a:pt x="20877" y="6951"/>
                  </a:lnTo>
                  <a:close/>
                  <a:moveTo>
                    <a:pt x="21518" y="6951"/>
                  </a:moveTo>
                  <a:lnTo>
                    <a:pt x="21518" y="7755"/>
                  </a:lnTo>
                  <a:lnTo>
                    <a:pt x="21680" y="7755"/>
                  </a:lnTo>
                  <a:lnTo>
                    <a:pt x="21680" y="6951"/>
                  </a:lnTo>
                  <a:close/>
                  <a:moveTo>
                    <a:pt x="12722" y="7008"/>
                  </a:moveTo>
                  <a:cubicBezTo>
                    <a:pt x="12649" y="7031"/>
                    <a:pt x="12576" y="7062"/>
                    <a:pt x="12506" y="7097"/>
                  </a:cubicBezTo>
                  <a:lnTo>
                    <a:pt x="12878" y="7812"/>
                  </a:lnTo>
                  <a:cubicBezTo>
                    <a:pt x="12907" y="7799"/>
                    <a:pt x="12932" y="7787"/>
                    <a:pt x="12961" y="7777"/>
                  </a:cubicBezTo>
                  <a:lnTo>
                    <a:pt x="12722" y="7008"/>
                  </a:lnTo>
                  <a:close/>
                  <a:moveTo>
                    <a:pt x="11896" y="7774"/>
                  </a:moveTo>
                  <a:cubicBezTo>
                    <a:pt x="11868" y="7847"/>
                    <a:pt x="11849" y="7923"/>
                    <a:pt x="11833" y="7996"/>
                  </a:cubicBezTo>
                  <a:lnTo>
                    <a:pt x="12621" y="8155"/>
                  </a:lnTo>
                  <a:cubicBezTo>
                    <a:pt x="12627" y="8126"/>
                    <a:pt x="12637" y="8098"/>
                    <a:pt x="12646" y="8069"/>
                  </a:cubicBezTo>
                  <a:lnTo>
                    <a:pt x="11896" y="7774"/>
                  </a:lnTo>
                  <a:close/>
                  <a:moveTo>
                    <a:pt x="12678" y="8495"/>
                  </a:moveTo>
                  <a:lnTo>
                    <a:pt x="11979" y="8898"/>
                  </a:lnTo>
                  <a:cubicBezTo>
                    <a:pt x="12017" y="8965"/>
                    <a:pt x="12065" y="9029"/>
                    <a:pt x="12112" y="9089"/>
                  </a:cubicBezTo>
                  <a:lnTo>
                    <a:pt x="12729" y="8568"/>
                  </a:lnTo>
                  <a:cubicBezTo>
                    <a:pt x="12710" y="8546"/>
                    <a:pt x="12694" y="8520"/>
                    <a:pt x="12678" y="8495"/>
                  </a:cubicBezTo>
                  <a:close/>
                  <a:moveTo>
                    <a:pt x="13031" y="8740"/>
                  </a:moveTo>
                  <a:lnTo>
                    <a:pt x="12910" y="9534"/>
                  </a:lnTo>
                  <a:cubicBezTo>
                    <a:pt x="12973" y="9543"/>
                    <a:pt x="13040" y="9550"/>
                    <a:pt x="13107" y="9550"/>
                  </a:cubicBezTo>
                  <a:lnTo>
                    <a:pt x="13132" y="9550"/>
                  </a:lnTo>
                  <a:lnTo>
                    <a:pt x="13132" y="8743"/>
                  </a:lnTo>
                  <a:lnTo>
                    <a:pt x="13107" y="8743"/>
                  </a:lnTo>
                  <a:cubicBezTo>
                    <a:pt x="13081" y="8743"/>
                    <a:pt x="13056" y="8743"/>
                    <a:pt x="13031" y="8740"/>
                  </a:cubicBezTo>
                  <a:close/>
                  <a:moveTo>
                    <a:pt x="13774" y="8743"/>
                  </a:moveTo>
                  <a:lnTo>
                    <a:pt x="13774" y="9550"/>
                  </a:lnTo>
                  <a:lnTo>
                    <a:pt x="13936" y="9550"/>
                  </a:lnTo>
                  <a:lnTo>
                    <a:pt x="13936" y="8743"/>
                  </a:lnTo>
                  <a:close/>
                  <a:moveTo>
                    <a:pt x="14578" y="8743"/>
                  </a:moveTo>
                  <a:lnTo>
                    <a:pt x="14578" y="9550"/>
                  </a:lnTo>
                  <a:lnTo>
                    <a:pt x="14740" y="9550"/>
                  </a:lnTo>
                  <a:lnTo>
                    <a:pt x="14740" y="8743"/>
                  </a:lnTo>
                  <a:close/>
                  <a:moveTo>
                    <a:pt x="15381" y="8743"/>
                  </a:moveTo>
                  <a:lnTo>
                    <a:pt x="15381" y="9550"/>
                  </a:lnTo>
                  <a:lnTo>
                    <a:pt x="15543" y="9550"/>
                  </a:lnTo>
                  <a:lnTo>
                    <a:pt x="15543" y="8743"/>
                  </a:lnTo>
                  <a:close/>
                  <a:moveTo>
                    <a:pt x="16185" y="8743"/>
                  </a:moveTo>
                  <a:lnTo>
                    <a:pt x="16185" y="9550"/>
                  </a:lnTo>
                  <a:lnTo>
                    <a:pt x="16347" y="9550"/>
                  </a:lnTo>
                  <a:lnTo>
                    <a:pt x="16347" y="8743"/>
                  </a:lnTo>
                  <a:close/>
                  <a:moveTo>
                    <a:pt x="16989" y="8743"/>
                  </a:moveTo>
                  <a:lnTo>
                    <a:pt x="16989" y="9550"/>
                  </a:lnTo>
                  <a:lnTo>
                    <a:pt x="17151" y="9550"/>
                  </a:lnTo>
                  <a:lnTo>
                    <a:pt x="17151" y="8743"/>
                  </a:lnTo>
                  <a:close/>
                  <a:moveTo>
                    <a:pt x="17792" y="8743"/>
                  </a:moveTo>
                  <a:lnTo>
                    <a:pt x="17792" y="9550"/>
                  </a:lnTo>
                  <a:lnTo>
                    <a:pt x="17954" y="9550"/>
                  </a:lnTo>
                  <a:lnTo>
                    <a:pt x="17954" y="8743"/>
                  </a:lnTo>
                  <a:close/>
                  <a:moveTo>
                    <a:pt x="18596" y="8743"/>
                  </a:moveTo>
                  <a:lnTo>
                    <a:pt x="18596" y="9550"/>
                  </a:lnTo>
                  <a:lnTo>
                    <a:pt x="18758" y="9550"/>
                  </a:lnTo>
                  <a:lnTo>
                    <a:pt x="18758" y="8743"/>
                  </a:lnTo>
                  <a:close/>
                  <a:moveTo>
                    <a:pt x="19400" y="8743"/>
                  </a:moveTo>
                  <a:lnTo>
                    <a:pt x="19400" y="9550"/>
                  </a:lnTo>
                  <a:lnTo>
                    <a:pt x="19562" y="9550"/>
                  </a:lnTo>
                  <a:lnTo>
                    <a:pt x="19562" y="8743"/>
                  </a:lnTo>
                  <a:close/>
                  <a:moveTo>
                    <a:pt x="20203" y="8743"/>
                  </a:moveTo>
                  <a:lnTo>
                    <a:pt x="20203" y="9550"/>
                  </a:lnTo>
                  <a:lnTo>
                    <a:pt x="20365" y="9550"/>
                  </a:lnTo>
                  <a:lnTo>
                    <a:pt x="20365" y="8743"/>
                  </a:lnTo>
                  <a:close/>
                  <a:moveTo>
                    <a:pt x="21010" y="8743"/>
                  </a:moveTo>
                  <a:lnTo>
                    <a:pt x="21010" y="9550"/>
                  </a:lnTo>
                  <a:lnTo>
                    <a:pt x="21169" y="9550"/>
                  </a:lnTo>
                  <a:lnTo>
                    <a:pt x="21169" y="8743"/>
                  </a:lnTo>
                  <a:close/>
                  <a:moveTo>
                    <a:pt x="21814" y="8743"/>
                  </a:moveTo>
                  <a:lnTo>
                    <a:pt x="21814" y="9550"/>
                  </a:lnTo>
                  <a:lnTo>
                    <a:pt x="21973" y="9550"/>
                  </a:lnTo>
                  <a:lnTo>
                    <a:pt x="21973" y="8743"/>
                  </a:lnTo>
                  <a:close/>
                  <a:moveTo>
                    <a:pt x="22618" y="8743"/>
                  </a:moveTo>
                  <a:lnTo>
                    <a:pt x="22618" y="9550"/>
                  </a:lnTo>
                  <a:lnTo>
                    <a:pt x="22776" y="9550"/>
                  </a:lnTo>
                  <a:lnTo>
                    <a:pt x="22776" y="8743"/>
                  </a:lnTo>
                  <a:close/>
                  <a:moveTo>
                    <a:pt x="23421" y="8743"/>
                  </a:moveTo>
                  <a:lnTo>
                    <a:pt x="23421" y="9550"/>
                  </a:lnTo>
                  <a:lnTo>
                    <a:pt x="23580" y="9550"/>
                  </a:lnTo>
                  <a:lnTo>
                    <a:pt x="23580" y="8743"/>
                  </a:lnTo>
                  <a:close/>
                  <a:moveTo>
                    <a:pt x="24225" y="8743"/>
                  </a:moveTo>
                  <a:lnTo>
                    <a:pt x="24225" y="9550"/>
                  </a:lnTo>
                  <a:lnTo>
                    <a:pt x="24384" y="9550"/>
                  </a:lnTo>
                  <a:lnTo>
                    <a:pt x="24384" y="8743"/>
                  </a:lnTo>
                  <a:close/>
                  <a:moveTo>
                    <a:pt x="25029" y="8743"/>
                  </a:moveTo>
                  <a:lnTo>
                    <a:pt x="25029" y="9550"/>
                  </a:lnTo>
                  <a:lnTo>
                    <a:pt x="25187" y="9550"/>
                  </a:lnTo>
                  <a:lnTo>
                    <a:pt x="25187" y="8743"/>
                  </a:lnTo>
                  <a:close/>
                  <a:moveTo>
                    <a:pt x="25998" y="8914"/>
                  </a:moveTo>
                  <a:lnTo>
                    <a:pt x="25626" y="9629"/>
                  </a:lnTo>
                  <a:cubicBezTo>
                    <a:pt x="25658" y="9645"/>
                    <a:pt x="25686" y="9664"/>
                    <a:pt x="25715" y="9683"/>
                  </a:cubicBezTo>
                  <a:lnTo>
                    <a:pt x="26182" y="9029"/>
                  </a:lnTo>
                  <a:cubicBezTo>
                    <a:pt x="26125" y="8984"/>
                    <a:pt x="26061" y="8946"/>
                    <a:pt x="25998" y="8914"/>
                  </a:cubicBezTo>
                  <a:close/>
                  <a:moveTo>
                    <a:pt x="26715" y="9705"/>
                  </a:moveTo>
                  <a:lnTo>
                    <a:pt x="25966" y="10001"/>
                  </a:lnTo>
                  <a:cubicBezTo>
                    <a:pt x="25978" y="10036"/>
                    <a:pt x="25991" y="10067"/>
                    <a:pt x="25998" y="10102"/>
                  </a:cubicBezTo>
                  <a:lnTo>
                    <a:pt x="26782" y="9912"/>
                  </a:lnTo>
                  <a:cubicBezTo>
                    <a:pt x="26763" y="9842"/>
                    <a:pt x="26741" y="9772"/>
                    <a:pt x="26715" y="9705"/>
                  </a:cubicBezTo>
                  <a:close/>
                  <a:moveTo>
                    <a:pt x="25978" y="10509"/>
                  </a:moveTo>
                  <a:cubicBezTo>
                    <a:pt x="25969" y="10541"/>
                    <a:pt x="25953" y="10572"/>
                    <a:pt x="25937" y="10604"/>
                  </a:cubicBezTo>
                  <a:lnTo>
                    <a:pt x="26655" y="10973"/>
                  </a:lnTo>
                  <a:cubicBezTo>
                    <a:pt x="26687" y="10906"/>
                    <a:pt x="26715" y="10839"/>
                    <a:pt x="26741" y="10773"/>
                  </a:cubicBezTo>
                  <a:lnTo>
                    <a:pt x="25978" y="10509"/>
                  </a:lnTo>
                  <a:close/>
                  <a:moveTo>
                    <a:pt x="25658" y="10900"/>
                  </a:moveTo>
                  <a:cubicBezTo>
                    <a:pt x="25626" y="10916"/>
                    <a:pt x="25597" y="10931"/>
                    <a:pt x="25565" y="10944"/>
                  </a:cubicBezTo>
                  <a:lnTo>
                    <a:pt x="25864" y="11691"/>
                  </a:lnTo>
                  <a:cubicBezTo>
                    <a:pt x="25931" y="11662"/>
                    <a:pt x="25998" y="11630"/>
                    <a:pt x="26061" y="11595"/>
                  </a:cubicBezTo>
                  <a:lnTo>
                    <a:pt x="25658" y="10900"/>
                  </a:lnTo>
                  <a:close/>
                  <a:moveTo>
                    <a:pt x="0" y="10995"/>
                  </a:moveTo>
                  <a:lnTo>
                    <a:pt x="0" y="11802"/>
                  </a:lnTo>
                  <a:lnTo>
                    <a:pt x="162" y="11802"/>
                  </a:lnTo>
                  <a:lnTo>
                    <a:pt x="162" y="10995"/>
                  </a:lnTo>
                  <a:close/>
                  <a:moveTo>
                    <a:pt x="804" y="10995"/>
                  </a:moveTo>
                  <a:lnTo>
                    <a:pt x="804" y="11802"/>
                  </a:lnTo>
                  <a:lnTo>
                    <a:pt x="966" y="11802"/>
                  </a:lnTo>
                  <a:lnTo>
                    <a:pt x="966" y="10995"/>
                  </a:lnTo>
                  <a:close/>
                  <a:moveTo>
                    <a:pt x="1607" y="10995"/>
                  </a:moveTo>
                  <a:lnTo>
                    <a:pt x="1607" y="11802"/>
                  </a:lnTo>
                  <a:lnTo>
                    <a:pt x="1769" y="11802"/>
                  </a:lnTo>
                  <a:lnTo>
                    <a:pt x="1769" y="10995"/>
                  </a:lnTo>
                  <a:close/>
                  <a:moveTo>
                    <a:pt x="2411" y="10995"/>
                  </a:moveTo>
                  <a:lnTo>
                    <a:pt x="2411" y="11802"/>
                  </a:lnTo>
                  <a:lnTo>
                    <a:pt x="2573" y="11802"/>
                  </a:lnTo>
                  <a:lnTo>
                    <a:pt x="2573" y="10995"/>
                  </a:lnTo>
                  <a:close/>
                  <a:moveTo>
                    <a:pt x="3215" y="10995"/>
                  </a:moveTo>
                  <a:lnTo>
                    <a:pt x="3215" y="11802"/>
                  </a:lnTo>
                  <a:lnTo>
                    <a:pt x="3377" y="11802"/>
                  </a:lnTo>
                  <a:lnTo>
                    <a:pt x="3377" y="10995"/>
                  </a:lnTo>
                  <a:close/>
                  <a:moveTo>
                    <a:pt x="4018" y="10995"/>
                  </a:moveTo>
                  <a:lnTo>
                    <a:pt x="4018" y="11802"/>
                  </a:lnTo>
                  <a:lnTo>
                    <a:pt x="4180" y="11802"/>
                  </a:lnTo>
                  <a:lnTo>
                    <a:pt x="4180" y="10995"/>
                  </a:lnTo>
                  <a:close/>
                  <a:moveTo>
                    <a:pt x="4825" y="10995"/>
                  </a:moveTo>
                  <a:lnTo>
                    <a:pt x="4825" y="11802"/>
                  </a:lnTo>
                  <a:lnTo>
                    <a:pt x="4984" y="11802"/>
                  </a:lnTo>
                  <a:lnTo>
                    <a:pt x="4984" y="10995"/>
                  </a:lnTo>
                  <a:close/>
                  <a:moveTo>
                    <a:pt x="5629" y="10995"/>
                  </a:moveTo>
                  <a:lnTo>
                    <a:pt x="5629" y="11802"/>
                  </a:lnTo>
                  <a:lnTo>
                    <a:pt x="5788" y="11802"/>
                  </a:lnTo>
                  <a:lnTo>
                    <a:pt x="5788" y="10995"/>
                  </a:lnTo>
                  <a:close/>
                  <a:moveTo>
                    <a:pt x="6433" y="10995"/>
                  </a:moveTo>
                  <a:lnTo>
                    <a:pt x="6433" y="11802"/>
                  </a:lnTo>
                  <a:lnTo>
                    <a:pt x="6592" y="11802"/>
                  </a:lnTo>
                  <a:lnTo>
                    <a:pt x="6592" y="10995"/>
                  </a:lnTo>
                  <a:close/>
                  <a:moveTo>
                    <a:pt x="7236" y="10995"/>
                  </a:moveTo>
                  <a:lnTo>
                    <a:pt x="7236" y="11802"/>
                  </a:lnTo>
                  <a:lnTo>
                    <a:pt x="7395" y="11802"/>
                  </a:lnTo>
                  <a:lnTo>
                    <a:pt x="7395" y="10995"/>
                  </a:lnTo>
                  <a:close/>
                  <a:moveTo>
                    <a:pt x="8040" y="10995"/>
                  </a:moveTo>
                  <a:lnTo>
                    <a:pt x="8040" y="11802"/>
                  </a:lnTo>
                  <a:lnTo>
                    <a:pt x="8199" y="11802"/>
                  </a:lnTo>
                  <a:lnTo>
                    <a:pt x="8199" y="10995"/>
                  </a:lnTo>
                  <a:close/>
                  <a:moveTo>
                    <a:pt x="8844" y="10995"/>
                  </a:moveTo>
                  <a:lnTo>
                    <a:pt x="8844" y="11802"/>
                  </a:lnTo>
                  <a:lnTo>
                    <a:pt x="9003" y="11802"/>
                  </a:lnTo>
                  <a:lnTo>
                    <a:pt x="9003" y="10995"/>
                  </a:lnTo>
                  <a:close/>
                  <a:moveTo>
                    <a:pt x="9647" y="10995"/>
                  </a:moveTo>
                  <a:lnTo>
                    <a:pt x="9647" y="11802"/>
                  </a:lnTo>
                  <a:lnTo>
                    <a:pt x="9806" y="11802"/>
                  </a:lnTo>
                  <a:lnTo>
                    <a:pt x="9806" y="10995"/>
                  </a:lnTo>
                  <a:close/>
                  <a:moveTo>
                    <a:pt x="10451" y="10995"/>
                  </a:moveTo>
                  <a:lnTo>
                    <a:pt x="10451" y="11802"/>
                  </a:lnTo>
                  <a:lnTo>
                    <a:pt x="10613" y="11802"/>
                  </a:lnTo>
                  <a:lnTo>
                    <a:pt x="10613" y="10995"/>
                  </a:lnTo>
                  <a:close/>
                  <a:moveTo>
                    <a:pt x="11255" y="10995"/>
                  </a:moveTo>
                  <a:lnTo>
                    <a:pt x="11255" y="11802"/>
                  </a:lnTo>
                  <a:lnTo>
                    <a:pt x="11417" y="11802"/>
                  </a:lnTo>
                  <a:lnTo>
                    <a:pt x="11417" y="10995"/>
                  </a:lnTo>
                  <a:close/>
                  <a:moveTo>
                    <a:pt x="12058" y="10995"/>
                  </a:moveTo>
                  <a:lnTo>
                    <a:pt x="12058" y="11802"/>
                  </a:lnTo>
                  <a:lnTo>
                    <a:pt x="12220" y="11802"/>
                  </a:lnTo>
                  <a:lnTo>
                    <a:pt x="12220" y="10995"/>
                  </a:lnTo>
                  <a:close/>
                  <a:moveTo>
                    <a:pt x="12862" y="10995"/>
                  </a:moveTo>
                  <a:lnTo>
                    <a:pt x="12862" y="11802"/>
                  </a:lnTo>
                  <a:lnTo>
                    <a:pt x="13024" y="11802"/>
                  </a:lnTo>
                  <a:lnTo>
                    <a:pt x="13024" y="10995"/>
                  </a:lnTo>
                  <a:close/>
                  <a:moveTo>
                    <a:pt x="13666" y="10995"/>
                  </a:moveTo>
                  <a:lnTo>
                    <a:pt x="13666" y="11802"/>
                  </a:lnTo>
                  <a:lnTo>
                    <a:pt x="13828" y="11802"/>
                  </a:lnTo>
                  <a:lnTo>
                    <a:pt x="13828" y="10995"/>
                  </a:lnTo>
                  <a:close/>
                  <a:moveTo>
                    <a:pt x="14470" y="10995"/>
                  </a:moveTo>
                  <a:lnTo>
                    <a:pt x="14470" y="11802"/>
                  </a:lnTo>
                  <a:lnTo>
                    <a:pt x="14632" y="11802"/>
                  </a:lnTo>
                  <a:lnTo>
                    <a:pt x="14632" y="10995"/>
                  </a:lnTo>
                  <a:close/>
                  <a:moveTo>
                    <a:pt x="15273" y="10995"/>
                  </a:moveTo>
                  <a:lnTo>
                    <a:pt x="15273" y="11802"/>
                  </a:lnTo>
                  <a:lnTo>
                    <a:pt x="15435" y="11802"/>
                  </a:lnTo>
                  <a:lnTo>
                    <a:pt x="15435" y="10995"/>
                  </a:lnTo>
                  <a:close/>
                  <a:moveTo>
                    <a:pt x="16077" y="10995"/>
                  </a:moveTo>
                  <a:lnTo>
                    <a:pt x="16077" y="11802"/>
                  </a:lnTo>
                  <a:lnTo>
                    <a:pt x="16239" y="11802"/>
                  </a:lnTo>
                  <a:lnTo>
                    <a:pt x="16239" y="10995"/>
                  </a:lnTo>
                  <a:close/>
                  <a:moveTo>
                    <a:pt x="16881" y="10995"/>
                  </a:moveTo>
                  <a:lnTo>
                    <a:pt x="16881" y="11802"/>
                  </a:lnTo>
                  <a:lnTo>
                    <a:pt x="17043" y="11802"/>
                  </a:lnTo>
                  <a:lnTo>
                    <a:pt x="17043" y="10995"/>
                  </a:lnTo>
                  <a:close/>
                  <a:moveTo>
                    <a:pt x="17684" y="10995"/>
                  </a:moveTo>
                  <a:lnTo>
                    <a:pt x="17684" y="11802"/>
                  </a:lnTo>
                  <a:lnTo>
                    <a:pt x="17846" y="11802"/>
                  </a:lnTo>
                  <a:lnTo>
                    <a:pt x="17846" y="10995"/>
                  </a:lnTo>
                  <a:close/>
                  <a:moveTo>
                    <a:pt x="18491" y="10995"/>
                  </a:moveTo>
                  <a:lnTo>
                    <a:pt x="18491" y="11802"/>
                  </a:lnTo>
                  <a:lnTo>
                    <a:pt x="18650" y="11802"/>
                  </a:lnTo>
                  <a:lnTo>
                    <a:pt x="18650" y="10995"/>
                  </a:lnTo>
                  <a:close/>
                  <a:moveTo>
                    <a:pt x="19295" y="10995"/>
                  </a:moveTo>
                  <a:lnTo>
                    <a:pt x="19295" y="11802"/>
                  </a:lnTo>
                  <a:lnTo>
                    <a:pt x="19454" y="11802"/>
                  </a:lnTo>
                  <a:lnTo>
                    <a:pt x="19454" y="10995"/>
                  </a:lnTo>
                  <a:close/>
                  <a:moveTo>
                    <a:pt x="20099" y="10995"/>
                  </a:moveTo>
                  <a:lnTo>
                    <a:pt x="20099" y="11802"/>
                  </a:lnTo>
                  <a:lnTo>
                    <a:pt x="20257" y="11802"/>
                  </a:lnTo>
                  <a:lnTo>
                    <a:pt x="20257" y="10995"/>
                  </a:lnTo>
                  <a:close/>
                  <a:moveTo>
                    <a:pt x="20902" y="10995"/>
                  </a:moveTo>
                  <a:lnTo>
                    <a:pt x="20902" y="11802"/>
                  </a:lnTo>
                  <a:lnTo>
                    <a:pt x="21061" y="11802"/>
                  </a:lnTo>
                  <a:lnTo>
                    <a:pt x="21061" y="10995"/>
                  </a:lnTo>
                  <a:close/>
                  <a:moveTo>
                    <a:pt x="21706" y="10995"/>
                  </a:moveTo>
                  <a:lnTo>
                    <a:pt x="21706" y="11802"/>
                  </a:lnTo>
                  <a:lnTo>
                    <a:pt x="21865" y="11802"/>
                  </a:lnTo>
                  <a:lnTo>
                    <a:pt x="21865" y="10995"/>
                  </a:lnTo>
                  <a:close/>
                  <a:moveTo>
                    <a:pt x="22510" y="10995"/>
                  </a:moveTo>
                  <a:lnTo>
                    <a:pt x="22510" y="11802"/>
                  </a:lnTo>
                  <a:lnTo>
                    <a:pt x="22672" y="11802"/>
                  </a:lnTo>
                  <a:lnTo>
                    <a:pt x="22672" y="10995"/>
                  </a:lnTo>
                  <a:close/>
                  <a:moveTo>
                    <a:pt x="23313" y="10995"/>
                  </a:moveTo>
                  <a:lnTo>
                    <a:pt x="23313" y="11802"/>
                  </a:lnTo>
                  <a:lnTo>
                    <a:pt x="23475" y="11802"/>
                  </a:lnTo>
                  <a:lnTo>
                    <a:pt x="23475" y="10995"/>
                  </a:lnTo>
                  <a:close/>
                  <a:moveTo>
                    <a:pt x="24117" y="10995"/>
                  </a:moveTo>
                  <a:lnTo>
                    <a:pt x="24117" y="11802"/>
                  </a:lnTo>
                  <a:lnTo>
                    <a:pt x="24279" y="11802"/>
                  </a:lnTo>
                  <a:lnTo>
                    <a:pt x="24279" y="10995"/>
                  </a:lnTo>
                  <a:close/>
                  <a:moveTo>
                    <a:pt x="24921" y="10995"/>
                  </a:moveTo>
                  <a:lnTo>
                    <a:pt x="24921" y="11802"/>
                  </a:lnTo>
                  <a:lnTo>
                    <a:pt x="25083" y="11802"/>
                  </a:lnTo>
                  <a:lnTo>
                    <a:pt x="25083" y="10995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7777678" y="4317597"/>
              <a:ext cx="62444" cy="6250"/>
            </a:xfrm>
            <a:custGeom>
              <a:avLst/>
              <a:gdLst/>
              <a:ahLst/>
              <a:cxnLst/>
              <a:rect l="l" t="t" r="r" b="b"/>
              <a:pathLst>
                <a:path w="808" h="80" extrusionOk="0">
                  <a:moveTo>
                    <a:pt x="1" y="1"/>
                  </a:moveTo>
                  <a:lnTo>
                    <a:pt x="1" y="80"/>
                  </a:lnTo>
                  <a:lnTo>
                    <a:pt x="807" y="80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6962077" y="4257052"/>
              <a:ext cx="1762737" cy="592950"/>
            </a:xfrm>
            <a:custGeom>
              <a:avLst/>
              <a:gdLst/>
              <a:ahLst/>
              <a:cxnLst/>
              <a:rect l="l" t="t" r="r" b="b"/>
              <a:pathLst>
                <a:path w="22809" h="7590" extrusionOk="0">
                  <a:moveTo>
                    <a:pt x="21522" y="1287"/>
                  </a:moveTo>
                  <a:lnTo>
                    <a:pt x="21522" y="6300"/>
                  </a:lnTo>
                  <a:lnTo>
                    <a:pt x="1291" y="6300"/>
                  </a:lnTo>
                  <a:lnTo>
                    <a:pt x="1291" y="1287"/>
                  </a:lnTo>
                  <a:close/>
                  <a:moveTo>
                    <a:pt x="1" y="0"/>
                  </a:moveTo>
                  <a:lnTo>
                    <a:pt x="1" y="7589"/>
                  </a:lnTo>
                  <a:lnTo>
                    <a:pt x="22809" y="7589"/>
                  </a:lnTo>
                  <a:lnTo>
                    <a:pt x="22809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6761056" y="3238816"/>
              <a:ext cx="2165069" cy="1068481"/>
            </a:xfrm>
            <a:custGeom>
              <a:avLst/>
              <a:gdLst/>
              <a:ahLst/>
              <a:cxnLst/>
              <a:rect l="l" t="t" r="r" b="b"/>
              <a:pathLst>
                <a:path w="28015" h="13677" extrusionOk="0">
                  <a:moveTo>
                    <a:pt x="4609" y="1"/>
                  </a:moveTo>
                  <a:lnTo>
                    <a:pt x="0" y="13676"/>
                  </a:lnTo>
                  <a:lnTo>
                    <a:pt x="28015" y="13676"/>
                  </a:lnTo>
                  <a:lnTo>
                    <a:pt x="23406" y="1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7098873" y="3266862"/>
              <a:ext cx="484407" cy="233899"/>
            </a:xfrm>
            <a:custGeom>
              <a:avLst/>
              <a:gdLst/>
              <a:ahLst/>
              <a:cxnLst/>
              <a:rect l="l" t="t" r="r" b="b"/>
              <a:pathLst>
                <a:path w="6268" h="2994" extrusionOk="0">
                  <a:moveTo>
                    <a:pt x="1398" y="1"/>
                  </a:moveTo>
                  <a:cubicBezTo>
                    <a:pt x="1118" y="1"/>
                    <a:pt x="855" y="106"/>
                    <a:pt x="782" y="242"/>
                  </a:cubicBezTo>
                  <a:cubicBezTo>
                    <a:pt x="775" y="252"/>
                    <a:pt x="769" y="264"/>
                    <a:pt x="766" y="274"/>
                  </a:cubicBezTo>
                  <a:lnTo>
                    <a:pt x="22" y="2666"/>
                  </a:lnTo>
                  <a:cubicBezTo>
                    <a:pt x="0" y="2736"/>
                    <a:pt x="22" y="2803"/>
                    <a:pt x="76" y="2857"/>
                  </a:cubicBezTo>
                  <a:cubicBezTo>
                    <a:pt x="159" y="2939"/>
                    <a:pt x="321" y="2993"/>
                    <a:pt x="524" y="2993"/>
                  </a:cubicBezTo>
                  <a:lnTo>
                    <a:pt x="5340" y="2993"/>
                  </a:lnTo>
                  <a:cubicBezTo>
                    <a:pt x="5543" y="2993"/>
                    <a:pt x="5731" y="2939"/>
                    <a:pt x="5848" y="2857"/>
                  </a:cubicBezTo>
                  <a:cubicBezTo>
                    <a:pt x="5928" y="2803"/>
                    <a:pt x="5975" y="2736"/>
                    <a:pt x="5985" y="2666"/>
                  </a:cubicBezTo>
                  <a:lnTo>
                    <a:pt x="6268" y="274"/>
                  </a:lnTo>
                  <a:cubicBezTo>
                    <a:pt x="6268" y="264"/>
                    <a:pt x="6268" y="252"/>
                    <a:pt x="6265" y="242"/>
                  </a:cubicBezTo>
                  <a:cubicBezTo>
                    <a:pt x="6252" y="106"/>
                    <a:pt x="6033" y="1"/>
                    <a:pt x="575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6999638" y="3528413"/>
              <a:ext cx="553188" cy="296397"/>
            </a:xfrm>
            <a:custGeom>
              <a:avLst/>
              <a:gdLst/>
              <a:ahLst/>
              <a:cxnLst/>
              <a:rect l="l" t="t" r="r" b="b"/>
              <a:pathLst>
                <a:path w="7158" h="3794" extrusionOk="0">
                  <a:moveTo>
                    <a:pt x="1704" y="1"/>
                  </a:moveTo>
                  <a:cubicBezTo>
                    <a:pt x="1548" y="1"/>
                    <a:pt x="1395" y="33"/>
                    <a:pt x="1272" y="90"/>
                  </a:cubicBezTo>
                  <a:cubicBezTo>
                    <a:pt x="1125" y="150"/>
                    <a:pt x="1021" y="242"/>
                    <a:pt x="986" y="344"/>
                  </a:cubicBezTo>
                  <a:lnTo>
                    <a:pt x="45" y="3374"/>
                  </a:lnTo>
                  <a:cubicBezTo>
                    <a:pt x="1" y="3517"/>
                    <a:pt x="80" y="3645"/>
                    <a:pt x="236" y="3721"/>
                  </a:cubicBezTo>
                  <a:cubicBezTo>
                    <a:pt x="331" y="3768"/>
                    <a:pt x="455" y="3794"/>
                    <a:pt x="598" y="3794"/>
                  </a:cubicBezTo>
                  <a:lnTo>
                    <a:pt x="6056" y="3794"/>
                  </a:lnTo>
                  <a:cubicBezTo>
                    <a:pt x="6195" y="3794"/>
                    <a:pt x="6332" y="3768"/>
                    <a:pt x="6449" y="3721"/>
                  </a:cubicBezTo>
                  <a:cubicBezTo>
                    <a:pt x="6637" y="3645"/>
                    <a:pt x="6770" y="3517"/>
                    <a:pt x="6789" y="3374"/>
                  </a:cubicBezTo>
                  <a:lnTo>
                    <a:pt x="7145" y="344"/>
                  </a:lnTo>
                  <a:cubicBezTo>
                    <a:pt x="7158" y="242"/>
                    <a:pt x="7091" y="150"/>
                    <a:pt x="6974" y="90"/>
                  </a:cubicBezTo>
                  <a:cubicBezTo>
                    <a:pt x="6872" y="33"/>
                    <a:pt x="6732" y="1"/>
                    <a:pt x="657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6874203" y="3860273"/>
              <a:ext cx="638894" cy="387956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2088" y="0"/>
                  </a:moveTo>
                  <a:cubicBezTo>
                    <a:pt x="1830" y="0"/>
                    <a:pt x="1579" y="92"/>
                    <a:pt x="1417" y="226"/>
                  </a:cubicBezTo>
                  <a:cubicBezTo>
                    <a:pt x="1338" y="289"/>
                    <a:pt x="1284" y="365"/>
                    <a:pt x="1259" y="445"/>
                  </a:cubicBezTo>
                  <a:lnTo>
                    <a:pt x="26" y="4406"/>
                  </a:lnTo>
                  <a:cubicBezTo>
                    <a:pt x="13" y="4444"/>
                    <a:pt x="7" y="4482"/>
                    <a:pt x="7" y="4520"/>
                  </a:cubicBezTo>
                  <a:cubicBezTo>
                    <a:pt x="1" y="4771"/>
                    <a:pt x="261" y="4965"/>
                    <a:pt x="639" y="4965"/>
                  </a:cubicBezTo>
                  <a:lnTo>
                    <a:pt x="6932" y="4965"/>
                  </a:lnTo>
                  <a:cubicBezTo>
                    <a:pt x="7313" y="4965"/>
                    <a:pt x="7653" y="4771"/>
                    <a:pt x="7758" y="4520"/>
                  </a:cubicBezTo>
                  <a:cubicBezTo>
                    <a:pt x="7774" y="4482"/>
                    <a:pt x="7783" y="4444"/>
                    <a:pt x="7787" y="4406"/>
                  </a:cubicBezTo>
                  <a:lnTo>
                    <a:pt x="8257" y="445"/>
                  </a:lnTo>
                  <a:cubicBezTo>
                    <a:pt x="8266" y="365"/>
                    <a:pt x="8241" y="289"/>
                    <a:pt x="8190" y="226"/>
                  </a:cubicBezTo>
                  <a:cubicBezTo>
                    <a:pt x="8088" y="92"/>
                    <a:pt x="7872" y="0"/>
                    <a:pt x="7615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7612672" y="3266862"/>
              <a:ext cx="461918" cy="233899"/>
            </a:xfrm>
            <a:custGeom>
              <a:avLst/>
              <a:gdLst/>
              <a:ahLst/>
              <a:cxnLst/>
              <a:rect l="l" t="t" r="r" b="b"/>
              <a:pathLst>
                <a:path w="5977" h="2994" extrusionOk="0">
                  <a:moveTo>
                    <a:pt x="811" y="1"/>
                  </a:moveTo>
                  <a:cubicBezTo>
                    <a:pt x="531" y="1"/>
                    <a:pt x="290" y="106"/>
                    <a:pt x="245" y="242"/>
                  </a:cubicBezTo>
                  <a:cubicBezTo>
                    <a:pt x="242" y="252"/>
                    <a:pt x="239" y="264"/>
                    <a:pt x="239" y="274"/>
                  </a:cubicBezTo>
                  <a:lnTo>
                    <a:pt x="7" y="2666"/>
                  </a:lnTo>
                  <a:cubicBezTo>
                    <a:pt x="1" y="2736"/>
                    <a:pt x="36" y="2803"/>
                    <a:pt x="99" y="2857"/>
                  </a:cubicBezTo>
                  <a:cubicBezTo>
                    <a:pt x="201" y="2939"/>
                    <a:pt x="376" y="2993"/>
                    <a:pt x="579" y="2993"/>
                  </a:cubicBezTo>
                  <a:lnTo>
                    <a:pt x="5398" y="2993"/>
                  </a:lnTo>
                  <a:cubicBezTo>
                    <a:pt x="5598" y="2993"/>
                    <a:pt x="5773" y="2939"/>
                    <a:pt x="5874" y="2857"/>
                  </a:cubicBezTo>
                  <a:cubicBezTo>
                    <a:pt x="5941" y="2803"/>
                    <a:pt x="5976" y="2736"/>
                    <a:pt x="5970" y="2666"/>
                  </a:cubicBezTo>
                  <a:lnTo>
                    <a:pt x="5738" y="274"/>
                  </a:lnTo>
                  <a:cubicBezTo>
                    <a:pt x="5738" y="264"/>
                    <a:pt x="5735" y="252"/>
                    <a:pt x="5732" y="242"/>
                  </a:cubicBezTo>
                  <a:cubicBezTo>
                    <a:pt x="5687" y="106"/>
                    <a:pt x="5446" y="1"/>
                    <a:pt x="516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7581757" y="3528413"/>
              <a:ext cx="523512" cy="296397"/>
            </a:xfrm>
            <a:custGeom>
              <a:avLst/>
              <a:gdLst/>
              <a:ahLst/>
              <a:cxnLst/>
              <a:rect l="l" t="t" r="r" b="b"/>
              <a:pathLst>
                <a:path w="6774" h="3794" extrusionOk="0">
                  <a:moveTo>
                    <a:pt x="954" y="1"/>
                  </a:moveTo>
                  <a:cubicBezTo>
                    <a:pt x="795" y="1"/>
                    <a:pt x="649" y="33"/>
                    <a:pt x="537" y="90"/>
                  </a:cubicBezTo>
                  <a:cubicBezTo>
                    <a:pt x="404" y="150"/>
                    <a:pt x="318" y="242"/>
                    <a:pt x="309" y="344"/>
                  </a:cubicBezTo>
                  <a:lnTo>
                    <a:pt x="17" y="3374"/>
                  </a:lnTo>
                  <a:cubicBezTo>
                    <a:pt x="1" y="3517"/>
                    <a:pt x="109" y="3645"/>
                    <a:pt x="283" y="3721"/>
                  </a:cubicBezTo>
                  <a:cubicBezTo>
                    <a:pt x="388" y="3768"/>
                    <a:pt x="518" y="3794"/>
                    <a:pt x="661" y="3794"/>
                  </a:cubicBezTo>
                  <a:lnTo>
                    <a:pt x="6116" y="3794"/>
                  </a:lnTo>
                  <a:cubicBezTo>
                    <a:pt x="6259" y="3794"/>
                    <a:pt x="6389" y="3768"/>
                    <a:pt x="6494" y="3721"/>
                  </a:cubicBezTo>
                  <a:cubicBezTo>
                    <a:pt x="6668" y="3645"/>
                    <a:pt x="6773" y="3517"/>
                    <a:pt x="6760" y="3374"/>
                  </a:cubicBezTo>
                  <a:lnTo>
                    <a:pt x="6468" y="344"/>
                  </a:lnTo>
                  <a:cubicBezTo>
                    <a:pt x="6459" y="242"/>
                    <a:pt x="6373" y="150"/>
                    <a:pt x="6240" y="90"/>
                  </a:cubicBezTo>
                  <a:cubicBezTo>
                    <a:pt x="6128" y="33"/>
                    <a:pt x="5982" y="1"/>
                    <a:pt x="582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7543191" y="3860273"/>
              <a:ext cx="600871" cy="387956"/>
            </a:xfrm>
            <a:custGeom>
              <a:avLst/>
              <a:gdLst/>
              <a:ahLst/>
              <a:cxnLst/>
              <a:rect l="l" t="t" r="r" b="b"/>
              <a:pathLst>
                <a:path w="7775" h="4966" extrusionOk="0">
                  <a:moveTo>
                    <a:pt x="1125" y="0"/>
                  </a:moveTo>
                  <a:cubicBezTo>
                    <a:pt x="865" y="0"/>
                    <a:pt x="633" y="92"/>
                    <a:pt x="500" y="226"/>
                  </a:cubicBezTo>
                  <a:cubicBezTo>
                    <a:pt x="436" y="289"/>
                    <a:pt x="395" y="365"/>
                    <a:pt x="388" y="445"/>
                  </a:cubicBezTo>
                  <a:lnTo>
                    <a:pt x="4" y="4406"/>
                  </a:lnTo>
                  <a:cubicBezTo>
                    <a:pt x="1" y="4444"/>
                    <a:pt x="4" y="4482"/>
                    <a:pt x="10" y="4520"/>
                  </a:cubicBezTo>
                  <a:cubicBezTo>
                    <a:pt x="61" y="4771"/>
                    <a:pt x="360" y="4965"/>
                    <a:pt x="741" y="4965"/>
                  </a:cubicBezTo>
                  <a:lnTo>
                    <a:pt x="7034" y="4965"/>
                  </a:lnTo>
                  <a:cubicBezTo>
                    <a:pt x="7412" y="4965"/>
                    <a:pt x="7714" y="4771"/>
                    <a:pt x="7761" y="4520"/>
                  </a:cubicBezTo>
                  <a:cubicBezTo>
                    <a:pt x="7771" y="4482"/>
                    <a:pt x="7774" y="4444"/>
                    <a:pt x="7768" y="4406"/>
                  </a:cubicBezTo>
                  <a:lnTo>
                    <a:pt x="7387" y="445"/>
                  </a:lnTo>
                  <a:cubicBezTo>
                    <a:pt x="7380" y="365"/>
                    <a:pt x="7339" y="289"/>
                    <a:pt x="7272" y="226"/>
                  </a:cubicBezTo>
                  <a:cubicBezTo>
                    <a:pt x="7142" y="92"/>
                    <a:pt x="6907" y="0"/>
                    <a:pt x="66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8103748" y="3266862"/>
              <a:ext cx="484639" cy="233899"/>
            </a:xfrm>
            <a:custGeom>
              <a:avLst/>
              <a:gdLst/>
              <a:ahLst/>
              <a:cxnLst/>
              <a:rect l="l" t="t" r="r" b="b"/>
              <a:pathLst>
                <a:path w="6271" h="2994" extrusionOk="0">
                  <a:moveTo>
                    <a:pt x="518" y="1"/>
                  </a:moveTo>
                  <a:cubicBezTo>
                    <a:pt x="238" y="1"/>
                    <a:pt x="19" y="106"/>
                    <a:pt x="3" y="242"/>
                  </a:cubicBezTo>
                  <a:cubicBezTo>
                    <a:pt x="0" y="252"/>
                    <a:pt x="0" y="264"/>
                    <a:pt x="3" y="274"/>
                  </a:cubicBezTo>
                  <a:lnTo>
                    <a:pt x="286" y="2666"/>
                  </a:lnTo>
                  <a:cubicBezTo>
                    <a:pt x="292" y="2736"/>
                    <a:pt x="343" y="2803"/>
                    <a:pt x="419" y="2857"/>
                  </a:cubicBezTo>
                  <a:cubicBezTo>
                    <a:pt x="540" y="2939"/>
                    <a:pt x="728" y="2993"/>
                    <a:pt x="928" y="2993"/>
                  </a:cubicBezTo>
                  <a:lnTo>
                    <a:pt x="5747" y="2993"/>
                  </a:lnTo>
                  <a:cubicBezTo>
                    <a:pt x="5950" y="2993"/>
                    <a:pt x="6112" y="2939"/>
                    <a:pt x="6195" y="2857"/>
                  </a:cubicBezTo>
                  <a:cubicBezTo>
                    <a:pt x="6249" y="2803"/>
                    <a:pt x="6271" y="2736"/>
                    <a:pt x="6249" y="2666"/>
                  </a:cubicBezTo>
                  <a:lnTo>
                    <a:pt x="5505" y="274"/>
                  </a:lnTo>
                  <a:cubicBezTo>
                    <a:pt x="5502" y="264"/>
                    <a:pt x="5496" y="252"/>
                    <a:pt x="5489" y="242"/>
                  </a:cubicBezTo>
                  <a:cubicBezTo>
                    <a:pt x="5416" y="106"/>
                    <a:pt x="5153" y="1"/>
                    <a:pt x="487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8134198" y="3528413"/>
              <a:ext cx="553420" cy="296397"/>
            </a:xfrm>
            <a:custGeom>
              <a:avLst/>
              <a:gdLst/>
              <a:ahLst/>
              <a:cxnLst/>
              <a:rect l="l" t="t" r="r" b="b"/>
              <a:pathLst>
                <a:path w="7161" h="3794" extrusionOk="0">
                  <a:moveTo>
                    <a:pt x="585" y="1"/>
                  </a:moveTo>
                  <a:cubicBezTo>
                    <a:pt x="426" y="1"/>
                    <a:pt x="289" y="33"/>
                    <a:pt x="187" y="90"/>
                  </a:cubicBezTo>
                  <a:cubicBezTo>
                    <a:pt x="67" y="150"/>
                    <a:pt x="0" y="242"/>
                    <a:pt x="13" y="344"/>
                  </a:cubicBezTo>
                  <a:lnTo>
                    <a:pt x="372" y="3374"/>
                  </a:lnTo>
                  <a:cubicBezTo>
                    <a:pt x="388" y="3517"/>
                    <a:pt x="521" y="3645"/>
                    <a:pt x="712" y="3721"/>
                  </a:cubicBezTo>
                  <a:cubicBezTo>
                    <a:pt x="829" y="3768"/>
                    <a:pt x="963" y="3794"/>
                    <a:pt x="1106" y="3794"/>
                  </a:cubicBezTo>
                  <a:lnTo>
                    <a:pt x="6563" y="3794"/>
                  </a:lnTo>
                  <a:cubicBezTo>
                    <a:pt x="6703" y="3794"/>
                    <a:pt x="6830" y="3768"/>
                    <a:pt x="6925" y="3721"/>
                  </a:cubicBezTo>
                  <a:cubicBezTo>
                    <a:pt x="7081" y="3645"/>
                    <a:pt x="7160" y="3517"/>
                    <a:pt x="7116" y="3374"/>
                  </a:cubicBezTo>
                  <a:lnTo>
                    <a:pt x="6172" y="344"/>
                  </a:lnTo>
                  <a:cubicBezTo>
                    <a:pt x="6140" y="242"/>
                    <a:pt x="6036" y="150"/>
                    <a:pt x="5890" y="90"/>
                  </a:cubicBezTo>
                  <a:cubicBezTo>
                    <a:pt x="5766" y="33"/>
                    <a:pt x="5613" y="1"/>
                    <a:pt x="5454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8174155" y="3860273"/>
              <a:ext cx="638894" cy="387956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652" y="0"/>
                  </a:moveTo>
                  <a:cubicBezTo>
                    <a:pt x="395" y="0"/>
                    <a:pt x="179" y="92"/>
                    <a:pt x="77" y="226"/>
                  </a:cubicBezTo>
                  <a:cubicBezTo>
                    <a:pt x="26" y="289"/>
                    <a:pt x="1" y="365"/>
                    <a:pt x="10" y="445"/>
                  </a:cubicBezTo>
                  <a:lnTo>
                    <a:pt x="477" y="4406"/>
                  </a:lnTo>
                  <a:cubicBezTo>
                    <a:pt x="484" y="4444"/>
                    <a:pt x="493" y="4482"/>
                    <a:pt x="509" y="4520"/>
                  </a:cubicBezTo>
                  <a:cubicBezTo>
                    <a:pt x="614" y="4771"/>
                    <a:pt x="954" y="4965"/>
                    <a:pt x="1335" y="4965"/>
                  </a:cubicBezTo>
                  <a:lnTo>
                    <a:pt x="7625" y="4965"/>
                  </a:lnTo>
                  <a:cubicBezTo>
                    <a:pt x="8006" y="4965"/>
                    <a:pt x="8266" y="4771"/>
                    <a:pt x="8260" y="4520"/>
                  </a:cubicBezTo>
                  <a:cubicBezTo>
                    <a:pt x="8260" y="4482"/>
                    <a:pt x="8254" y="4444"/>
                    <a:pt x="8241" y="4406"/>
                  </a:cubicBezTo>
                  <a:lnTo>
                    <a:pt x="7008" y="445"/>
                  </a:lnTo>
                  <a:cubicBezTo>
                    <a:pt x="6983" y="365"/>
                    <a:pt x="6929" y="289"/>
                    <a:pt x="6850" y="226"/>
                  </a:cubicBezTo>
                  <a:cubicBezTo>
                    <a:pt x="6688" y="92"/>
                    <a:pt x="6437" y="0"/>
                    <a:pt x="6176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7631607" y="3284283"/>
              <a:ext cx="424049" cy="304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7" y="38"/>
                  </a:lnTo>
                  <a:lnTo>
                    <a:pt x="54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8103980" y="3284283"/>
              <a:ext cx="424049" cy="304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6" y="3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7159234" y="3284283"/>
              <a:ext cx="423817" cy="3047"/>
            </a:xfrm>
            <a:custGeom>
              <a:avLst/>
              <a:gdLst/>
              <a:ahLst/>
              <a:cxnLst/>
              <a:rect l="l" t="t" r="r" b="b"/>
              <a:pathLst>
                <a:path w="54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484" y="38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7629365" y="3302876"/>
              <a:ext cx="428531" cy="3281"/>
            </a:xfrm>
            <a:custGeom>
              <a:avLst/>
              <a:gdLst/>
              <a:ahLst/>
              <a:cxnLst/>
              <a:rect l="l" t="t" r="r" b="b"/>
              <a:pathLst>
                <a:path w="5545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4" y="42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8105912" y="3302876"/>
              <a:ext cx="428222" cy="3281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1" y="42"/>
                  </a:lnTo>
                  <a:lnTo>
                    <a:pt x="5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7153128" y="3302876"/>
              <a:ext cx="428222" cy="3281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0" y="0"/>
                  </a:moveTo>
                  <a:lnTo>
                    <a:pt x="0" y="42"/>
                  </a:lnTo>
                  <a:lnTo>
                    <a:pt x="5540" y="42"/>
                  </a:lnTo>
                  <a:lnTo>
                    <a:pt x="554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7627665" y="3322250"/>
              <a:ext cx="431932" cy="3047"/>
            </a:xfrm>
            <a:custGeom>
              <a:avLst/>
              <a:gdLst/>
              <a:ahLst/>
              <a:cxnLst/>
              <a:rect l="l" t="t" r="r" b="b"/>
              <a:pathLst>
                <a:path w="5589" h="39" extrusionOk="0">
                  <a:moveTo>
                    <a:pt x="1" y="0"/>
                  </a:moveTo>
                  <a:lnTo>
                    <a:pt x="1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8108153" y="3322250"/>
              <a:ext cx="431855" cy="304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7147255" y="3322250"/>
              <a:ext cx="431855" cy="304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7625733" y="3341546"/>
              <a:ext cx="435796" cy="3359"/>
            </a:xfrm>
            <a:custGeom>
              <a:avLst/>
              <a:gdLst/>
              <a:ahLst/>
              <a:cxnLst/>
              <a:rect l="l" t="t" r="r" b="b"/>
              <a:pathLst>
                <a:path w="5639" h="43" extrusionOk="0">
                  <a:moveTo>
                    <a:pt x="0" y="1"/>
                  </a:moveTo>
                  <a:lnTo>
                    <a:pt x="0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8110317" y="3341546"/>
              <a:ext cx="435873" cy="3359"/>
            </a:xfrm>
            <a:custGeom>
              <a:avLst/>
              <a:gdLst/>
              <a:ahLst/>
              <a:cxnLst/>
              <a:rect l="l" t="t" r="r" b="b"/>
              <a:pathLst>
                <a:path w="5640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7141072" y="3341546"/>
              <a:ext cx="435564" cy="3359"/>
            </a:xfrm>
            <a:custGeom>
              <a:avLst/>
              <a:gdLst/>
              <a:ahLst/>
              <a:cxnLst/>
              <a:rect l="l" t="t" r="r" b="b"/>
              <a:pathLst>
                <a:path w="5636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6" y="42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7623724" y="3361701"/>
              <a:ext cx="439506" cy="304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7" y="38"/>
                  </a:lnTo>
                  <a:lnTo>
                    <a:pt x="56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8112790" y="3361701"/>
              <a:ext cx="439274" cy="3047"/>
            </a:xfrm>
            <a:custGeom>
              <a:avLst/>
              <a:gdLst/>
              <a:ahLst/>
              <a:cxnLst/>
              <a:rect l="l" t="t" r="r" b="b"/>
              <a:pathLst>
                <a:path w="56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4" y="38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7134966" y="3361701"/>
              <a:ext cx="439506" cy="304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686" y="38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7622023" y="3381778"/>
              <a:ext cx="443215" cy="3281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4" y="42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8115032" y="3381778"/>
              <a:ext cx="443447" cy="3281"/>
            </a:xfrm>
            <a:custGeom>
              <a:avLst/>
              <a:gdLst/>
              <a:ahLst/>
              <a:cxnLst/>
              <a:rect l="l" t="t" r="r" b="b"/>
              <a:pathLst>
                <a:path w="5738" h="42" extrusionOk="0">
                  <a:moveTo>
                    <a:pt x="0" y="1"/>
                  </a:moveTo>
                  <a:lnTo>
                    <a:pt x="0" y="42"/>
                  </a:lnTo>
                  <a:lnTo>
                    <a:pt x="5737" y="42"/>
                  </a:lnTo>
                  <a:lnTo>
                    <a:pt x="573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7128783" y="3381778"/>
              <a:ext cx="443215" cy="3281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5" y="42"/>
                  </a:lnTo>
                  <a:lnTo>
                    <a:pt x="573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7620091" y="3402403"/>
              <a:ext cx="447079" cy="3047"/>
            </a:xfrm>
            <a:custGeom>
              <a:avLst/>
              <a:gdLst/>
              <a:ahLst/>
              <a:cxnLst/>
              <a:rect l="l" t="t" r="r" b="b"/>
              <a:pathLst>
                <a:path w="5785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5" y="38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8117505" y="3402403"/>
              <a:ext cx="447311" cy="304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7122446" y="3402403"/>
              <a:ext cx="447311" cy="304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7617850" y="3423261"/>
              <a:ext cx="451330" cy="3281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8119901" y="3423261"/>
              <a:ext cx="451330" cy="3281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7116031" y="3423261"/>
              <a:ext cx="451330" cy="3281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7615918" y="3444588"/>
              <a:ext cx="455426" cy="3281"/>
            </a:xfrm>
            <a:custGeom>
              <a:avLst/>
              <a:gdLst/>
              <a:ahLst/>
              <a:cxnLst/>
              <a:rect l="l" t="t" r="r" b="b"/>
              <a:pathLst>
                <a:path w="5893" h="42" extrusionOk="0">
                  <a:moveTo>
                    <a:pt x="0" y="0"/>
                  </a:moveTo>
                  <a:lnTo>
                    <a:pt x="0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8122374" y="3444588"/>
              <a:ext cx="455503" cy="3281"/>
            </a:xfrm>
            <a:custGeom>
              <a:avLst/>
              <a:gdLst/>
              <a:ahLst/>
              <a:cxnLst/>
              <a:rect l="l" t="t" r="r" b="b"/>
              <a:pathLst>
                <a:path w="5894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7109384" y="3444588"/>
              <a:ext cx="455271" cy="3281"/>
            </a:xfrm>
            <a:custGeom>
              <a:avLst/>
              <a:gdLst/>
              <a:ahLst/>
              <a:cxnLst/>
              <a:rect l="l" t="t" r="r" b="b"/>
              <a:pathLst>
                <a:path w="5891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0" y="4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7613908" y="3466150"/>
              <a:ext cx="459444" cy="3281"/>
            </a:xfrm>
            <a:custGeom>
              <a:avLst/>
              <a:gdLst/>
              <a:ahLst/>
              <a:cxnLst/>
              <a:rect l="l" t="t" r="r" b="b"/>
              <a:pathLst>
                <a:path w="5945" h="42" extrusionOk="0">
                  <a:moveTo>
                    <a:pt x="1" y="1"/>
                  </a:moveTo>
                  <a:lnTo>
                    <a:pt x="1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8124847" y="3466150"/>
              <a:ext cx="459599" cy="3281"/>
            </a:xfrm>
            <a:custGeom>
              <a:avLst/>
              <a:gdLst/>
              <a:ahLst/>
              <a:cxnLst/>
              <a:rect l="l" t="t" r="r" b="b"/>
              <a:pathLst>
                <a:path w="5947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7" y="42"/>
                  </a:lnTo>
                  <a:lnTo>
                    <a:pt x="594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7102815" y="3466150"/>
              <a:ext cx="459367" cy="3281"/>
            </a:xfrm>
            <a:custGeom>
              <a:avLst/>
              <a:gdLst/>
              <a:ahLst/>
              <a:cxnLst/>
              <a:rect l="l" t="t" r="r" b="b"/>
              <a:pathLst>
                <a:path w="5944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7620323" y="3488258"/>
              <a:ext cx="446384" cy="3281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5" y="42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8136131" y="3488258"/>
              <a:ext cx="446384" cy="3281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6" y="42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7104747" y="3488258"/>
              <a:ext cx="446152" cy="3281"/>
            </a:xfrm>
            <a:custGeom>
              <a:avLst/>
              <a:gdLst/>
              <a:ahLst/>
              <a:cxnLst/>
              <a:rect l="l" t="t" r="r" b="b"/>
              <a:pathLst>
                <a:path w="5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2" y="42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7623028" y="3533647"/>
              <a:ext cx="440974" cy="3281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8148419" y="3533647"/>
              <a:ext cx="440974" cy="3281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7097637" y="3533647"/>
              <a:ext cx="440974" cy="3281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7605098" y="3557239"/>
              <a:ext cx="476833" cy="304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8135667" y="3557239"/>
              <a:ext cx="476833" cy="304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7074760" y="3557239"/>
              <a:ext cx="476833" cy="304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1" y="0"/>
                  </a:moveTo>
                  <a:lnTo>
                    <a:pt x="1" y="39"/>
                  </a:lnTo>
                  <a:lnTo>
                    <a:pt x="6170" y="39"/>
                  </a:lnTo>
                  <a:lnTo>
                    <a:pt x="617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7602856" y="3581067"/>
              <a:ext cx="481547" cy="3047"/>
            </a:xfrm>
            <a:custGeom>
              <a:avLst/>
              <a:gdLst/>
              <a:ahLst/>
              <a:cxnLst/>
              <a:rect l="l" t="t" r="r" b="b"/>
              <a:pathLst>
                <a:path w="6231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8138372" y="3581067"/>
              <a:ext cx="481470" cy="304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0" y="0"/>
                  </a:moveTo>
                  <a:lnTo>
                    <a:pt x="0" y="38"/>
                  </a:lnTo>
                  <a:lnTo>
                    <a:pt x="6229" y="38"/>
                  </a:lnTo>
                  <a:lnTo>
                    <a:pt x="622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7067418" y="3581067"/>
              <a:ext cx="481470" cy="304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7600692" y="3605128"/>
              <a:ext cx="485875" cy="3281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8141309" y="3605128"/>
              <a:ext cx="485875" cy="3281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7060076" y="3605128"/>
              <a:ext cx="485875" cy="3281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7598219" y="3629971"/>
              <a:ext cx="490821" cy="3281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1" y="41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8144014" y="3629971"/>
              <a:ext cx="490821" cy="3281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0" y="4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7052424" y="3629971"/>
              <a:ext cx="490589" cy="3281"/>
            </a:xfrm>
            <a:custGeom>
              <a:avLst/>
              <a:gdLst/>
              <a:ahLst/>
              <a:cxnLst/>
              <a:rect l="l" t="t" r="r" b="b"/>
              <a:pathLst>
                <a:path w="6348" h="42" extrusionOk="0">
                  <a:moveTo>
                    <a:pt x="1" y="0"/>
                  </a:moveTo>
                  <a:lnTo>
                    <a:pt x="1" y="41"/>
                  </a:lnTo>
                  <a:lnTo>
                    <a:pt x="6348" y="41"/>
                  </a:lnTo>
                  <a:lnTo>
                    <a:pt x="6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7595746" y="3655048"/>
              <a:ext cx="495767" cy="3281"/>
            </a:xfrm>
            <a:custGeom>
              <a:avLst/>
              <a:gdLst/>
              <a:ahLst/>
              <a:cxnLst/>
              <a:rect l="l" t="t" r="r" b="b"/>
              <a:pathLst>
                <a:path w="6415" h="42" extrusionOk="0">
                  <a:moveTo>
                    <a:pt x="1" y="0"/>
                  </a:moveTo>
                  <a:lnTo>
                    <a:pt x="1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8146951" y="3655048"/>
              <a:ext cx="495690" cy="3281"/>
            </a:xfrm>
            <a:custGeom>
              <a:avLst/>
              <a:gdLst/>
              <a:ahLst/>
              <a:cxnLst/>
              <a:rect l="l" t="t" r="r" b="b"/>
              <a:pathLst>
                <a:path w="6414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7044619" y="3655048"/>
              <a:ext cx="495458" cy="3281"/>
            </a:xfrm>
            <a:custGeom>
              <a:avLst/>
              <a:gdLst/>
              <a:ahLst/>
              <a:cxnLst/>
              <a:rect l="l" t="t" r="r" b="b"/>
              <a:pathLst>
                <a:path w="6411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1" y="41"/>
                  </a:lnTo>
                  <a:lnTo>
                    <a:pt x="641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7593273" y="3680828"/>
              <a:ext cx="500713" cy="3281"/>
            </a:xfrm>
            <a:custGeom>
              <a:avLst/>
              <a:gdLst/>
              <a:ahLst/>
              <a:cxnLst/>
              <a:rect l="l" t="t" r="r" b="b"/>
              <a:pathLst>
                <a:path w="6479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8" y="42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8150119" y="3680828"/>
              <a:ext cx="500404" cy="3281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7036735" y="3680828"/>
              <a:ext cx="500404" cy="3281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7590877" y="3707155"/>
              <a:ext cx="505505" cy="3047"/>
            </a:xfrm>
            <a:custGeom>
              <a:avLst/>
              <a:gdLst/>
              <a:ahLst/>
              <a:cxnLst/>
              <a:rect l="l" t="t" r="r" b="b"/>
              <a:pathLst>
                <a:path w="6541" h="39" extrusionOk="0">
                  <a:moveTo>
                    <a:pt x="0" y="0"/>
                  </a:moveTo>
                  <a:lnTo>
                    <a:pt x="0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8153056" y="3707155"/>
              <a:ext cx="505582" cy="3047"/>
            </a:xfrm>
            <a:custGeom>
              <a:avLst/>
              <a:gdLst/>
              <a:ahLst/>
              <a:cxnLst/>
              <a:rect l="l" t="t" r="r" b="b"/>
              <a:pathLst>
                <a:path w="6542" h="39" extrusionOk="0">
                  <a:moveTo>
                    <a:pt x="1" y="0"/>
                  </a:moveTo>
                  <a:lnTo>
                    <a:pt x="1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7028620" y="3707155"/>
              <a:ext cx="505350" cy="3047"/>
            </a:xfrm>
            <a:custGeom>
              <a:avLst/>
              <a:gdLst/>
              <a:ahLst/>
              <a:cxnLst/>
              <a:rect l="l" t="t" r="r" b="b"/>
              <a:pathLst>
                <a:path w="6539" h="39" extrusionOk="0">
                  <a:moveTo>
                    <a:pt x="1" y="0"/>
                  </a:moveTo>
                  <a:lnTo>
                    <a:pt x="1" y="38"/>
                  </a:lnTo>
                  <a:lnTo>
                    <a:pt x="6538" y="38"/>
                  </a:lnTo>
                  <a:lnTo>
                    <a:pt x="65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7588404" y="3733950"/>
              <a:ext cx="510451" cy="3047"/>
            </a:xfrm>
            <a:custGeom>
              <a:avLst/>
              <a:gdLst/>
              <a:ahLst/>
              <a:cxnLst/>
              <a:rect l="l" t="t" r="r" b="b"/>
              <a:pathLst>
                <a:path w="6605" h="39" extrusionOk="0">
                  <a:moveTo>
                    <a:pt x="0" y="0"/>
                  </a:moveTo>
                  <a:lnTo>
                    <a:pt x="0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8156225" y="3733950"/>
              <a:ext cx="510528" cy="304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7020505" y="3733950"/>
              <a:ext cx="510528" cy="304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7585699" y="3761215"/>
              <a:ext cx="515861" cy="304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8159471" y="3761215"/>
              <a:ext cx="515629" cy="3047"/>
            </a:xfrm>
            <a:custGeom>
              <a:avLst/>
              <a:gdLst/>
              <a:ahLst/>
              <a:cxnLst/>
              <a:rect l="l" t="t" r="r" b="b"/>
              <a:pathLst>
                <a:path w="6672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1" y="39"/>
                  </a:lnTo>
                  <a:lnTo>
                    <a:pt x="667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7011926" y="3761215"/>
              <a:ext cx="515861" cy="304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1" y="1"/>
                  </a:moveTo>
                  <a:lnTo>
                    <a:pt x="1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7582994" y="3789026"/>
              <a:ext cx="521270" cy="3281"/>
            </a:xfrm>
            <a:custGeom>
              <a:avLst/>
              <a:gdLst/>
              <a:ahLst/>
              <a:cxnLst/>
              <a:rect l="l" t="t" r="r" b="b"/>
              <a:pathLst>
                <a:path w="6745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4" y="4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8162640" y="3789026"/>
              <a:ext cx="521039" cy="3281"/>
            </a:xfrm>
            <a:custGeom>
              <a:avLst/>
              <a:gdLst/>
              <a:ahLst/>
              <a:cxnLst/>
              <a:rect l="l" t="t" r="r" b="b"/>
              <a:pathLst>
                <a:path w="6742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1" y="42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7003580" y="3789026"/>
              <a:ext cx="520807" cy="3281"/>
            </a:xfrm>
            <a:custGeom>
              <a:avLst/>
              <a:gdLst/>
              <a:ahLst/>
              <a:cxnLst/>
              <a:rect l="l" t="t" r="r" b="b"/>
              <a:pathLst>
                <a:path w="6739" h="42" extrusionOk="0">
                  <a:moveTo>
                    <a:pt x="1" y="0"/>
                  </a:moveTo>
                  <a:lnTo>
                    <a:pt x="1" y="42"/>
                  </a:lnTo>
                  <a:lnTo>
                    <a:pt x="6738" y="42"/>
                  </a:lnTo>
                  <a:lnTo>
                    <a:pt x="67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7603629" y="3817541"/>
              <a:ext cx="480002" cy="3047"/>
            </a:xfrm>
            <a:custGeom>
              <a:avLst/>
              <a:gdLst/>
              <a:ahLst/>
              <a:cxnLst/>
              <a:rect l="l" t="t" r="r" b="b"/>
              <a:pathLst>
                <a:path w="6211" h="39" extrusionOk="0">
                  <a:moveTo>
                    <a:pt x="0" y="1"/>
                  </a:moveTo>
                  <a:lnTo>
                    <a:pt x="0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8189149" y="3817541"/>
              <a:ext cx="480311" cy="3047"/>
            </a:xfrm>
            <a:custGeom>
              <a:avLst/>
              <a:gdLst/>
              <a:ahLst/>
              <a:cxnLst/>
              <a:rect l="l" t="t" r="r" b="b"/>
              <a:pathLst>
                <a:path w="6215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4" y="39"/>
                  </a:lnTo>
                  <a:lnTo>
                    <a:pt x="621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7017800" y="3817541"/>
              <a:ext cx="480079" cy="3047"/>
            </a:xfrm>
            <a:custGeom>
              <a:avLst/>
              <a:gdLst/>
              <a:ahLst/>
              <a:cxnLst/>
              <a:rect l="l" t="t" r="r" b="b"/>
              <a:pathLst>
                <a:path w="6212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7581757" y="3876132"/>
              <a:ext cx="523512" cy="3281"/>
            </a:xfrm>
            <a:custGeom>
              <a:avLst/>
              <a:gdLst/>
              <a:ahLst/>
              <a:cxnLst/>
              <a:rect l="l" t="t" r="r" b="b"/>
              <a:pathLst>
                <a:path w="6774" h="42" extrusionOk="0">
                  <a:moveTo>
                    <a:pt x="1" y="0"/>
                  </a:moveTo>
                  <a:lnTo>
                    <a:pt x="1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8180106" y="3876132"/>
              <a:ext cx="523434" cy="3281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6983717" y="3876132"/>
              <a:ext cx="523434" cy="3281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7571942" y="3906365"/>
              <a:ext cx="543373" cy="3359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8176397" y="3906365"/>
              <a:ext cx="543605" cy="3359"/>
            </a:xfrm>
            <a:custGeom>
              <a:avLst/>
              <a:gdLst/>
              <a:ahLst/>
              <a:cxnLst/>
              <a:rect l="l" t="t" r="r" b="b"/>
              <a:pathLst>
                <a:path w="7034" h="43" extrusionOk="0">
                  <a:moveTo>
                    <a:pt x="0" y="1"/>
                  </a:moveTo>
                  <a:lnTo>
                    <a:pt x="0" y="42"/>
                  </a:lnTo>
                  <a:lnTo>
                    <a:pt x="7033" y="42"/>
                  </a:lnTo>
                  <a:lnTo>
                    <a:pt x="7033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6967255" y="3906365"/>
              <a:ext cx="543373" cy="3359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7569005" y="3937379"/>
              <a:ext cx="549247" cy="3359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7" y="42"/>
                  </a:lnTo>
                  <a:lnTo>
                    <a:pt x="710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8180106" y="3937379"/>
              <a:ext cx="549247" cy="3359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6" y="42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6957672" y="3937379"/>
              <a:ext cx="549479" cy="3359"/>
            </a:xfrm>
            <a:custGeom>
              <a:avLst/>
              <a:gdLst/>
              <a:ahLst/>
              <a:cxnLst/>
              <a:rect l="l" t="t" r="r" b="b"/>
              <a:pathLst>
                <a:path w="7110" h="43" extrusionOk="0">
                  <a:moveTo>
                    <a:pt x="1" y="1"/>
                  </a:moveTo>
                  <a:lnTo>
                    <a:pt x="1" y="42"/>
                  </a:lnTo>
                  <a:lnTo>
                    <a:pt x="7110" y="42"/>
                  </a:lnTo>
                  <a:lnTo>
                    <a:pt x="711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8183739" y="3968940"/>
              <a:ext cx="555429" cy="3281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7565836" y="3968940"/>
              <a:ext cx="555584" cy="3281"/>
            </a:xfrm>
            <a:custGeom>
              <a:avLst/>
              <a:gdLst/>
              <a:ahLst/>
              <a:cxnLst/>
              <a:rect l="l" t="t" r="r" b="b"/>
              <a:pathLst>
                <a:path w="7189" h="42" extrusionOk="0">
                  <a:moveTo>
                    <a:pt x="0" y="0"/>
                  </a:moveTo>
                  <a:lnTo>
                    <a:pt x="0" y="42"/>
                  </a:lnTo>
                  <a:lnTo>
                    <a:pt x="7189" y="42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6948088" y="3968940"/>
              <a:ext cx="555429" cy="3281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7562899" y="4001439"/>
              <a:ext cx="561457" cy="3281"/>
            </a:xfrm>
            <a:custGeom>
              <a:avLst/>
              <a:gdLst/>
              <a:ahLst/>
              <a:cxnLst/>
              <a:rect l="l" t="t" r="r" b="b"/>
              <a:pathLst>
                <a:path w="7265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8187449" y="4001439"/>
              <a:ext cx="561766" cy="3281"/>
            </a:xfrm>
            <a:custGeom>
              <a:avLst/>
              <a:gdLst/>
              <a:ahLst/>
              <a:cxnLst/>
              <a:rect l="l" t="t" r="r" b="b"/>
              <a:pathLst>
                <a:path w="7269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8" y="42"/>
                  </a:lnTo>
                  <a:lnTo>
                    <a:pt x="7268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6938041" y="4001439"/>
              <a:ext cx="561535" cy="3281"/>
            </a:xfrm>
            <a:custGeom>
              <a:avLst/>
              <a:gdLst/>
              <a:ahLst/>
              <a:cxnLst/>
              <a:rect l="l" t="t" r="r" b="b"/>
              <a:pathLst>
                <a:path w="7266" h="42" extrusionOk="0">
                  <a:moveTo>
                    <a:pt x="1" y="1"/>
                  </a:moveTo>
                  <a:lnTo>
                    <a:pt x="1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7559653" y="4034484"/>
              <a:ext cx="567949" cy="3281"/>
            </a:xfrm>
            <a:custGeom>
              <a:avLst/>
              <a:gdLst/>
              <a:ahLst/>
              <a:cxnLst/>
              <a:rect l="l" t="t" r="r" b="b"/>
              <a:pathLst>
                <a:path w="7349" h="42" extrusionOk="0">
                  <a:moveTo>
                    <a:pt x="1" y="0"/>
                  </a:moveTo>
                  <a:lnTo>
                    <a:pt x="1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8191390" y="4034484"/>
              <a:ext cx="567872" cy="3281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6927994" y="4034484"/>
              <a:ext cx="567872" cy="3281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7556485" y="4068467"/>
              <a:ext cx="574286" cy="304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8195332" y="4068467"/>
              <a:ext cx="574518" cy="3047"/>
            </a:xfrm>
            <a:custGeom>
              <a:avLst/>
              <a:gdLst/>
              <a:ahLst/>
              <a:cxnLst/>
              <a:rect l="l" t="t" r="r" b="b"/>
              <a:pathLst>
                <a:path w="7434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3" y="38"/>
                  </a:lnTo>
                  <a:lnTo>
                    <a:pt x="743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6917406" y="4068467"/>
              <a:ext cx="574286" cy="304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1" y="0"/>
                  </a:moveTo>
                  <a:lnTo>
                    <a:pt x="1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7553007" y="4102919"/>
              <a:ext cx="581242" cy="3359"/>
            </a:xfrm>
            <a:custGeom>
              <a:avLst/>
              <a:gdLst/>
              <a:ahLst/>
              <a:cxnLst/>
              <a:rect l="l" t="t" r="r" b="b"/>
              <a:pathLst>
                <a:path w="7521" h="43" extrusionOk="0">
                  <a:moveTo>
                    <a:pt x="1" y="1"/>
                  </a:moveTo>
                  <a:lnTo>
                    <a:pt x="1" y="42"/>
                  </a:lnTo>
                  <a:lnTo>
                    <a:pt x="7520" y="42"/>
                  </a:lnTo>
                  <a:lnTo>
                    <a:pt x="752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8199505" y="4102919"/>
              <a:ext cx="580855" cy="3359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6906895" y="4102919"/>
              <a:ext cx="580855" cy="3359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7549606" y="4138464"/>
              <a:ext cx="587811" cy="304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5" y="38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8203370" y="4138464"/>
              <a:ext cx="587811" cy="304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7606" y="3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6896075" y="4138464"/>
              <a:ext cx="587502" cy="3047"/>
            </a:xfrm>
            <a:custGeom>
              <a:avLst/>
              <a:gdLst/>
              <a:ahLst/>
              <a:cxnLst/>
              <a:rect l="l" t="t" r="r" b="b"/>
              <a:pathLst>
                <a:path w="7602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2" y="38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7546206" y="4174634"/>
              <a:ext cx="594612" cy="304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8207852" y="4174634"/>
              <a:ext cx="594612" cy="304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6884791" y="4174634"/>
              <a:ext cx="594612" cy="304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7543964" y="4211664"/>
              <a:ext cx="599094" cy="3281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8213494" y="4211664"/>
              <a:ext cx="599094" cy="3281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6874666" y="4211664"/>
              <a:ext cx="599094" cy="3281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1" y="0"/>
                  </a:moveTo>
                  <a:lnTo>
                    <a:pt x="1" y="41"/>
                  </a:lnTo>
                  <a:lnTo>
                    <a:pt x="7752" y="41"/>
                  </a:lnTo>
                  <a:lnTo>
                    <a:pt x="775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6761056" y="4307441"/>
              <a:ext cx="2165069" cy="101325"/>
            </a:xfrm>
            <a:custGeom>
              <a:avLst/>
              <a:gdLst/>
              <a:ahLst/>
              <a:cxnLst/>
              <a:rect l="l" t="t" r="r" b="b"/>
              <a:pathLst>
                <a:path w="28015" h="1297" extrusionOk="0">
                  <a:moveTo>
                    <a:pt x="0" y="0"/>
                  </a:moveTo>
                  <a:lnTo>
                    <a:pt x="0" y="1296"/>
                  </a:lnTo>
                  <a:lnTo>
                    <a:pt x="28015" y="1296"/>
                  </a:lnTo>
                  <a:lnTo>
                    <a:pt x="28015" y="0"/>
                  </a:lnTo>
                  <a:close/>
                </a:path>
              </a:pathLst>
            </a:custGeom>
            <a:solidFill>
              <a:srgbClr val="007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49"/>
          <p:cNvGrpSpPr/>
          <p:nvPr/>
        </p:nvGrpSpPr>
        <p:grpSpPr>
          <a:xfrm>
            <a:off x="212830" y="1284308"/>
            <a:ext cx="1954742" cy="1913426"/>
            <a:chOff x="196278" y="918365"/>
            <a:chExt cx="1954742" cy="1913426"/>
          </a:xfrm>
        </p:grpSpPr>
        <p:grpSp>
          <p:nvGrpSpPr>
            <p:cNvPr id="1436" name="Google Shape;1436;p49"/>
            <p:cNvGrpSpPr/>
            <p:nvPr/>
          </p:nvGrpSpPr>
          <p:grpSpPr>
            <a:xfrm rot="-2504131">
              <a:off x="887991" y="1084837"/>
              <a:ext cx="973396" cy="1241117"/>
              <a:chOff x="4039647" y="92159"/>
              <a:chExt cx="1508202" cy="1784789"/>
            </a:xfrm>
          </p:grpSpPr>
          <p:sp>
            <p:nvSpPr>
              <p:cNvPr id="1437" name="Google Shape;1437;p49"/>
              <p:cNvSpPr/>
              <p:nvPr/>
            </p:nvSpPr>
            <p:spPr>
              <a:xfrm>
                <a:off x="4039647" y="92159"/>
                <a:ext cx="1508202" cy="1784789"/>
              </a:xfrm>
              <a:custGeom>
                <a:avLst/>
                <a:gdLst/>
                <a:ahLst/>
                <a:cxnLst/>
                <a:rect l="l" t="t" r="r" b="b"/>
                <a:pathLst>
                  <a:path w="10297" h="12159" extrusionOk="0">
                    <a:moveTo>
                      <a:pt x="2666" y="1"/>
                    </a:moveTo>
                    <a:cubicBezTo>
                      <a:pt x="2419" y="1"/>
                      <a:pt x="2174" y="7"/>
                      <a:pt x="1935" y="19"/>
                    </a:cubicBezTo>
                    <a:cubicBezTo>
                      <a:pt x="1097" y="64"/>
                      <a:pt x="433" y="750"/>
                      <a:pt x="394" y="1589"/>
                    </a:cubicBezTo>
                    <a:lnTo>
                      <a:pt x="36" y="9905"/>
                    </a:lnTo>
                    <a:cubicBezTo>
                      <a:pt x="1" y="10763"/>
                      <a:pt x="633" y="11506"/>
                      <a:pt x="1487" y="11604"/>
                    </a:cubicBezTo>
                    <a:lnTo>
                      <a:pt x="6173" y="12148"/>
                    </a:lnTo>
                    <a:cubicBezTo>
                      <a:pt x="6236" y="12155"/>
                      <a:pt x="6298" y="12158"/>
                      <a:pt x="6360" y="12158"/>
                    </a:cubicBezTo>
                    <a:cubicBezTo>
                      <a:pt x="7099" y="12158"/>
                      <a:pt x="7758" y="11661"/>
                      <a:pt x="7948" y="10931"/>
                    </a:cubicBezTo>
                    <a:lnTo>
                      <a:pt x="10061" y="2827"/>
                    </a:lnTo>
                    <a:cubicBezTo>
                      <a:pt x="10296" y="1932"/>
                      <a:pt x="9743" y="1017"/>
                      <a:pt x="8838" y="813"/>
                    </a:cubicBezTo>
                    <a:cubicBezTo>
                      <a:pt x="7275" y="457"/>
                      <a:pt x="4840" y="1"/>
                      <a:pt x="26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9"/>
              <p:cNvSpPr/>
              <p:nvPr/>
            </p:nvSpPr>
            <p:spPr>
              <a:xfrm>
                <a:off x="4844042" y="197991"/>
                <a:ext cx="703788" cy="1678515"/>
              </a:xfrm>
              <a:custGeom>
                <a:avLst/>
                <a:gdLst/>
                <a:ahLst/>
                <a:cxnLst/>
                <a:rect l="l" t="t" r="r" b="b"/>
                <a:pathLst>
                  <a:path w="4805" h="11435" extrusionOk="0">
                    <a:moveTo>
                      <a:pt x="2933" y="0"/>
                    </a:moveTo>
                    <a:lnTo>
                      <a:pt x="2933" y="0"/>
                    </a:lnTo>
                    <a:cubicBezTo>
                      <a:pt x="3174" y="401"/>
                      <a:pt x="3260" y="893"/>
                      <a:pt x="3133" y="1379"/>
                    </a:cubicBezTo>
                    <a:lnTo>
                      <a:pt x="817" y="10258"/>
                    </a:lnTo>
                    <a:cubicBezTo>
                      <a:pt x="697" y="10731"/>
                      <a:pt x="392" y="11112"/>
                      <a:pt x="1" y="11347"/>
                    </a:cubicBezTo>
                    <a:lnTo>
                      <a:pt x="681" y="11423"/>
                    </a:lnTo>
                    <a:cubicBezTo>
                      <a:pt x="745" y="11431"/>
                      <a:pt x="810" y="11435"/>
                      <a:pt x="873" y="11435"/>
                    </a:cubicBezTo>
                    <a:cubicBezTo>
                      <a:pt x="1611" y="11435"/>
                      <a:pt x="2269" y="10938"/>
                      <a:pt x="2456" y="10210"/>
                    </a:cubicBezTo>
                    <a:lnTo>
                      <a:pt x="4569" y="2106"/>
                    </a:lnTo>
                    <a:cubicBezTo>
                      <a:pt x="4804" y="1211"/>
                      <a:pt x="4251" y="296"/>
                      <a:pt x="3346" y="92"/>
                    </a:cubicBezTo>
                    <a:cubicBezTo>
                      <a:pt x="3216" y="61"/>
                      <a:pt x="3076" y="32"/>
                      <a:pt x="29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9"/>
              <p:cNvSpPr/>
              <p:nvPr/>
            </p:nvSpPr>
            <p:spPr>
              <a:xfrm>
                <a:off x="4176384" y="217595"/>
                <a:ext cx="1031149" cy="600654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4092" extrusionOk="0">
                    <a:moveTo>
                      <a:pt x="1877" y="1"/>
                    </a:moveTo>
                    <a:cubicBezTo>
                      <a:pt x="1515" y="1"/>
                      <a:pt x="1143" y="15"/>
                      <a:pt x="763" y="48"/>
                    </a:cubicBezTo>
                    <a:cubicBezTo>
                      <a:pt x="328" y="83"/>
                      <a:pt x="1" y="458"/>
                      <a:pt x="13" y="893"/>
                    </a:cubicBezTo>
                    <a:lnTo>
                      <a:pt x="67" y="2574"/>
                    </a:lnTo>
                    <a:cubicBezTo>
                      <a:pt x="80" y="2974"/>
                      <a:pt x="375" y="3304"/>
                      <a:pt x="769" y="3365"/>
                    </a:cubicBezTo>
                    <a:lnTo>
                      <a:pt x="5595" y="4083"/>
                    </a:lnTo>
                    <a:cubicBezTo>
                      <a:pt x="5634" y="4088"/>
                      <a:pt x="5674" y="4091"/>
                      <a:pt x="5713" y="4091"/>
                    </a:cubicBezTo>
                    <a:cubicBezTo>
                      <a:pt x="6089" y="4091"/>
                      <a:pt x="6424" y="3834"/>
                      <a:pt x="6516" y="3460"/>
                    </a:cubicBezTo>
                    <a:lnTo>
                      <a:pt x="6938" y="1703"/>
                    </a:lnTo>
                    <a:cubicBezTo>
                      <a:pt x="7040" y="1287"/>
                      <a:pt x="6805" y="865"/>
                      <a:pt x="6395" y="731"/>
                    </a:cubicBezTo>
                    <a:cubicBezTo>
                      <a:pt x="5502" y="436"/>
                      <a:pt x="3844" y="1"/>
                      <a:pt x="18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4256699" y="1012316"/>
                <a:ext cx="622644" cy="565279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3851" extrusionOk="0">
                    <a:moveTo>
                      <a:pt x="1969" y="0"/>
                    </a:moveTo>
                    <a:cubicBezTo>
                      <a:pt x="1040" y="0"/>
                      <a:pt x="304" y="606"/>
                      <a:pt x="159" y="1576"/>
                    </a:cubicBezTo>
                    <a:cubicBezTo>
                      <a:pt x="0" y="2662"/>
                      <a:pt x="848" y="3666"/>
                      <a:pt x="1931" y="3828"/>
                    </a:cubicBezTo>
                    <a:cubicBezTo>
                      <a:pt x="2031" y="3843"/>
                      <a:pt x="2130" y="3850"/>
                      <a:pt x="2227" y="3850"/>
                    </a:cubicBezTo>
                    <a:cubicBezTo>
                      <a:pt x="3179" y="3850"/>
                      <a:pt x="3944" y="3147"/>
                      <a:pt x="4088" y="2160"/>
                    </a:cubicBezTo>
                    <a:cubicBezTo>
                      <a:pt x="4250" y="1077"/>
                      <a:pt x="3389" y="188"/>
                      <a:pt x="2303" y="26"/>
                    </a:cubicBezTo>
                    <a:cubicBezTo>
                      <a:pt x="2190" y="9"/>
                      <a:pt x="2078" y="0"/>
                      <a:pt x="1969" y="0"/>
                    </a:cubicBezTo>
                    <a:close/>
                  </a:path>
                </a:pathLst>
              </a:custGeom>
              <a:solidFill>
                <a:srgbClr val="233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9"/>
              <p:cNvSpPr/>
              <p:nvPr/>
            </p:nvSpPr>
            <p:spPr>
              <a:xfrm>
                <a:off x="4874948" y="867529"/>
                <a:ext cx="171809" cy="155448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059" extrusionOk="0">
                    <a:moveTo>
                      <a:pt x="544" y="0"/>
                    </a:moveTo>
                    <a:cubicBezTo>
                      <a:pt x="288" y="0"/>
                      <a:pt x="85" y="166"/>
                      <a:pt x="45" y="433"/>
                    </a:cubicBezTo>
                    <a:cubicBezTo>
                      <a:pt x="1" y="731"/>
                      <a:pt x="236" y="1008"/>
                      <a:pt x="534" y="1052"/>
                    </a:cubicBezTo>
                    <a:cubicBezTo>
                      <a:pt x="562" y="1056"/>
                      <a:pt x="589" y="1058"/>
                      <a:pt x="616" y="1058"/>
                    </a:cubicBezTo>
                    <a:cubicBezTo>
                      <a:pt x="878" y="1058"/>
                      <a:pt x="1088" y="866"/>
                      <a:pt x="1128" y="595"/>
                    </a:cubicBezTo>
                    <a:cubicBezTo>
                      <a:pt x="1173" y="296"/>
                      <a:pt x="935" y="52"/>
                      <a:pt x="636" y="7"/>
                    </a:cubicBezTo>
                    <a:cubicBezTo>
                      <a:pt x="605" y="2"/>
                      <a:pt x="574" y="0"/>
                      <a:pt x="54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9"/>
              <p:cNvSpPr/>
              <p:nvPr/>
            </p:nvSpPr>
            <p:spPr>
              <a:xfrm>
                <a:off x="4169177" y="778547"/>
                <a:ext cx="171370" cy="155888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062" extrusionOk="0">
                    <a:moveTo>
                      <a:pt x="541" y="0"/>
                    </a:moveTo>
                    <a:cubicBezTo>
                      <a:pt x="285" y="0"/>
                      <a:pt x="82" y="168"/>
                      <a:pt x="45" y="436"/>
                    </a:cubicBezTo>
                    <a:cubicBezTo>
                      <a:pt x="0" y="734"/>
                      <a:pt x="232" y="1011"/>
                      <a:pt x="531" y="1055"/>
                    </a:cubicBezTo>
                    <a:cubicBezTo>
                      <a:pt x="558" y="1059"/>
                      <a:pt x="585" y="1061"/>
                      <a:pt x="611" y="1061"/>
                    </a:cubicBezTo>
                    <a:cubicBezTo>
                      <a:pt x="873" y="1061"/>
                      <a:pt x="1084" y="866"/>
                      <a:pt x="1125" y="595"/>
                    </a:cubicBezTo>
                    <a:cubicBezTo>
                      <a:pt x="1169" y="296"/>
                      <a:pt x="931" y="51"/>
                      <a:pt x="632" y="7"/>
                    </a:cubicBezTo>
                    <a:cubicBezTo>
                      <a:pt x="601" y="2"/>
                      <a:pt x="571" y="0"/>
                      <a:pt x="5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9"/>
              <p:cNvSpPr/>
              <p:nvPr/>
            </p:nvSpPr>
            <p:spPr>
              <a:xfrm>
                <a:off x="4580042" y="926181"/>
                <a:ext cx="56391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46" extrusionOk="0">
                    <a:moveTo>
                      <a:pt x="175" y="0"/>
                    </a:moveTo>
                    <a:cubicBezTo>
                      <a:pt x="94" y="0"/>
                      <a:pt x="27" y="55"/>
                      <a:pt x="16" y="143"/>
                    </a:cubicBezTo>
                    <a:cubicBezTo>
                      <a:pt x="0" y="238"/>
                      <a:pt x="76" y="330"/>
                      <a:pt x="175" y="343"/>
                    </a:cubicBezTo>
                    <a:cubicBezTo>
                      <a:pt x="185" y="344"/>
                      <a:pt x="194" y="345"/>
                      <a:pt x="204" y="345"/>
                    </a:cubicBezTo>
                    <a:cubicBezTo>
                      <a:pt x="288" y="345"/>
                      <a:pt x="354" y="282"/>
                      <a:pt x="369" y="194"/>
                    </a:cubicBezTo>
                    <a:cubicBezTo>
                      <a:pt x="385" y="95"/>
                      <a:pt x="305" y="16"/>
                      <a:pt x="207" y="3"/>
                    </a:cubicBezTo>
                    <a:cubicBezTo>
                      <a:pt x="196" y="1"/>
                      <a:pt x="186" y="0"/>
                      <a:pt x="175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9"/>
              <p:cNvSpPr/>
              <p:nvPr/>
            </p:nvSpPr>
            <p:spPr>
              <a:xfrm>
                <a:off x="4761953" y="1006326"/>
                <a:ext cx="55952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6" extrusionOk="0">
                    <a:moveTo>
                      <a:pt x="175" y="1"/>
                    </a:moveTo>
                    <a:cubicBezTo>
                      <a:pt x="94" y="1"/>
                      <a:pt x="27" y="56"/>
                      <a:pt x="16" y="143"/>
                    </a:cubicBezTo>
                    <a:cubicBezTo>
                      <a:pt x="0" y="238"/>
                      <a:pt x="76" y="331"/>
                      <a:pt x="175" y="343"/>
                    </a:cubicBezTo>
                    <a:cubicBezTo>
                      <a:pt x="185" y="345"/>
                      <a:pt x="194" y="346"/>
                      <a:pt x="204" y="346"/>
                    </a:cubicBezTo>
                    <a:cubicBezTo>
                      <a:pt x="289" y="346"/>
                      <a:pt x="354" y="283"/>
                      <a:pt x="369" y="194"/>
                    </a:cubicBezTo>
                    <a:cubicBezTo>
                      <a:pt x="381" y="95"/>
                      <a:pt x="305" y="16"/>
                      <a:pt x="207" y="3"/>
                    </a:cubicBezTo>
                    <a:cubicBezTo>
                      <a:pt x="196" y="2"/>
                      <a:pt x="186" y="1"/>
                      <a:pt x="175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9"/>
              <p:cNvSpPr/>
              <p:nvPr/>
            </p:nvSpPr>
            <p:spPr>
              <a:xfrm>
                <a:off x="4876344" y="1153258"/>
                <a:ext cx="56537" cy="51082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48" extrusionOk="0">
                    <a:moveTo>
                      <a:pt x="178" y="0"/>
                    </a:moveTo>
                    <a:cubicBezTo>
                      <a:pt x="94" y="0"/>
                      <a:pt x="28" y="55"/>
                      <a:pt x="17" y="143"/>
                    </a:cubicBezTo>
                    <a:cubicBezTo>
                      <a:pt x="1" y="241"/>
                      <a:pt x="77" y="330"/>
                      <a:pt x="175" y="346"/>
                    </a:cubicBezTo>
                    <a:cubicBezTo>
                      <a:pt x="183" y="347"/>
                      <a:pt x="191" y="348"/>
                      <a:pt x="199" y="348"/>
                    </a:cubicBezTo>
                    <a:cubicBezTo>
                      <a:pt x="287" y="348"/>
                      <a:pt x="357" y="284"/>
                      <a:pt x="369" y="194"/>
                    </a:cubicBezTo>
                    <a:cubicBezTo>
                      <a:pt x="385" y="98"/>
                      <a:pt x="306" y="19"/>
                      <a:pt x="210" y="3"/>
                    </a:cubicBezTo>
                    <a:cubicBezTo>
                      <a:pt x="199" y="1"/>
                      <a:pt x="189" y="0"/>
                      <a:pt x="178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9"/>
              <p:cNvSpPr/>
              <p:nvPr/>
            </p:nvSpPr>
            <p:spPr>
              <a:xfrm>
                <a:off x="4916915" y="1359784"/>
                <a:ext cx="55952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6" extrusionOk="0">
                    <a:moveTo>
                      <a:pt x="174" y="1"/>
                    </a:moveTo>
                    <a:cubicBezTo>
                      <a:pt x="91" y="1"/>
                      <a:pt x="27" y="55"/>
                      <a:pt x="13" y="143"/>
                    </a:cubicBezTo>
                    <a:cubicBezTo>
                      <a:pt x="0" y="238"/>
                      <a:pt x="76" y="330"/>
                      <a:pt x="172" y="343"/>
                    </a:cubicBezTo>
                    <a:cubicBezTo>
                      <a:pt x="181" y="345"/>
                      <a:pt x="191" y="345"/>
                      <a:pt x="200" y="345"/>
                    </a:cubicBezTo>
                    <a:cubicBezTo>
                      <a:pt x="286" y="345"/>
                      <a:pt x="354" y="282"/>
                      <a:pt x="365" y="194"/>
                    </a:cubicBezTo>
                    <a:cubicBezTo>
                      <a:pt x="381" y="95"/>
                      <a:pt x="305" y="16"/>
                      <a:pt x="206" y="3"/>
                    </a:cubicBezTo>
                    <a:cubicBezTo>
                      <a:pt x="196" y="1"/>
                      <a:pt x="185" y="1"/>
                      <a:pt x="174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9"/>
              <p:cNvSpPr/>
              <p:nvPr/>
            </p:nvSpPr>
            <p:spPr>
              <a:xfrm>
                <a:off x="4816878" y="1532257"/>
                <a:ext cx="56391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46" extrusionOk="0">
                    <a:moveTo>
                      <a:pt x="177" y="1"/>
                    </a:moveTo>
                    <a:cubicBezTo>
                      <a:pt x="94" y="1"/>
                      <a:pt x="27" y="56"/>
                      <a:pt x="16" y="143"/>
                    </a:cubicBezTo>
                    <a:cubicBezTo>
                      <a:pt x="0" y="239"/>
                      <a:pt x="76" y="331"/>
                      <a:pt x="175" y="343"/>
                    </a:cubicBezTo>
                    <a:cubicBezTo>
                      <a:pt x="185" y="345"/>
                      <a:pt x="194" y="346"/>
                      <a:pt x="204" y="346"/>
                    </a:cubicBezTo>
                    <a:cubicBezTo>
                      <a:pt x="289" y="346"/>
                      <a:pt x="357" y="283"/>
                      <a:pt x="369" y="194"/>
                    </a:cubicBezTo>
                    <a:cubicBezTo>
                      <a:pt x="384" y="99"/>
                      <a:pt x="305" y="16"/>
                      <a:pt x="210" y="4"/>
                    </a:cubicBezTo>
                    <a:cubicBezTo>
                      <a:pt x="199" y="2"/>
                      <a:pt x="188" y="1"/>
                      <a:pt x="177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9"/>
              <p:cNvSpPr/>
              <p:nvPr/>
            </p:nvSpPr>
            <p:spPr>
              <a:xfrm>
                <a:off x="4609775" y="1625465"/>
                <a:ext cx="60199" cy="5093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47" extrusionOk="0">
                    <a:moveTo>
                      <a:pt x="172" y="1"/>
                    </a:moveTo>
                    <a:cubicBezTo>
                      <a:pt x="86" y="1"/>
                      <a:pt x="20" y="58"/>
                      <a:pt x="7" y="150"/>
                    </a:cubicBezTo>
                    <a:cubicBezTo>
                      <a:pt x="0" y="223"/>
                      <a:pt x="45" y="296"/>
                      <a:pt x="115" y="328"/>
                    </a:cubicBezTo>
                    <a:cubicBezTo>
                      <a:pt x="142" y="340"/>
                      <a:pt x="170" y="346"/>
                      <a:pt x="195" y="346"/>
                    </a:cubicBezTo>
                    <a:cubicBezTo>
                      <a:pt x="261" y="346"/>
                      <a:pt x="317" y="309"/>
                      <a:pt x="347" y="252"/>
                    </a:cubicBezTo>
                    <a:cubicBezTo>
                      <a:pt x="410" y="118"/>
                      <a:pt x="321" y="1"/>
                      <a:pt x="172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9"/>
              <p:cNvSpPr/>
              <p:nvPr/>
            </p:nvSpPr>
            <p:spPr>
              <a:xfrm>
                <a:off x="4407797" y="1596842"/>
                <a:ext cx="55952" cy="510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8" extrusionOk="0">
                    <a:moveTo>
                      <a:pt x="181" y="0"/>
                    </a:moveTo>
                    <a:cubicBezTo>
                      <a:pt x="97" y="0"/>
                      <a:pt x="28" y="55"/>
                      <a:pt x="17" y="142"/>
                    </a:cubicBezTo>
                    <a:cubicBezTo>
                      <a:pt x="1" y="240"/>
                      <a:pt x="77" y="329"/>
                      <a:pt x="176" y="345"/>
                    </a:cubicBezTo>
                    <a:cubicBezTo>
                      <a:pt x="185" y="347"/>
                      <a:pt x="194" y="347"/>
                      <a:pt x="203" y="347"/>
                    </a:cubicBezTo>
                    <a:cubicBezTo>
                      <a:pt x="287" y="347"/>
                      <a:pt x="355" y="284"/>
                      <a:pt x="369" y="196"/>
                    </a:cubicBezTo>
                    <a:cubicBezTo>
                      <a:pt x="382" y="97"/>
                      <a:pt x="306" y="18"/>
                      <a:pt x="207" y="2"/>
                    </a:cubicBezTo>
                    <a:cubicBezTo>
                      <a:pt x="198" y="1"/>
                      <a:pt x="190" y="0"/>
                      <a:pt x="181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9"/>
              <p:cNvSpPr/>
              <p:nvPr/>
            </p:nvSpPr>
            <p:spPr>
              <a:xfrm>
                <a:off x="4242729" y="1495120"/>
                <a:ext cx="55952" cy="510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8" extrusionOk="0">
                    <a:moveTo>
                      <a:pt x="180" y="1"/>
                    </a:moveTo>
                    <a:cubicBezTo>
                      <a:pt x="94" y="1"/>
                      <a:pt x="27" y="56"/>
                      <a:pt x="13" y="142"/>
                    </a:cubicBezTo>
                    <a:cubicBezTo>
                      <a:pt x="0" y="241"/>
                      <a:pt x="76" y="330"/>
                      <a:pt x="172" y="345"/>
                    </a:cubicBezTo>
                    <a:cubicBezTo>
                      <a:pt x="181" y="347"/>
                      <a:pt x="191" y="348"/>
                      <a:pt x="200" y="348"/>
                    </a:cubicBezTo>
                    <a:cubicBezTo>
                      <a:pt x="286" y="348"/>
                      <a:pt x="354" y="285"/>
                      <a:pt x="365" y="196"/>
                    </a:cubicBezTo>
                    <a:cubicBezTo>
                      <a:pt x="381" y="98"/>
                      <a:pt x="305" y="18"/>
                      <a:pt x="207" y="2"/>
                    </a:cubicBezTo>
                    <a:cubicBezTo>
                      <a:pt x="197" y="1"/>
                      <a:pt x="188" y="1"/>
                      <a:pt x="180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9"/>
              <p:cNvSpPr/>
              <p:nvPr/>
            </p:nvSpPr>
            <p:spPr>
              <a:xfrm>
                <a:off x="4188683" y="1319859"/>
                <a:ext cx="55952" cy="5093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7" extrusionOk="0">
                    <a:moveTo>
                      <a:pt x="180" y="0"/>
                    </a:moveTo>
                    <a:cubicBezTo>
                      <a:pt x="96" y="0"/>
                      <a:pt x="28" y="53"/>
                      <a:pt x="16" y="142"/>
                    </a:cubicBezTo>
                    <a:cubicBezTo>
                      <a:pt x="1" y="240"/>
                      <a:pt x="77" y="329"/>
                      <a:pt x="175" y="345"/>
                    </a:cubicBezTo>
                    <a:cubicBezTo>
                      <a:pt x="183" y="346"/>
                      <a:pt x="191" y="347"/>
                      <a:pt x="199" y="347"/>
                    </a:cubicBezTo>
                    <a:cubicBezTo>
                      <a:pt x="284" y="347"/>
                      <a:pt x="355" y="283"/>
                      <a:pt x="369" y="196"/>
                    </a:cubicBezTo>
                    <a:cubicBezTo>
                      <a:pt x="382" y="97"/>
                      <a:pt x="306" y="18"/>
                      <a:pt x="207" y="2"/>
                    </a:cubicBezTo>
                    <a:cubicBezTo>
                      <a:pt x="198" y="1"/>
                      <a:pt x="189" y="0"/>
                      <a:pt x="180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9"/>
              <p:cNvSpPr/>
              <p:nvPr/>
            </p:nvSpPr>
            <p:spPr>
              <a:xfrm>
                <a:off x="4201279" y="1102470"/>
                <a:ext cx="56391" cy="51082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48" extrusionOk="0">
                    <a:moveTo>
                      <a:pt x="178" y="0"/>
                    </a:moveTo>
                    <a:cubicBezTo>
                      <a:pt x="94" y="0"/>
                      <a:pt x="28" y="55"/>
                      <a:pt x="16" y="142"/>
                    </a:cubicBezTo>
                    <a:cubicBezTo>
                      <a:pt x="0" y="241"/>
                      <a:pt x="77" y="330"/>
                      <a:pt x="175" y="346"/>
                    </a:cubicBezTo>
                    <a:cubicBezTo>
                      <a:pt x="183" y="347"/>
                      <a:pt x="191" y="347"/>
                      <a:pt x="199" y="347"/>
                    </a:cubicBezTo>
                    <a:cubicBezTo>
                      <a:pt x="287" y="347"/>
                      <a:pt x="357" y="284"/>
                      <a:pt x="369" y="193"/>
                    </a:cubicBezTo>
                    <a:cubicBezTo>
                      <a:pt x="385" y="98"/>
                      <a:pt x="305" y="19"/>
                      <a:pt x="210" y="3"/>
                    </a:cubicBezTo>
                    <a:cubicBezTo>
                      <a:pt x="199" y="1"/>
                      <a:pt x="188" y="0"/>
                      <a:pt x="178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9"/>
              <p:cNvSpPr/>
              <p:nvPr/>
            </p:nvSpPr>
            <p:spPr>
              <a:xfrm>
                <a:off x="4337054" y="955538"/>
                <a:ext cx="56098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46" extrusionOk="0">
                    <a:moveTo>
                      <a:pt x="175" y="0"/>
                    </a:moveTo>
                    <a:cubicBezTo>
                      <a:pt x="92" y="0"/>
                      <a:pt x="28" y="55"/>
                      <a:pt x="14" y="143"/>
                    </a:cubicBezTo>
                    <a:cubicBezTo>
                      <a:pt x="1" y="238"/>
                      <a:pt x="77" y="330"/>
                      <a:pt x="172" y="343"/>
                    </a:cubicBezTo>
                    <a:cubicBezTo>
                      <a:pt x="182" y="345"/>
                      <a:pt x="192" y="345"/>
                      <a:pt x="201" y="345"/>
                    </a:cubicBezTo>
                    <a:cubicBezTo>
                      <a:pt x="287" y="345"/>
                      <a:pt x="355" y="282"/>
                      <a:pt x="366" y="194"/>
                    </a:cubicBezTo>
                    <a:cubicBezTo>
                      <a:pt x="382" y="95"/>
                      <a:pt x="303" y="16"/>
                      <a:pt x="207" y="3"/>
                    </a:cubicBezTo>
                    <a:cubicBezTo>
                      <a:pt x="196" y="1"/>
                      <a:pt x="186" y="0"/>
                      <a:pt x="175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9"/>
              <p:cNvSpPr/>
              <p:nvPr/>
            </p:nvSpPr>
            <p:spPr>
              <a:xfrm>
                <a:off x="4370211" y="1124900"/>
                <a:ext cx="393272" cy="338052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2303" extrusionOk="0">
                    <a:moveTo>
                      <a:pt x="2282" y="1"/>
                    </a:moveTo>
                    <a:cubicBezTo>
                      <a:pt x="2197" y="1"/>
                      <a:pt x="2111" y="31"/>
                      <a:pt x="2043" y="94"/>
                    </a:cubicBezTo>
                    <a:lnTo>
                      <a:pt x="114" y="1851"/>
                    </a:lnTo>
                    <a:cubicBezTo>
                      <a:pt x="16" y="1943"/>
                      <a:pt x="0" y="2092"/>
                      <a:pt x="83" y="2200"/>
                    </a:cubicBezTo>
                    <a:cubicBezTo>
                      <a:pt x="133" y="2267"/>
                      <a:pt x="210" y="2302"/>
                      <a:pt x="289" y="2302"/>
                    </a:cubicBezTo>
                    <a:cubicBezTo>
                      <a:pt x="344" y="2302"/>
                      <a:pt x="401" y="2285"/>
                      <a:pt x="448" y="2248"/>
                    </a:cubicBezTo>
                    <a:lnTo>
                      <a:pt x="2503" y="640"/>
                    </a:lnTo>
                    <a:cubicBezTo>
                      <a:pt x="2656" y="520"/>
                      <a:pt x="2684" y="300"/>
                      <a:pt x="2570" y="145"/>
                    </a:cubicBezTo>
                    <a:cubicBezTo>
                      <a:pt x="2499" y="50"/>
                      <a:pt x="2390" y="1"/>
                      <a:pt x="2282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9"/>
              <p:cNvSpPr/>
              <p:nvPr/>
            </p:nvSpPr>
            <p:spPr>
              <a:xfrm>
                <a:off x="4284769" y="346913"/>
                <a:ext cx="776291" cy="311483"/>
              </a:xfrm>
              <a:custGeom>
                <a:avLst/>
                <a:gdLst/>
                <a:ahLst/>
                <a:cxnLst/>
                <a:rect l="l" t="t" r="r" b="b"/>
                <a:pathLst>
                  <a:path w="5300" h="2122" extrusionOk="0">
                    <a:moveTo>
                      <a:pt x="1939" y="1"/>
                    </a:moveTo>
                    <a:cubicBezTo>
                      <a:pt x="849" y="1"/>
                      <a:pt x="1" y="393"/>
                      <a:pt x="1" y="393"/>
                    </a:cubicBezTo>
                    <a:lnTo>
                      <a:pt x="242" y="1474"/>
                    </a:lnTo>
                    <a:cubicBezTo>
                      <a:pt x="242" y="1474"/>
                      <a:pt x="960" y="1236"/>
                      <a:pt x="1849" y="1236"/>
                    </a:cubicBezTo>
                    <a:cubicBezTo>
                      <a:pt x="2123" y="1236"/>
                      <a:pt x="2413" y="1259"/>
                      <a:pt x="2704" y="1318"/>
                    </a:cubicBezTo>
                    <a:cubicBezTo>
                      <a:pt x="2965" y="1372"/>
                      <a:pt x="3203" y="1439"/>
                      <a:pt x="3412" y="1512"/>
                    </a:cubicBezTo>
                    <a:cubicBezTo>
                      <a:pt x="4188" y="1782"/>
                      <a:pt x="4597" y="2122"/>
                      <a:pt x="4597" y="2122"/>
                    </a:cubicBezTo>
                    <a:lnTo>
                      <a:pt x="5299" y="1111"/>
                    </a:lnTo>
                    <a:cubicBezTo>
                      <a:pt x="5299" y="1111"/>
                      <a:pt x="4667" y="702"/>
                      <a:pt x="3806" y="378"/>
                    </a:cubicBezTo>
                    <a:cubicBezTo>
                      <a:pt x="3435" y="238"/>
                      <a:pt x="3019" y="114"/>
                      <a:pt x="2593" y="50"/>
                    </a:cubicBezTo>
                    <a:cubicBezTo>
                      <a:pt x="2369" y="15"/>
                      <a:pt x="2149" y="1"/>
                      <a:pt x="1939" y="1"/>
                    </a:cubicBezTo>
                    <a:close/>
                  </a:path>
                </a:pathLst>
              </a:custGeom>
              <a:solidFill>
                <a:srgbClr val="233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9"/>
              <p:cNvSpPr/>
              <p:nvPr/>
            </p:nvSpPr>
            <p:spPr>
              <a:xfrm>
                <a:off x="4549581" y="408856"/>
                <a:ext cx="126697" cy="355373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421" extrusionOk="0">
                    <a:moveTo>
                      <a:pt x="864" y="0"/>
                    </a:moveTo>
                    <a:lnTo>
                      <a:pt x="0" y="2325"/>
                    </a:lnTo>
                    <a:lnTo>
                      <a:pt x="645" y="2421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9"/>
              <p:cNvSpPr/>
              <p:nvPr/>
            </p:nvSpPr>
            <p:spPr>
              <a:xfrm>
                <a:off x="4793444" y="405763"/>
                <a:ext cx="276535" cy="2561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745" extrusionOk="0">
                    <a:moveTo>
                      <a:pt x="394" y="1"/>
                    </a:moveTo>
                    <a:cubicBezTo>
                      <a:pt x="290" y="299"/>
                      <a:pt x="131" y="750"/>
                      <a:pt x="0" y="1135"/>
                    </a:cubicBezTo>
                    <a:cubicBezTo>
                      <a:pt x="776" y="1405"/>
                      <a:pt x="1185" y="1745"/>
                      <a:pt x="1185" y="1745"/>
                    </a:cubicBezTo>
                    <a:lnTo>
                      <a:pt x="1887" y="734"/>
                    </a:lnTo>
                    <a:cubicBezTo>
                      <a:pt x="1887" y="734"/>
                      <a:pt x="1255" y="325"/>
                      <a:pt x="394" y="1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8" name="Google Shape;1458;p49"/>
            <p:cNvSpPr/>
            <p:nvPr/>
          </p:nvSpPr>
          <p:spPr>
            <a:xfrm rot="-2504263">
              <a:off x="225837" y="2371682"/>
              <a:ext cx="574686" cy="307891"/>
            </a:xfrm>
            <a:custGeom>
              <a:avLst/>
              <a:gdLst/>
              <a:ahLst/>
              <a:cxnLst/>
              <a:rect l="l" t="t" r="r" b="b"/>
              <a:pathLst>
                <a:path w="5055" h="2508" extrusionOk="0">
                  <a:moveTo>
                    <a:pt x="0" y="1"/>
                  </a:moveTo>
                  <a:lnTo>
                    <a:pt x="2647" y="2507"/>
                  </a:lnTo>
                  <a:lnTo>
                    <a:pt x="3228" y="1275"/>
                  </a:lnTo>
                  <a:lnTo>
                    <a:pt x="5054" y="2352"/>
                  </a:lnTo>
                  <a:lnTo>
                    <a:pt x="2726" y="134"/>
                  </a:lnTo>
                  <a:lnTo>
                    <a:pt x="2380" y="1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9"/>
            <p:cNvSpPr/>
            <p:nvPr/>
          </p:nvSpPr>
          <p:spPr>
            <a:xfrm rot="-2504263">
              <a:off x="503269" y="1787217"/>
              <a:ext cx="234081" cy="636161"/>
            </a:xfrm>
            <a:custGeom>
              <a:avLst/>
              <a:gdLst/>
              <a:ahLst/>
              <a:cxnLst/>
              <a:rect l="l" t="t" r="r" b="b"/>
              <a:pathLst>
                <a:path w="2059" h="5182" extrusionOk="0">
                  <a:moveTo>
                    <a:pt x="1" y="1"/>
                  </a:moveTo>
                  <a:lnTo>
                    <a:pt x="201" y="3638"/>
                  </a:lnTo>
                  <a:lnTo>
                    <a:pt x="1468" y="3142"/>
                  </a:lnTo>
                  <a:lnTo>
                    <a:pt x="2059" y="5182"/>
                  </a:lnTo>
                  <a:lnTo>
                    <a:pt x="1891" y="1970"/>
                  </a:lnTo>
                  <a:lnTo>
                    <a:pt x="896" y="2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2620760-A146-789A-4672-064B7010454F}"/>
              </a:ext>
            </a:extLst>
          </p:cNvPr>
          <p:cNvSpPr txBox="1"/>
          <p:nvPr/>
        </p:nvSpPr>
        <p:spPr>
          <a:xfrm>
            <a:off x="1916482" y="1597568"/>
            <a:ext cx="5715518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Mô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đúng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đủ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bộ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phận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đúng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dạng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mối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ghép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chắc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chắn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dây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dẫn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gọn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gàng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đèn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LED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sáng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khi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cánh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quạt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quay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sáng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đèn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LED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thay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đổi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khi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tốc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thay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đổi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VN" sz="2000" b="1" i="1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BB16CD5E-E685-FB3F-2E3C-0446E78A80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12413" y="831075"/>
            <a:ext cx="957564" cy="836150"/>
          </a:xfrm>
          <a:prstGeom prst="rect">
            <a:avLst/>
          </a:prstGeom>
        </p:spPr>
      </p:pic>
      <p:sp>
        <p:nvSpPr>
          <p:cNvPr id="9" name="Google Shape;449;p33">
            <a:extLst>
              <a:ext uri="{FF2B5EF4-FFF2-40B4-BE49-F238E27FC236}">
                <a16:creationId xmlns:a16="http://schemas.microsoft.com/office/drawing/2014/main" id="{FDC189B3-F285-0A13-8664-0DEF906E7D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158" y="514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</a:t>
            </a:r>
            <a:r>
              <a:rPr lang="fr-CA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endParaRPr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7113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720000" y="654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HOẠT ĐỘNG 2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2B3DE6C-172F-D113-4F0A-820FDA8BC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81621"/>
              </p:ext>
            </p:extLst>
          </p:nvPr>
        </p:nvGraphicFramePr>
        <p:xfrm>
          <a:off x="0" y="936300"/>
          <a:ext cx="9144000" cy="4207200"/>
        </p:xfrm>
        <a:graphic>
          <a:graphicData uri="http://schemas.openxmlformats.org/drawingml/2006/table">
            <a:tbl>
              <a:tblPr firstRow="1" firstCol="1" bandRow="1"/>
              <a:tblGrid>
                <a:gridCol w="621102">
                  <a:extLst>
                    <a:ext uri="{9D8B030D-6E8A-4147-A177-3AD203B41FA5}">
                      <a16:colId xmlns:a16="http://schemas.microsoft.com/office/drawing/2014/main" val="3458174032"/>
                    </a:ext>
                  </a:extLst>
                </a:gridCol>
                <a:gridCol w="5121673">
                  <a:extLst>
                    <a:ext uri="{9D8B030D-6E8A-4147-A177-3AD203B41FA5}">
                      <a16:colId xmlns:a16="http://schemas.microsoft.com/office/drawing/2014/main" val="884134332"/>
                    </a:ext>
                  </a:extLst>
                </a:gridCol>
                <a:gridCol w="2246021">
                  <a:extLst>
                    <a:ext uri="{9D8B030D-6E8A-4147-A177-3AD203B41FA5}">
                      <a16:colId xmlns:a16="http://schemas.microsoft.com/office/drawing/2014/main" val="2964446326"/>
                    </a:ext>
                  </a:extLst>
                </a:gridCol>
                <a:gridCol w="1155204">
                  <a:extLst>
                    <a:ext uri="{9D8B030D-6E8A-4147-A177-3AD203B41FA5}">
                      <a16:colId xmlns:a16="http://schemas.microsoft.com/office/drawing/2014/main" val="3062787879"/>
                    </a:ext>
                  </a:extLst>
                </a:gridCol>
              </a:tblGrid>
              <a:tr h="22785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 CHI TIẾT, VẬT LIỆU VÀ DỤNG CỤ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904854"/>
                  </a:ext>
                </a:extLst>
              </a:tr>
              <a:tr h="227859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gọi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họa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178975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861413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014898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955316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088764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pin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95741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LED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802249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ốc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356802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65900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 – vít 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349741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Cờ - lê 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170516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Băng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dính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596093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Băng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dính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47296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8256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ADBA542E-7293-B75C-046B-F145DF242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57" y="529323"/>
            <a:ext cx="90685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gắn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altLang="en-V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84818364-DAF0-FB23-B4DA-FE95032DE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60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6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84818364-DAF0-FB23-B4DA-FE95032DE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90560"/>
          <a:stretch/>
        </p:blipFill>
        <p:spPr>
          <a:xfrm>
            <a:off x="0" y="0"/>
            <a:ext cx="9144000" cy="1046747"/>
          </a:xfrm>
          <a:prstGeom prst="rect">
            <a:avLst/>
          </a:prstGeom>
        </p:spPr>
      </p:pic>
      <p:pic>
        <p:nvPicPr>
          <p:cNvPr id="2" name="Picture 1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F332B03B-4A14-B726-0694-F1C6C850D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509" b="15920"/>
          <a:stretch/>
        </p:blipFill>
        <p:spPr>
          <a:xfrm>
            <a:off x="0" y="978167"/>
            <a:ext cx="9144000" cy="41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85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84818364-DAF0-FB23-B4DA-FE95032DE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90560"/>
          <a:stretch/>
        </p:blipFill>
        <p:spPr>
          <a:xfrm>
            <a:off x="0" y="0"/>
            <a:ext cx="9144000" cy="1046747"/>
          </a:xfrm>
          <a:prstGeom prst="rect">
            <a:avLst/>
          </a:prstGeom>
        </p:spPr>
      </p:pic>
      <p:pic>
        <p:nvPicPr>
          <p:cNvPr id="3" name="Picture 2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86FACC6C-4166-3F89-6770-88126D957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14" b="9965"/>
          <a:stretch/>
        </p:blipFill>
        <p:spPr>
          <a:xfrm>
            <a:off x="0" y="1046747"/>
            <a:ext cx="9144000" cy="356986"/>
          </a:xfrm>
          <a:prstGeom prst="rect">
            <a:avLst/>
          </a:prstGeom>
        </p:spPr>
      </p:pic>
      <p:pic>
        <p:nvPicPr>
          <p:cNvPr id="4" name="Picture 3" descr="A diagram of tools and a key&#10;&#10;Description automatically generated with medium confidence">
            <a:extLst>
              <a:ext uri="{FF2B5EF4-FFF2-40B4-BE49-F238E27FC236}">
                <a16:creationId xmlns:a16="http://schemas.microsoft.com/office/drawing/2014/main" id="{9BC35C5F-E3B0-2618-887B-B39204F28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216" b="69944"/>
          <a:stretch/>
        </p:blipFill>
        <p:spPr>
          <a:xfrm>
            <a:off x="0" y="1787237"/>
            <a:ext cx="9144000" cy="518161"/>
          </a:xfrm>
          <a:prstGeom prst="rect">
            <a:avLst/>
          </a:prstGeom>
        </p:spPr>
      </p:pic>
      <p:pic>
        <p:nvPicPr>
          <p:cNvPr id="5" name="Picture 4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C4A8B5D6-C08B-854E-2AA0-594125410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443" b="2337"/>
          <a:stretch/>
        </p:blipFill>
        <p:spPr>
          <a:xfrm>
            <a:off x="0" y="1416992"/>
            <a:ext cx="9144000" cy="356986"/>
          </a:xfrm>
          <a:prstGeom prst="rect">
            <a:avLst/>
          </a:prstGeom>
        </p:spPr>
      </p:pic>
      <p:pic>
        <p:nvPicPr>
          <p:cNvPr id="6" name="Picture 5" descr="A diagram of tools and a key&#10;&#10;Description automatically generated with medium confidence">
            <a:extLst>
              <a:ext uri="{FF2B5EF4-FFF2-40B4-BE49-F238E27FC236}">
                <a16:creationId xmlns:a16="http://schemas.microsoft.com/office/drawing/2014/main" id="{361FACE7-3738-0445-A84A-83E8A8A543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540" b="47494"/>
          <a:stretch/>
        </p:blipFill>
        <p:spPr>
          <a:xfrm>
            <a:off x="0" y="2321161"/>
            <a:ext cx="9144000" cy="994640"/>
          </a:xfrm>
          <a:prstGeom prst="rect">
            <a:avLst/>
          </a:prstGeom>
        </p:spPr>
      </p:pic>
      <p:pic>
        <p:nvPicPr>
          <p:cNvPr id="7" name="Picture 6" descr="A diagram of tools and a key&#10;&#10;Description automatically generated with medium confidence">
            <a:extLst>
              <a:ext uri="{FF2B5EF4-FFF2-40B4-BE49-F238E27FC236}">
                <a16:creationId xmlns:a16="http://schemas.microsoft.com/office/drawing/2014/main" id="{FF210841-860D-9196-5601-FFC8AEEB04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120" b="27343"/>
          <a:stretch/>
        </p:blipFill>
        <p:spPr>
          <a:xfrm>
            <a:off x="0" y="3315801"/>
            <a:ext cx="9144000" cy="852210"/>
          </a:xfrm>
          <a:prstGeom prst="rect">
            <a:avLst/>
          </a:prstGeom>
        </p:spPr>
      </p:pic>
      <p:pic>
        <p:nvPicPr>
          <p:cNvPr id="8" name="Picture 7" descr="A diagram of tools and a key&#10;&#10;Description automatically generated with medium confidence">
            <a:extLst>
              <a:ext uri="{FF2B5EF4-FFF2-40B4-BE49-F238E27FC236}">
                <a16:creationId xmlns:a16="http://schemas.microsoft.com/office/drawing/2014/main" id="{A866EB3F-9578-7B82-E184-397F3D7FEA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974" b="4170"/>
          <a:stretch/>
        </p:blipFill>
        <p:spPr>
          <a:xfrm>
            <a:off x="0" y="4168011"/>
            <a:ext cx="9144000" cy="10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08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BBF0668B-46BD-64C4-88C2-61B8D5D0D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3722" r="37939"/>
          <a:stretch/>
        </p:blipFill>
        <p:spPr>
          <a:xfrm flipH="1">
            <a:off x="2966486" y="1646520"/>
            <a:ext cx="783363" cy="959722"/>
          </a:xfrm>
          <a:prstGeom prst="rect">
            <a:avLst/>
          </a:prstGeom>
        </p:spPr>
      </p:pic>
      <p:sp>
        <p:nvSpPr>
          <p:cNvPr id="2" name="Google Shape;957;p40">
            <a:extLst>
              <a:ext uri="{FF2B5EF4-FFF2-40B4-BE49-F238E27FC236}">
                <a16:creationId xmlns:a16="http://schemas.microsoft.com/office/drawing/2014/main" id="{E43F63D5-186F-B215-6C8C-03E1E73E7224}"/>
              </a:ext>
            </a:extLst>
          </p:cNvPr>
          <p:cNvSpPr txBox="1">
            <a:spLocks/>
          </p:cNvSpPr>
          <p:nvPr/>
        </p:nvSpPr>
        <p:spPr>
          <a:xfrm>
            <a:off x="720000" y="14658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Zilla Slab"/>
              <a:buNone/>
              <a:defRPr sz="3500" b="1" i="0" u="none" strike="noStrike" cap="none">
                <a:solidFill>
                  <a:schemeClr val="accent5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r-CA" sz="2500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309B9-9E5A-1F5D-48F3-E1197BED7DB8}"/>
              </a:ext>
            </a:extLst>
          </p:cNvPr>
          <p:cNvSpPr txBox="1"/>
          <p:nvPr/>
        </p:nvSpPr>
        <p:spPr>
          <a:xfrm>
            <a:off x="127590" y="621363"/>
            <a:ext cx="8888819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phận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c, 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5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A31A3FE4-F090-A235-FB39-6EFB5B1F7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67293"/>
          <a:stretch/>
        </p:blipFill>
        <p:spPr>
          <a:xfrm flipH="1">
            <a:off x="2889733" y="2547674"/>
            <a:ext cx="982179" cy="1042610"/>
          </a:xfrm>
          <a:prstGeom prst="rect">
            <a:avLst/>
          </a:prstGeom>
        </p:spPr>
      </p:pic>
      <p:pic>
        <p:nvPicPr>
          <p:cNvPr id="9" name="Picture 8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9D794137-B6FF-F797-D734-CA4D7005B4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5017" r="2593" b="71997"/>
          <a:stretch/>
        </p:blipFill>
        <p:spPr>
          <a:xfrm flipH="1">
            <a:off x="2447900" y="3618444"/>
            <a:ext cx="1978280" cy="551342"/>
          </a:xfrm>
          <a:prstGeom prst="rect">
            <a:avLst/>
          </a:prstGeom>
        </p:spPr>
      </p:pic>
      <p:pic>
        <p:nvPicPr>
          <p:cNvPr id="38" name="Picture 37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51469913-126A-24F8-9030-6D1297BAA4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5017" t="26097" r="2593"/>
          <a:stretch/>
        </p:blipFill>
        <p:spPr>
          <a:xfrm flipH="1">
            <a:off x="2655544" y="4082194"/>
            <a:ext cx="1562991" cy="1149603"/>
          </a:xfrm>
          <a:prstGeom prst="rect">
            <a:avLst/>
          </a:prstGeom>
        </p:spPr>
      </p:pic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CCA8224B-50D9-70F6-A83E-1ABBB045A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201870"/>
              </p:ext>
            </p:extLst>
          </p:nvPr>
        </p:nvGraphicFramePr>
        <p:xfrm>
          <a:off x="0" y="1646520"/>
          <a:ext cx="9143999" cy="3497684"/>
        </p:xfrm>
        <a:graphic>
          <a:graphicData uri="http://schemas.openxmlformats.org/drawingml/2006/table">
            <a:tbl>
              <a:tblPr firstRow="1" firstCol="1" bandRow="1">
                <a:tableStyleId>{5B97C7C4-0D8E-4AE7-A0F3-F1CD49E08B52}</a:tableStyleId>
              </a:tblPr>
              <a:tblGrid>
                <a:gridCol w="1729047">
                  <a:extLst>
                    <a:ext uri="{9D8B030D-6E8A-4147-A177-3AD203B41FA5}">
                      <a16:colId xmlns:a16="http://schemas.microsoft.com/office/drawing/2014/main" val="3226230816"/>
                    </a:ext>
                  </a:extLst>
                </a:gridCol>
                <a:gridCol w="3175462">
                  <a:extLst>
                    <a:ext uri="{9D8B030D-6E8A-4147-A177-3AD203B41FA5}">
                      <a16:colId xmlns:a16="http://schemas.microsoft.com/office/drawing/2014/main" val="811676905"/>
                    </a:ext>
                  </a:extLst>
                </a:gridCol>
                <a:gridCol w="4239490">
                  <a:extLst>
                    <a:ext uri="{9D8B030D-6E8A-4147-A177-3AD203B41FA5}">
                      <a16:colId xmlns:a16="http://schemas.microsoft.com/office/drawing/2014/main" val="1428129172"/>
                    </a:ext>
                  </a:extLst>
                </a:gridCol>
              </a:tblGrid>
              <a:tr h="9304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trụ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LED.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308245"/>
                  </a:ext>
                </a:extLst>
              </a:tr>
              <a:tr h="1008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97231"/>
                  </a:ext>
                </a:extLst>
              </a:tr>
              <a:tr h="5500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thụ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73620"/>
                  </a:ext>
                </a:extLst>
              </a:tr>
              <a:tr h="1008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thụ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827106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1DD6AC8E-2A86-262A-93F5-15FEB2B9310A}"/>
              </a:ext>
            </a:extLst>
          </p:cNvPr>
          <p:cNvSpPr txBox="1"/>
          <p:nvPr/>
        </p:nvSpPr>
        <p:spPr>
          <a:xfrm>
            <a:off x="0" y="1868861"/>
            <a:ext cx="1753539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Khung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đỡ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A33F35-D02B-2EF2-0A7A-9FE400ABB332}"/>
              </a:ext>
            </a:extLst>
          </p:cNvPr>
          <p:cNvSpPr txBox="1"/>
          <p:nvPr/>
        </p:nvSpPr>
        <p:spPr>
          <a:xfrm>
            <a:off x="0" y="2641701"/>
            <a:ext cx="1753539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Máy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phát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điện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cánh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quạt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4D770E-3681-AE78-9138-6DC2D95DE960}"/>
              </a:ext>
            </a:extLst>
          </p:cNvPr>
          <p:cNvSpPr txBox="1"/>
          <p:nvPr/>
        </p:nvSpPr>
        <p:spPr>
          <a:xfrm>
            <a:off x="-1523759" y="3597562"/>
            <a:ext cx="4668252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Đèn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LED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D1A8F7-A829-A1CF-68F2-44BD487C51DE}"/>
              </a:ext>
            </a:extLst>
          </p:cNvPr>
          <p:cNvSpPr txBox="1"/>
          <p:nvPr/>
        </p:nvSpPr>
        <p:spPr>
          <a:xfrm>
            <a:off x="-1523759" y="4329048"/>
            <a:ext cx="4668252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Dây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dẫn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điện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378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0" grpId="0"/>
      <p:bldP spid="42" grpId="0"/>
      <p:bldP spid="44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506;p52">
            <a:extLst>
              <a:ext uri="{FF2B5EF4-FFF2-40B4-BE49-F238E27FC236}">
                <a16:creationId xmlns:a16="http://schemas.microsoft.com/office/drawing/2014/main" id="{FFB66A03-C2BC-1D1C-2A4B-561BA8AE2E3E}"/>
              </a:ext>
            </a:extLst>
          </p:cNvPr>
          <p:cNvSpPr/>
          <p:nvPr/>
        </p:nvSpPr>
        <p:spPr>
          <a:xfrm>
            <a:off x="6372131" y="2296955"/>
            <a:ext cx="2128873" cy="9175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507;p52">
            <a:extLst>
              <a:ext uri="{FF2B5EF4-FFF2-40B4-BE49-F238E27FC236}">
                <a16:creationId xmlns:a16="http://schemas.microsoft.com/office/drawing/2014/main" id="{91B7EB4E-DDA0-33FE-22BB-129BCF4D08C9}"/>
              </a:ext>
            </a:extLst>
          </p:cNvPr>
          <p:cNvSpPr/>
          <p:nvPr/>
        </p:nvSpPr>
        <p:spPr>
          <a:xfrm rot="10800000" flipH="1">
            <a:off x="2206649" y="2296955"/>
            <a:ext cx="3413950" cy="991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511;p52">
            <a:extLst>
              <a:ext uri="{FF2B5EF4-FFF2-40B4-BE49-F238E27FC236}">
                <a16:creationId xmlns:a16="http://schemas.microsoft.com/office/drawing/2014/main" id="{0F11370B-6477-DD8D-498B-C3DA652770AB}"/>
              </a:ext>
            </a:extLst>
          </p:cNvPr>
          <p:cNvSpPr txBox="1">
            <a:spLocks/>
          </p:cNvSpPr>
          <p:nvPr/>
        </p:nvSpPr>
        <p:spPr>
          <a:xfrm>
            <a:off x="3575027" y="3064662"/>
            <a:ext cx="4802058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ctr">
              <a:lnSpc>
                <a:spcPct val="150000"/>
              </a:lnSpc>
              <a:buFont typeface="Raleway"/>
              <a:buNone/>
            </a:pP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lắp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ráp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gió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7" name="Google Shape;1514;p52">
            <a:extLst>
              <a:ext uri="{FF2B5EF4-FFF2-40B4-BE49-F238E27FC236}">
                <a16:creationId xmlns:a16="http://schemas.microsoft.com/office/drawing/2014/main" id="{CDB89D9E-D2A8-46DC-96F3-401E606FB919}"/>
              </a:ext>
            </a:extLst>
          </p:cNvPr>
          <p:cNvSpPr txBox="1">
            <a:spLocks/>
          </p:cNvSpPr>
          <p:nvPr/>
        </p:nvSpPr>
        <p:spPr>
          <a:xfrm>
            <a:off x="600388" y="3064662"/>
            <a:ext cx="23499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39700" indent="0" algn="ctr">
              <a:lnSpc>
                <a:spcPct val="150000"/>
              </a:lnSpc>
              <a:spcAft>
                <a:spcPts val="1000"/>
              </a:spcAft>
              <a:buFont typeface="Raleway"/>
              <a:buNone/>
            </a:pP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nl-NL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048" name="Google Shape;1518;p52">
            <a:extLst>
              <a:ext uri="{FF2B5EF4-FFF2-40B4-BE49-F238E27FC236}">
                <a16:creationId xmlns:a16="http://schemas.microsoft.com/office/drawing/2014/main" id="{992A8164-A40D-09C5-823A-8138B953EAF0}"/>
              </a:ext>
            </a:extLst>
          </p:cNvPr>
          <p:cNvGrpSpPr/>
          <p:nvPr/>
        </p:nvGrpSpPr>
        <p:grpSpPr>
          <a:xfrm>
            <a:off x="1436907" y="1994612"/>
            <a:ext cx="750536" cy="694930"/>
            <a:chOff x="3142055" y="1812975"/>
            <a:chExt cx="419200" cy="416600"/>
          </a:xfrm>
        </p:grpSpPr>
        <p:sp>
          <p:nvSpPr>
            <p:cNvPr id="1049" name="Google Shape;1519;p52">
              <a:extLst>
                <a:ext uri="{FF2B5EF4-FFF2-40B4-BE49-F238E27FC236}">
                  <a16:creationId xmlns:a16="http://schemas.microsoft.com/office/drawing/2014/main" id="{214AD9AC-24C0-EC9B-66C9-CCAD9220CF32}"/>
                </a:ext>
              </a:extLst>
            </p:cNvPr>
            <p:cNvSpPr/>
            <p:nvPr/>
          </p:nvSpPr>
          <p:spPr>
            <a:xfrm>
              <a:off x="3464130" y="1941575"/>
              <a:ext cx="97125" cy="65600"/>
            </a:xfrm>
            <a:custGeom>
              <a:avLst/>
              <a:gdLst/>
              <a:ahLst/>
              <a:cxnLst/>
              <a:rect l="l" t="t" r="r" b="b"/>
              <a:pathLst>
                <a:path w="3885" h="2624" extrusionOk="0">
                  <a:moveTo>
                    <a:pt x="357" y="1"/>
                  </a:moveTo>
                  <a:cubicBezTo>
                    <a:pt x="357" y="1"/>
                    <a:pt x="119" y="119"/>
                    <a:pt x="60" y="223"/>
                  </a:cubicBezTo>
                  <a:cubicBezTo>
                    <a:pt x="1" y="342"/>
                    <a:pt x="1" y="638"/>
                    <a:pt x="1" y="638"/>
                  </a:cubicBezTo>
                  <a:lnTo>
                    <a:pt x="312" y="816"/>
                  </a:lnTo>
                  <a:cubicBezTo>
                    <a:pt x="475" y="905"/>
                    <a:pt x="594" y="1098"/>
                    <a:pt x="609" y="1290"/>
                  </a:cubicBezTo>
                  <a:lnTo>
                    <a:pt x="609" y="1350"/>
                  </a:lnTo>
                  <a:cubicBezTo>
                    <a:pt x="609" y="1498"/>
                    <a:pt x="712" y="1631"/>
                    <a:pt x="861" y="1676"/>
                  </a:cubicBezTo>
                  <a:lnTo>
                    <a:pt x="3292" y="2595"/>
                  </a:lnTo>
                  <a:cubicBezTo>
                    <a:pt x="3339" y="2615"/>
                    <a:pt x="3388" y="2624"/>
                    <a:pt x="3436" y="2624"/>
                  </a:cubicBezTo>
                  <a:cubicBezTo>
                    <a:pt x="3572" y="2624"/>
                    <a:pt x="3705" y="2552"/>
                    <a:pt x="3781" y="2432"/>
                  </a:cubicBezTo>
                  <a:cubicBezTo>
                    <a:pt x="3885" y="2239"/>
                    <a:pt x="3826" y="2002"/>
                    <a:pt x="3633" y="1883"/>
                  </a:cubicBezTo>
                  <a:lnTo>
                    <a:pt x="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520;p52">
              <a:extLst>
                <a:ext uri="{FF2B5EF4-FFF2-40B4-BE49-F238E27FC236}">
                  <a16:creationId xmlns:a16="http://schemas.microsoft.com/office/drawing/2014/main" id="{0CD21BBC-DBAF-03E2-6086-766174958BA5}"/>
                </a:ext>
              </a:extLst>
            </p:cNvPr>
            <p:cNvSpPr/>
            <p:nvPr/>
          </p:nvSpPr>
          <p:spPr>
            <a:xfrm>
              <a:off x="3440780" y="1812975"/>
              <a:ext cx="30800" cy="106400"/>
            </a:xfrm>
            <a:custGeom>
              <a:avLst/>
              <a:gdLst/>
              <a:ahLst/>
              <a:cxnLst/>
              <a:rect l="l" t="t" r="r" b="b"/>
              <a:pathLst>
                <a:path w="1232" h="4256" extrusionOk="0">
                  <a:moveTo>
                    <a:pt x="401" y="0"/>
                  </a:moveTo>
                  <a:cubicBezTo>
                    <a:pt x="179" y="0"/>
                    <a:pt x="1" y="178"/>
                    <a:pt x="1" y="386"/>
                  </a:cubicBezTo>
                  <a:lnTo>
                    <a:pt x="1" y="4166"/>
                  </a:lnTo>
                  <a:cubicBezTo>
                    <a:pt x="1" y="4166"/>
                    <a:pt x="238" y="4255"/>
                    <a:pt x="371" y="4255"/>
                  </a:cubicBezTo>
                  <a:cubicBezTo>
                    <a:pt x="490" y="4255"/>
                    <a:pt x="727" y="4166"/>
                    <a:pt x="727" y="4166"/>
                  </a:cubicBezTo>
                  <a:lnTo>
                    <a:pt x="727" y="3810"/>
                  </a:lnTo>
                  <a:cubicBezTo>
                    <a:pt x="727" y="3603"/>
                    <a:pt x="831" y="3425"/>
                    <a:pt x="994" y="3306"/>
                  </a:cubicBezTo>
                  <a:lnTo>
                    <a:pt x="1039" y="3277"/>
                  </a:lnTo>
                  <a:cubicBezTo>
                    <a:pt x="1172" y="3203"/>
                    <a:pt x="1231" y="3054"/>
                    <a:pt x="1202" y="2891"/>
                  </a:cubicBezTo>
                  <a:lnTo>
                    <a:pt x="786" y="327"/>
                  </a:lnTo>
                  <a:cubicBezTo>
                    <a:pt x="757" y="134"/>
                    <a:pt x="594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521;p52">
              <a:extLst>
                <a:ext uri="{FF2B5EF4-FFF2-40B4-BE49-F238E27FC236}">
                  <a16:creationId xmlns:a16="http://schemas.microsoft.com/office/drawing/2014/main" id="{4475261A-7119-D8FC-B8A6-67CEC9E54E35}"/>
                </a:ext>
              </a:extLst>
            </p:cNvPr>
            <p:cNvSpPr/>
            <p:nvPr/>
          </p:nvSpPr>
          <p:spPr>
            <a:xfrm>
              <a:off x="3370380" y="1941575"/>
              <a:ext cx="65250" cy="45625"/>
            </a:xfrm>
            <a:custGeom>
              <a:avLst/>
              <a:gdLst/>
              <a:ahLst/>
              <a:cxnLst/>
              <a:rect l="l" t="t" r="r" b="b"/>
              <a:pathLst>
                <a:path w="2610" h="1825" extrusionOk="0">
                  <a:moveTo>
                    <a:pt x="2253" y="1"/>
                  </a:moveTo>
                  <a:lnTo>
                    <a:pt x="1942" y="179"/>
                  </a:lnTo>
                  <a:cubicBezTo>
                    <a:pt x="1850" y="232"/>
                    <a:pt x="1749" y="258"/>
                    <a:pt x="1649" y="258"/>
                  </a:cubicBezTo>
                  <a:cubicBezTo>
                    <a:pt x="1557" y="258"/>
                    <a:pt x="1464" y="236"/>
                    <a:pt x="1379" y="193"/>
                  </a:cubicBezTo>
                  <a:lnTo>
                    <a:pt x="1334" y="179"/>
                  </a:lnTo>
                  <a:cubicBezTo>
                    <a:pt x="1273" y="148"/>
                    <a:pt x="1211" y="132"/>
                    <a:pt x="1151" y="132"/>
                  </a:cubicBezTo>
                  <a:cubicBezTo>
                    <a:pt x="1068" y="132"/>
                    <a:pt x="988" y="162"/>
                    <a:pt x="919" y="223"/>
                  </a:cubicBezTo>
                  <a:lnTo>
                    <a:pt x="15" y="949"/>
                  </a:lnTo>
                  <a:cubicBezTo>
                    <a:pt x="15" y="949"/>
                    <a:pt x="0" y="1320"/>
                    <a:pt x="104" y="1468"/>
                  </a:cubicBezTo>
                  <a:cubicBezTo>
                    <a:pt x="193" y="1617"/>
                    <a:pt x="563" y="1824"/>
                    <a:pt x="563" y="1824"/>
                  </a:cubicBezTo>
                  <a:lnTo>
                    <a:pt x="2609" y="638"/>
                  </a:lnTo>
                  <a:cubicBezTo>
                    <a:pt x="2609" y="638"/>
                    <a:pt x="2550" y="223"/>
                    <a:pt x="2491" y="134"/>
                  </a:cubicBezTo>
                  <a:cubicBezTo>
                    <a:pt x="2416" y="15"/>
                    <a:pt x="2253" y="1"/>
                    <a:pt x="2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522;p52">
              <a:extLst>
                <a:ext uri="{FF2B5EF4-FFF2-40B4-BE49-F238E27FC236}">
                  <a16:creationId xmlns:a16="http://schemas.microsoft.com/office/drawing/2014/main" id="{45A5BCB0-B821-02A8-FCD0-492644159465}"/>
                </a:ext>
              </a:extLst>
            </p:cNvPr>
            <p:cNvSpPr/>
            <p:nvPr/>
          </p:nvSpPr>
          <p:spPr>
            <a:xfrm>
              <a:off x="3236580" y="1950100"/>
              <a:ext cx="230550" cy="260950"/>
            </a:xfrm>
            <a:custGeom>
              <a:avLst/>
              <a:gdLst/>
              <a:ahLst/>
              <a:cxnLst/>
              <a:rect l="l" t="t" r="r" b="b"/>
              <a:pathLst>
                <a:path w="9222" h="10438" extrusionOk="0">
                  <a:moveTo>
                    <a:pt x="682" y="1"/>
                  </a:moveTo>
                  <a:cubicBezTo>
                    <a:pt x="549" y="1"/>
                    <a:pt x="297" y="401"/>
                    <a:pt x="297" y="401"/>
                  </a:cubicBezTo>
                  <a:lnTo>
                    <a:pt x="0" y="10111"/>
                  </a:lnTo>
                  <a:lnTo>
                    <a:pt x="682" y="10437"/>
                  </a:lnTo>
                  <a:lnTo>
                    <a:pt x="1379" y="10111"/>
                  </a:lnTo>
                  <a:lnTo>
                    <a:pt x="1082" y="401"/>
                  </a:lnTo>
                  <a:cubicBezTo>
                    <a:pt x="1082" y="401"/>
                    <a:pt x="830" y="1"/>
                    <a:pt x="682" y="1"/>
                  </a:cubicBezTo>
                  <a:close/>
                  <a:moveTo>
                    <a:pt x="8539" y="1"/>
                  </a:moveTo>
                  <a:cubicBezTo>
                    <a:pt x="8391" y="1"/>
                    <a:pt x="8139" y="401"/>
                    <a:pt x="8139" y="401"/>
                  </a:cubicBezTo>
                  <a:lnTo>
                    <a:pt x="7843" y="10111"/>
                  </a:lnTo>
                  <a:lnTo>
                    <a:pt x="8539" y="10437"/>
                  </a:lnTo>
                  <a:lnTo>
                    <a:pt x="9221" y="10111"/>
                  </a:lnTo>
                  <a:lnTo>
                    <a:pt x="8925" y="401"/>
                  </a:lnTo>
                  <a:cubicBezTo>
                    <a:pt x="8925" y="401"/>
                    <a:pt x="8673" y="1"/>
                    <a:pt x="8539" y="1"/>
                  </a:cubicBez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523;p52">
              <a:extLst>
                <a:ext uri="{FF2B5EF4-FFF2-40B4-BE49-F238E27FC236}">
                  <a16:creationId xmlns:a16="http://schemas.microsoft.com/office/drawing/2014/main" id="{E5AD5314-759A-989B-A5F2-745DB1A7E807}"/>
                </a:ext>
              </a:extLst>
            </p:cNvPr>
            <p:cNvSpPr/>
            <p:nvPr/>
          </p:nvSpPr>
          <p:spPr>
            <a:xfrm>
              <a:off x="3244730" y="1812975"/>
              <a:ext cx="30775" cy="107500"/>
            </a:xfrm>
            <a:custGeom>
              <a:avLst/>
              <a:gdLst/>
              <a:ahLst/>
              <a:cxnLst/>
              <a:rect l="l" t="t" r="r" b="b"/>
              <a:pathLst>
                <a:path w="1231" h="4300" extrusionOk="0">
                  <a:moveTo>
                    <a:pt x="386" y="0"/>
                  </a:moveTo>
                  <a:cubicBezTo>
                    <a:pt x="178" y="0"/>
                    <a:pt x="0" y="178"/>
                    <a:pt x="0" y="386"/>
                  </a:cubicBezTo>
                  <a:lnTo>
                    <a:pt x="0" y="4166"/>
                  </a:lnTo>
                  <a:cubicBezTo>
                    <a:pt x="0" y="4166"/>
                    <a:pt x="238" y="4300"/>
                    <a:pt x="356" y="4300"/>
                  </a:cubicBezTo>
                  <a:cubicBezTo>
                    <a:pt x="490" y="4300"/>
                    <a:pt x="727" y="4166"/>
                    <a:pt x="727" y="4166"/>
                  </a:cubicBezTo>
                  <a:lnTo>
                    <a:pt x="727" y="3810"/>
                  </a:lnTo>
                  <a:cubicBezTo>
                    <a:pt x="727" y="3603"/>
                    <a:pt x="831" y="3425"/>
                    <a:pt x="994" y="3306"/>
                  </a:cubicBezTo>
                  <a:lnTo>
                    <a:pt x="1038" y="3277"/>
                  </a:lnTo>
                  <a:cubicBezTo>
                    <a:pt x="1157" y="3203"/>
                    <a:pt x="1231" y="3054"/>
                    <a:pt x="1201" y="2891"/>
                  </a:cubicBezTo>
                  <a:lnTo>
                    <a:pt x="786" y="327"/>
                  </a:lnTo>
                  <a:cubicBezTo>
                    <a:pt x="756" y="134"/>
                    <a:pt x="57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524;p52">
              <a:extLst>
                <a:ext uri="{FF2B5EF4-FFF2-40B4-BE49-F238E27FC236}">
                  <a16:creationId xmlns:a16="http://schemas.microsoft.com/office/drawing/2014/main" id="{AC0FAB5C-5337-CE5D-F6CD-8E380476093B}"/>
                </a:ext>
              </a:extLst>
            </p:cNvPr>
            <p:cNvSpPr/>
            <p:nvPr/>
          </p:nvSpPr>
          <p:spPr>
            <a:xfrm>
              <a:off x="3142055" y="1941575"/>
              <a:ext cx="99000" cy="64300"/>
            </a:xfrm>
            <a:custGeom>
              <a:avLst/>
              <a:gdLst/>
              <a:ahLst/>
              <a:cxnLst/>
              <a:rect l="l" t="t" r="r" b="b"/>
              <a:pathLst>
                <a:path w="3960" h="2572" extrusionOk="0">
                  <a:moveTo>
                    <a:pt x="3529" y="1"/>
                  </a:moveTo>
                  <a:lnTo>
                    <a:pt x="3233" y="179"/>
                  </a:lnTo>
                  <a:cubicBezTo>
                    <a:pt x="3140" y="232"/>
                    <a:pt x="3040" y="258"/>
                    <a:pt x="2940" y="258"/>
                  </a:cubicBezTo>
                  <a:cubicBezTo>
                    <a:pt x="2847" y="258"/>
                    <a:pt x="2755" y="236"/>
                    <a:pt x="2669" y="193"/>
                  </a:cubicBezTo>
                  <a:lnTo>
                    <a:pt x="2610" y="179"/>
                  </a:lnTo>
                  <a:cubicBezTo>
                    <a:pt x="2554" y="148"/>
                    <a:pt x="2494" y="132"/>
                    <a:pt x="2433" y="132"/>
                  </a:cubicBezTo>
                  <a:cubicBezTo>
                    <a:pt x="2348" y="132"/>
                    <a:pt x="2264" y="162"/>
                    <a:pt x="2195" y="223"/>
                  </a:cubicBezTo>
                  <a:lnTo>
                    <a:pt x="194" y="1869"/>
                  </a:lnTo>
                  <a:cubicBezTo>
                    <a:pt x="31" y="1987"/>
                    <a:pt x="1" y="2210"/>
                    <a:pt x="90" y="2373"/>
                  </a:cubicBezTo>
                  <a:cubicBezTo>
                    <a:pt x="170" y="2502"/>
                    <a:pt x="303" y="2571"/>
                    <a:pt x="440" y="2571"/>
                  </a:cubicBezTo>
                  <a:cubicBezTo>
                    <a:pt x="507" y="2571"/>
                    <a:pt x="575" y="2555"/>
                    <a:pt x="638" y="2521"/>
                  </a:cubicBezTo>
                  <a:lnTo>
                    <a:pt x="3900" y="638"/>
                  </a:lnTo>
                  <a:cubicBezTo>
                    <a:pt x="3900" y="638"/>
                    <a:pt x="3959" y="312"/>
                    <a:pt x="3900" y="208"/>
                  </a:cubicBezTo>
                  <a:cubicBezTo>
                    <a:pt x="3841" y="104"/>
                    <a:pt x="3529" y="1"/>
                    <a:pt x="35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525;p52">
              <a:extLst>
                <a:ext uri="{FF2B5EF4-FFF2-40B4-BE49-F238E27FC236}">
                  <a16:creationId xmlns:a16="http://schemas.microsoft.com/office/drawing/2014/main" id="{3131815E-6B25-28E4-1B75-CB20EA3E2730}"/>
                </a:ext>
              </a:extLst>
            </p:cNvPr>
            <p:cNvSpPr/>
            <p:nvPr/>
          </p:nvSpPr>
          <p:spPr>
            <a:xfrm>
              <a:off x="3266230" y="1941575"/>
              <a:ext cx="61900" cy="52650"/>
            </a:xfrm>
            <a:custGeom>
              <a:avLst/>
              <a:gdLst/>
              <a:ahLst/>
              <a:cxnLst/>
              <a:rect l="l" t="t" r="r" b="b"/>
              <a:pathLst>
                <a:path w="2476" h="2106" extrusionOk="0">
                  <a:moveTo>
                    <a:pt x="430" y="1"/>
                  </a:moveTo>
                  <a:cubicBezTo>
                    <a:pt x="430" y="1"/>
                    <a:pt x="134" y="149"/>
                    <a:pt x="74" y="253"/>
                  </a:cubicBezTo>
                  <a:cubicBezTo>
                    <a:pt x="0" y="371"/>
                    <a:pt x="74" y="638"/>
                    <a:pt x="74" y="638"/>
                  </a:cubicBezTo>
                  <a:lnTo>
                    <a:pt x="371" y="816"/>
                  </a:lnTo>
                  <a:cubicBezTo>
                    <a:pt x="549" y="920"/>
                    <a:pt x="653" y="1098"/>
                    <a:pt x="667" y="1290"/>
                  </a:cubicBezTo>
                  <a:lnTo>
                    <a:pt x="682" y="1350"/>
                  </a:lnTo>
                  <a:cubicBezTo>
                    <a:pt x="682" y="1498"/>
                    <a:pt x="786" y="1631"/>
                    <a:pt x="919" y="1676"/>
                  </a:cubicBezTo>
                  <a:lnTo>
                    <a:pt x="2061" y="2106"/>
                  </a:lnTo>
                  <a:cubicBezTo>
                    <a:pt x="2061" y="2106"/>
                    <a:pt x="2357" y="1809"/>
                    <a:pt x="2417" y="1661"/>
                  </a:cubicBezTo>
                  <a:cubicBezTo>
                    <a:pt x="2476" y="1498"/>
                    <a:pt x="2417" y="1142"/>
                    <a:pt x="2417" y="1142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526;p52">
              <a:extLst>
                <a:ext uri="{FF2B5EF4-FFF2-40B4-BE49-F238E27FC236}">
                  <a16:creationId xmlns:a16="http://schemas.microsoft.com/office/drawing/2014/main" id="{F7A31AC2-0CAB-2470-6226-9772ADDC00D4}"/>
                </a:ext>
              </a:extLst>
            </p:cNvPr>
            <p:cNvSpPr/>
            <p:nvPr/>
          </p:nvSpPr>
          <p:spPr>
            <a:xfrm>
              <a:off x="3331080" y="2018300"/>
              <a:ext cx="40425" cy="211275"/>
            </a:xfrm>
            <a:custGeom>
              <a:avLst/>
              <a:gdLst/>
              <a:ahLst/>
              <a:cxnLst/>
              <a:rect l="l" t="t" r="r" b="b"/>
              <a:pathLst>
                <a:path w="1617" h="8451" extrusionOk="0">
                  <a:moveTo>
                    <a:pt x="816" y="0"/>
                  </a:moveTo>
                  <a:cubicBezTo>
                    <a:pt x="608" y="0"/>
                    <a:pt x="253" y="193"/>
                    <a:pt x="253" y="193"/>
                  </a:cubicBezTo>
                  <a:lnTo>
                    <a:pt x="1" y="8332"/>
                  </a:lnTo>
                  <a:cubicBezTo>
                    <a:pt x="1" y="8406"/>
                    <a:pt x="60" y="8451"/>
                    <a:pt x="119" y="8451"/>
                  </a:cubicBezTo>
                  <a:lnTo>
                    <a:pt x="1498" y="8451"/>
                  </a:lnTo>
                  <a:cubicBezTo>
                    <a:pt x="1572" y="8451"/>
                    <a:pt x="1617" y="8406"/>
                    <a:pt x="1617" y="8332"/>
                  </a:cubicBezTo>
                  <a:lnTo>
                    <a:pt x="1364" y="193"/>
                  </a:lnTo>
                  <a:cubicBezTo>
                    <a:pt x="1364" y="193"/>
                    <a:pt x="1009" y="0"/>
                    <a:pt x="816" y="0"/>
                  </a:cubicBez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527;p52">
              <a:extLst>
                <a:ext uri="{FF2B5EF4-FFF2-40B4-BE49-F238E27FC236}">
                  <a16:creationId xmlns:a16="http://schemas.microsoft.com/office/drawing/2014/main" id="{85B68C14-4AB7-A888-6587-79D1EC141D50}"/>
                </a:ext>
              </a:extLst>
            </p:cNvPr>
            <p:cNvSpPr/>
            <p:nvPr/>
          </p:nvSpPr>
          <p:spPr>
            <a:xfrm>
              <a:off x="3368880" y="1996800"/>
              <a:ext cx="141600" cy="93675"/>
            </a:xfrm>
            <a:custGeom>
              <a:avLst/>
              <a:gdLst/>
              <a:ahLst/>
              <a:cxnLst/>
              <a:rect l="l" t="t" r="r" b="b"/>
              <a:pathLst>
                <a:path w="5664" h="3747" extrusionOk="0">
                  <a:moveTo>
                    <a:pt x="638" y="1"/>
                  </a:moveTo>
                  <a:cubicBezTo>
                    <a:pt x="638" y="1"/>
                    <a:pt x="193" y="149"/>
                    <a:pt x="75" y="327"/>
                  </a:cubicBezTo>
                  <a:cubicBezTo>
                    <a:pt x="1" y="445"/>
                    <a:pt x="105" y="905"/>
                    <a:pt x="105" y="905"/>
                  </a:cubicBezTo>
                  <a:lnTo>
                    <a:pt x="549" y="1157"/>
                  </a:lnTo>
                  <a:cubicBezTo>
                    <a:pt x="801" y="1305"/>
                    <a:pt x="950" y="1557"/>
                    <a:pt x="979" y="1839"/>
                  </a:cubicBezTo>
                  <a:lnTo>
                    <a:pt x="979" y="1913"/>
                  </a:lnTo>
                  <a:cubicBezTo>
                    <a:pt x="994" y="2135"/>
                    <a:pt x="1127" y="2328"/>
                    <a:pt x="1335" y="2402"/>
                  </a:cubicBezTo>
                  <a:lnTo>
                    <a:pt x="4819" y="3707"/>
                  </a:lnTo>
                  <a:cubicBezTo>
                    <a:pt x="4885" y="3734"/>
                    <a:pt x="4954" y="3747"/>
                    <a:pt x="5023" y="3747"/>
                  </a:cubicBezTo>
                  <a:cubicBezTo>
                    <a:pt x="5215" y="3747"/>
                    <a:pt x="5402" y="3645"/>
                    <a:pt x="5501" y="3470"/>
                  </a:cubicBezTo>
                  <a:cubicBezTo>
                    <a:pt x="5664" y="3188"/>
                    <a:pt x="5575" y="2847"/>
                    <a:pt x="5293" y="2699"/>
                  </a:cubicBezTo>
                  <a:lnTo>
                    <a:pt x="6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528;p52">
              <a:extLst>
                <a:ext uri="{FF2B5EF4-FFF2-40B4-BE49-F238E27FC236}">
                  <a16:creationId xmlns:a16="http://schemas.microsoft.com/office/drawing/2014/main" id="{59FA14AA-D4B1-1F89-6071-BFAE342E144F}"/>
                </a:ext>
              </a:extLst>
            </p:cNvPr>
            <p:cNvSpPr/>
            <p:nvPr/>
          </p:nvSpPr>
          <p:spPr>
            <a:xfrm>
              <a:off x="3338130" y="1812975"/>
              <a:ext cx="44125" cy="154950"/>
            </a:xfrm>
            <a:custGeom>
              <a:avLst/>
              <a:gdLst/>
              <a:ahLst/>
              <a:cxnLst/>
              <a:rect l="l" t="t" r="r" b="b"/>
              <a:pathLst>
                <a:path w="1765" h="6198" extrusionOk="0">
                  <a:moveTo>
                    <a:pt x="578" y="0"/>
                  </a:moveTo>
                  <a:cubicBezTo>
                    <a:pt x="252" y="0"/>
                    <a:pt x="0" y="252"/>
                    <a:pt x="0" y="564"/>
                  </a:cubicBezTo>
                  <a:lnTo>
                    <a:pt x="0" y="5945"/>
                  </a:lnTo>
                  <a:cubicBezTo>
                    <a:pt x="0" y="5945"/>
                    <a:pt x="341" y="6197"/>
                    <a:pt x="534" y="6197"/>
                  </a:cubicBezTo>
                  <a:cubicBezTo>
                    <a:pt x="712" y="6197"/>
                    <a:pt x="1053" y="5945"/>
                    <a:pt x="1053" y="5945"/>
                  </a:cubicBezTo>
                  <a:lnTo>
                    <a:pt x="1053" y="5441"/>
                  </a:lnTo>
                  <a:cubicBezTo>
                    <a:pt x="1053" y="5159"/>
                    <a:pt x="1201" y="4893"/>
                    <a:pt x="1423" y="4730"/>
                  </a:cubicBezTo>
                  <a:lnTo>
                    <a:pt x="1498" y="4685"/>
                  </a:lnTo>
                  <a:cubicBezTo>
                    <a:pt x="1675" y="4566"/>
                    <a:pt x="1764" y="4359"/>
                    <a:pt x="1735" y="4137"/>
                  </a:cubicBezTo>
                  <a:lnTo>
                    <a:pt x="1127" y="475"/>
                  </a:lnTo>
                  <a:cubicBezTo>
                    <a:pt x="1082" y="193"/>
                    <a:pt x="845" y="0"/>
                    <a:pt x="5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529;p52">
              <a:extLst>
                <a:ext uri="{FF2B5EF4-FFF2-40B4-BE49-F238E27FC236}">
                  <a16:creationId xmlns:a16="http://schemas.microsoft.com/office/drawing/2014/main" id="{A09D2F43-CA1F-F438-F5B5-71C30D9A0A93}"/>
                </a:ext>
              </a:extLst>
            </p:cNvPr>
            <p:cNvSpPr/>
            <p:nvPr/>
          </p:nvSpPr>
          <p:spPr>
            <a:xfrm>
              <a:off x="3191730" y="1996800"/>
              <a:ext cx="139375" cy="91875"/>
            </a:xfrm>
            <a:custGeom>
              <a:avLst/>
              <a:gdLst/>
              <a:ahLst/>
              <a:cxnLst/>
              <a:rect l="l" t="t" r="r" b="b"/>
              <a:pathLst>
                <a:path w="5575" h="3675" extrusionOk="0">
                  <a:moveTo>
                    <a:pt x="5056" y="1"/>
                  </a:moveTo>
                  <a:lnTo>
                    <a:pt x="4611" y="253"/>
                  </a:lnTo>
                  <a:cubicBezTo>
                    <a:pt x="4486" y="331"/>
                    <a:pt x="4340" y="368"/>
                    <a:pt x="4193" y="368"/>
                  </a:cubicBezTo>
                  <a:cubicBezTo>
                    <a:pt x="4062" y="368"/>
                    <a:pt x="3929" y="338"/>
                    <a:pt x="3810" y="282"/>
                  </a:cubicBezTo>
                  <a:lnTo>
                    <a:pt x="3736" y="238"/>
                  </a:lnTo>
                  <a:cubicBezTo>
                    <a:pt x="3662" y="204"/>
                    <a:pt x="3584" y="187"/>
                    <a:pt x="3505" y="187"/>
                  </a:cubicBezTo>
                  <a:cubicBezTo>
                    <a:pt x="3379" y="187"/>
                    <a:pt x="3253" y="230"/>
                    <a:pt x="3143" y="312"/>
                  </a:cubicBezTo>
                  <a:lnTo>
                    <a:pt x="267" y="2669"/>
                  </a:lnTo>
                  <a:cubicBezTo>
                    <a:pt x="60" y="2847"/>
                    <a:pt x="0" y="3158"/>
                    <a:pt x="134" y="3395"/>
                  </a:cubicBezTo>
                  <a:cubicBezTo>
                    <a:pt x="244" y="3575"/>
                    <a:pt x="435" y="3674"/>
                    <a:pt x="629" y="3674"/>
                  </a:cubicBezTo>
                  <a:cubicBezTo>
                    <a:pt x="723" y="3674"/>
                    <a:pt x="818" y="3651"/>
                    <a:pt x="905" y="3603"/>
                  </a:cubicBezTo>
                  <a:lnTo>
                    <a:pt x="5575" y="905"/>
                  </a:lnTo>
                  <a:cubicBezTo>
                    <a:pt x="5575" y="905"/>
                    <a:pt x="5560" y="475"/>
                    <a:pt x="5471" y="327"/>
                  </a:cubicBezTo>
                  <a:cubicBezTo>
                    <a:pt x="5382" y="164"/>
                    <a:pt x="5056" y="1"/>
                    <a:pt x="5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530;p52">
              <a:extLst>
                <a:ext uri="{FF2B5EF4-FFF2-40B4-BE49-F238E27FC236}">
                  <a16:creationId xmlns:a16="http://schemas.microsoft.com/office/drawing/2014/main" id="{06B5E2A5-E55E-E880-F5EB-47E5BB5ACC9A}"/>
                </a:ext>
              </a:extLst>
            </p:cNvPr>
            <p:cNvSpPr/>
            <p:nvPr/>
          </p:nvSpPr>
          <p:spPr>
            <a:xfrm>
              <a:off x="3426330" y="1915275"/>
              <a:ext cx="47100" cy="47075"/>
            </a:xfrm>
            <a:custGeom>
              <a:avLst/>
              <a:gdLst/>
              <a:ahLst/>
              <a:cxnLst/>
              <a:rect l="l" t="t" r="r" b="b"/>
              <a:pathLst>
                <a:path w="1884" h="1883" extrusionOk="0">
                  <a:moveTo>
                    <a:pt x="949" y="0"/>
                  </a:moveTo>
                  <a:cubicBezTo>
                    <a:pt x="431" y="0"/>
                    <a:pt x="1" y="415"/>
                    <a:pt x="1" y="934"/>
                  </a:cubicBezTo>
                  <a:cubicBezTo>
                    <a:pt x="1" y="1453"/>
                    <a:pt x="431" y="1883"/>
                    <a:pt x="949" y="1883"/>
                  </a:cubicBezTo>
                  <a:cubicBezTo>
                    <a:pt x="1468" y="1883"/>
                    <a:pt x="1883" y="1453"/>
                    <a:pt x="1883" y="934"/>
                  </a:cubicBezTo>
                  <a:cubicBezTo>
                    <a:pt x="1883" y="415"/>
                    <a:pt x="1468" y="0"/>
                    <a:pt x="949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531;p52">
              <a:extLst>
                <a:ext uri="{FF2B5EF4-FFF2-40B4-BE49-F238E27FC236}">
                  <a16:creationId xmlns:a16="http://schemas.microsoft.com/office/drawing/2014/main" id="{2B25C150-F101-DC5B-F378-8A7632AEE62C}"/>
                </a:ext>
              </a:extLst>
            </p:cNvPr>
            <p:cNvSpPr/>
            <p:nvPr/>
          </p:nvSpPr>
          <p:spPr>
            <a:xfrm>
              <a:off x="3317730" y="1959000"/>
              <a:ext cx="67125" cy="67100"/>
            </a:xfrm>
            <a:custGeom>
              <a:avLst/>
              <a:gdLst/>
              <a:ahLst/>
              <a:cxnLst/>
              <a:rect l="l" t="t" r="r" b="b"/>
              <a:pathLst>
                <a:path w="2685" h="2684" extrusionOk="0">
                  <a:moveTo>
                    <a:pt x="1350" y="0"/>
                  </a:moveTo>
                  <a:cubicBezTo>
                    <a:pt x="609" y="0"/>
                    <a:pt x="1" y="608"/>
                    <a:pt x="1" y="1349"/>
                  </a:cubicBezTo>
                  <a:cubicBezTo>
                    <a:pt x="1" y="2091"/>
                    <a:pt x="609" y="2684"/>
                    <a:pt x="1350" y="2684"/>
                  </a:cubicBezTo>
                  <a:cubicBezTo>
                    <a:pt x="2091" y="2684"/>
                    <a:pt x="2684" y="2091"/>
                    <a:pt x="2684" y="1349"/>
                  </a:cubicBezTo>
                  <a:cubicBezTo>
                    <a:pt x="2684" y="608"/>
                    <a:pt x="2091" y="0"/>
                    <a:pt x="13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532;p52">
              <a:extLst>
                <a:ext uri="{FF2B5EF4-FFF2-40B4-BE49-F238E27FC236}">
                  <a16:creationId xmlns:a16="http://schemas.microsoft.com/office/drawing/2014/main" id="{F2AE720C-A327-1090-3B36-3E00AE9A4D11}"/>
                </a:ext>
              </a:extLst>
            </p:cNvPr>
            <p:cNvSpPr/>
            <p:nvPr/>
          </p:nvSpPr>
          <p:spPr>
            <a:xfrm>
              <a:off x="3328480" y="1959750"/>
              <a:ext cx="56375" cy="66350"/>
            </a:xfrm>
            <a:custGeom>
              <a:avLst/>
              <a:gdLst/>
              <a:ahLst/>
              <a:cxnLst/>
              <a:rect l="l" t="t" r="r" b="b"/>
              <a:pathLst>
                <a:path w="2255" h="2654" extrusionOk="0">
                  <a:moveTo>
                    <a:pt x="1157" y="0"/>
                  </a:moveTo>
                  <a:cubicBezTo>
                    <a:pt x="1424" y="237"/>
                    <a:pt x="1587" y="593"/>
                    <a:pt x="1587" y="979"/>
                  </a:cubicBezTo>
                  <a:cubicBezTo>
                    <a:pt x="1587" y="1720"/>
                    <a:pt x="979" y="2328"/>
                    <a:pt x="238" y="2328"/>
                  </a:cubicBezTo>
                  <a:cubicBezTo>
                    <a:pt x="164" y="2328"/>
                    <a:pt x="75" y="2313"/>
                    <a:pt x="1" y="2298"/>
                  </a:cubicBezTo>
                  <a:lnTo>
                    <a:pt x="1" y="2298"/>
                  </a:lnTo>
                  <a:cubicBezTo>
                    <a:pt x="238" y="2520"/>
                    <a:pt x="564" y="2654"/>
                    <a:pt x="920" y="2654"/>
                  </a:cubicBezTo>
                  <a:cubicBezTo>
                    <a:pt x="1661" y="2654"/>
                    <a:pt x="2254" y="2061"/>
                    <a:pt x="2254" y="1319"/>
                  </a:cubicBezTo>
                  <a:cubicBezTo>
                    <a:pt x="2254" y="652"/>
                    <a:pt x="1780" y="104"/>
                    <a:pt x="1157" y="0"/>
                  </a:cubicBezTo>
                  <a:close/>
                </a:path>
              </a:pathLst>
            </a:custGeom>
            <a:solidFill>
              <a:srgbClr val="005374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533;p52">
              <a:extLst>
                <a:ext uri="{FF2B5EF4-FFF2-40B4-BE49-F238E27FC236}">
                  <a16:creationId xmlns:a16="http://schemas.microsoft.com/office/drawing/2014/main" id="{8347FE63-5381-A8E1-22B6-CE187264EDC7}"/>
                </a:ext>
              </a:extLst>
            </p:cNvPr>
            <p:cNvSpPr/>
            <p:nvPr/>
          </p:nvSpPr>
          <p:spPr>
            <a:xfrm>
              <a:off x="3339230" y="1980500"/>
              <a:ext cx="24500" cy="24475"/>
            </a:xfrm>
            <a:custGeom>
              <a:avLst/>
              <a:gdLst/>
              <a:ahLst/>
              <a:cxnLst/>
              <a:rect l="l" t="t" r="r" b="b"/>
              <a:pathLst>
                <a:path w="980" h="979" extrusionOk="0">
                  <a:moveTo>
                    <a:pt x="490" y="0"/>
                  </a:moveTo>
                  <a:cubicBezTo>
                    <a:pt x="208" y="0"/>
                    <a:pt x="1" y="208"/>
                    <a:pt x="1" y="489"/>
                  </a:cubicBezTo>
                  <a:cubicBezTo>
                    <a:pt x="1" y="756"/>
                    <a:pt x="208" y="979"/>
                    <a:pt x="490" y="979"/>
                  </a:cubicBezTo>
                  <a:cubicBezTo>
                    <a:pt x="757" y="979"/>
                    <a:pt x="979" y="756"/>
                    <a:pt x="979" y="489"/>
                  </a:cubicBezTo>
                  <a:cubicBezTo>
                    <a:pt x="979" y="208"/>
                    <a:pt x="757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534;p52">
              <a:extLst>
                <a:ext uri="{FF2B5EF4-FFF2-40B4-BE49-F238E27FC236}">
                  <a16:creationId xmlns:a16="http://schemas.microsoft.com/office/drawing/2014/main" id="{054F99E5-9F10-E80C-EDD9-0B634402AF63}"/>
                </a:ext>
              </a:extLst>
            </p:cNvPr>
            <p:cNvSpPr/>
            <p:nvPr/>
          </p:nvSpPr>
          <p:spPr>
            <a:xfrm>
              <a:off x="3413730" y="2202875"/>
              <a:ext cx="72300" cy="26700"/>
            </a:xfrm>
            <a:custGeom>
              <a:avLst/>
              <a:gdLst/>
              <a:ahLst/>
              <a:cxnLst/>
              <a:rect l="l" t="t" r="r" b="b"/>
              <a:pathLst>
                <a:path w="2892" h="1068" extrusionOk="0">
                  <a:moveTo>
                    <a:pt x="757" y="0"/>
                  </a:moveTo>
                  <a:lnTo>
                    <a:pt x="164" y="356"/>
                  </a:lnTo>
                  <a:cubicBezTo>
                    <a:pt x="60" y="430"/>
                    <a:pt x="1" y="549"/>
                    <a:pt x="1" y="667"/>
                  </a:cubicBezTo>
                  <a:lnTo>
                    <a:pt x="1" y="964"/>
                  </a:lnTo>
                  <a:cubicBezTo>
                    <a:pt x="1" y="1023"/>
                    <a:pt x="45" y="1068"/>
                    <a:pt x="104" y="1068"/>
                  </a:cubicBezTo>
                  <a:lnTo>
                    <a:pt x="2788" y="1068"/>
                  </a:lnTo>
                  <a:cubicBezTo>
                    <a:pt x="2847" y="1068"/>
                    <a:pt x="2891" y="1023"/>
                    <a:pt x="2891" y="964"/>
                  </a:cubicBezTo>
                  <a:lnTo>
                    <a:pt x="2891" y="667"/>
                  </a:lnTo>
                  <a:cubicBezTo>
                    <a:pt x="2891" y="549"/>
                    <a:pt x="2832" y="430"/>
                    <a:pt x="2728" y="356"/>
                  </a:cubicBezTo>
                  <a:lnTo>
                    <a:pt x="2135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535;p52">
              <a:extLst>
                <a:ext uri="{FF2B5EF4-FFF2-40B4-BE49-F238E27FC236}">
                  <a16:creationId xmlns:a16="http://schemas.microsoft.com/office/drawing/2014/main" id="{9A05AE02-39CD-559F-A8B5-3D3CF66E5648}"/>
                </a:ext>
              </a:extLst>
            </p:cNvPr>
            <p:cNvSpPr/>
            <p:nvPr/>
          </p:nvSpPr>
          <p:spPr>
            <a:xfrm>
              <a:off x="3230280" y="1915275"/>
              <a:ext cx="47075" cy="47075"/>
            </a:xfrm>
            <a:custGeom>
              <a:avLst/>
              <a:gdLst/>
              <a:ahLst/>
              <a:cxnLst/>
              <a:rect l="l" t="t" r="r" b="b"/>
              <a:pathLst>
                <a:path w="1883" h="1883" extrusionOk="0">
                  <a:moveTo>
                    <a:pt x="934" y="0"/>
                  </a:moveTo>
                  <a:cubicBezTo>
                    <a:pt x="415" y="0"/>
                    <a:pt x="0" y="415"/>
                    <a:pt x="0" y="934"/>
                  </a:cubicBezTo>
                  <a:cubicBezTo>
                    <a:pt x="0" y="1453"/>
                    <a:pt x="415" y="1883"/>
                    <a:pt x="934" y="1883"/>
                  </a:cubicBezTo>
                  <a:cubicBezTo>
                    <a:pt x="1453" y="1883"/>
                    <a:pt x="1883" y="1453"/>
                    <a:pt x="1883" y="934"/>
                  </a:cubicBezTo>
                  <a:cubicBezTo>
                    <a:pt x="1883" y="415"/>
                    <a:pt x="1453" y="0"/>
                    <a:pt x="934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536;p52">
              <a:extLst>
                <a:ext uri="{FF2B5EF4-FFF2-40B4-BE49-F238E27FC236}">
                  <a16:creationId xmlns:a16="http://schemas.microsoft.com/office/drawing/2014/main" id="{874F64BA-C52D-57AB-53BE-4454996C73BA}"/>
                </a:ext>
              </a:extLst>
            </p:cNvPr>
            <p:cNvSpPr/>
            <p:nvPr/>
          </p:nvSpPr>
          <p:spPr>
            <a:xfrm>
              <a:off x="3217305" y="2202875"/>
              <a:ext cx="72675" cy="26700"/>
            </a:xfrm>
            <a:custGeom>
              <a:avLst/>
              <a:gdLst/>
              <a:ahLst/>
              <a:cxnLst/>
              <a:rect l="l" t="t" r="r" b="b"/>
              <a:pathLst>
                <a:path w="2907" h="1068" extrusionOk="0">
                  <a:moveTo>
                    <a:pt x="771" y="0"/>
                  </a:moveTo>
                  <a:lnTo>
                    <a:pt x="178" y="356"/>
                  </a:lnTo>
                  <a:cubicBezTo>
                    <a:pt x="74" y="430"/>
                    <a:pt x="0" y="549"/>
                    <a:pt x="0" y="667"/>
                  </a:cubicBezTo>
                  <a:lnTo>
                    <a:pt x="0" y="964"/>
                  </a:lnTo>
                  <a:cubicBezTo>
                    <a:pt x="0" y="1023"/>
                    <a:pt x="60" y="1068"/>
                    <a:pt x="119" y="1068"/>
                  </a:cubicBezTo>
                  <a:lnTo>
                    <a:pt x="2802" y="1068"/>
                  </a:lnTo>
                  <a:cubicBezTo>
                    <a:pt x="2862" y="1068"/>
                    <a:pt x="2906" y="1023"/>
                    <a:pt x="2906" y="964"/>
                  </a:cubicBezTo>
                  <a:lnTo>
                    <a:pt x="2906" y="667"/>
                  </a:lnTo>
                  <a:cubicBezTo>
                    <a:pt x="2906" y="549"/>
                    <a:pt x="2847" y="430"/>
                    <a:pt x="2743" y="356"/>
                  </a:cubicBezTo>
                  <a:lnTo>
                    <a:pt x="215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537;p52">
              <a:extLst>
                <a:ext uri="{FF2B5EF4-FFF2-40B4-BE49-F238E27FC236}">
                  <a16:creationId xmlns:a16="http://schemas.microsoft.com/office/drawing/2014/main" id="{09F72557-68D6-D19B-CA8F-2FD0DD536D39}"/>
                </a:ext>
              </a:extLst>
            </p:cNvPr>
            <p:cNvSpPr/>
            <p:nvPr/>
          </p:nvSpPr>
          <p:spPr>
            <a:xfrm>
              <a:off x="3443755" y="1932325"/>
              <a:ext cx="12250" cy="12625"/>
            </a:xfrm>
            <a:custGeom>
              <a:avLst/>
              <a:gdLst/>
              <a:ahLst/>
              <a:cxnLst/>
              <a:rect l="l" t="t" r="r" b="b"/>
              <a:pathLst>
                <a:path w="490" h="505" extrusionOk="0">
                  <a:moveTo>
                    <a:pt x="252" y="0"/>
                  </a:moveTo>
                  <a:cubicBezTo>
                    <a:pt x="104" y="0"/>
                    <a:pt x="0" y="119"/>
                    <a:pt x="0" y="252"/>
                  </a:cubicBezTo>
                  <a:cubicBezTo>
                    <a:pt x="0" y="400"/>
                    <a:pt x="104" y="504"/>
                    <a:pt x="252" y="504"/>
                  </a:cubicBezTo>
                  <a:cubicBezTo>
                    <a:pt x="386" y="504"/>
                    <a:pt x="490" y="400"/>
                    <a:pt x="490" y="252"/>
                  </a:cubicBezTo>
                  <a:cubicBezTo>
                    <a:pt x="490" y="119"/>
                    <a:pt x="386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538;p52">
              <a:extLst>
                <a:ext uri="{FF2B5EF4-FFF2-40B4-BE49-F238E27FC236}">
                  <a16:creationId xmlns:a16="http://schemas.microsoft.com/office/drawing/2014/main" id="{A6E63C62-CAD8-42F8-813E-BD8158750B12}"/>
                </a:ext>
              </a:extLst>
            </p:cNvPr>
            <p:cNvSpPr/>
            <p:nvPr/>
          </p:nvSpPr>
          <p:spPr>
            <a:xfrm>
              <a:off x="3247330" y="1932325"/>
              <a:ext cx="12625" cy="1262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2" y="0"/>
                  </a:moveTo>
                  <a:cubicBezTo>
                    <a:pt x="119" y="0"/>
                    <a:pt x="0" y="119"/>
                    <a:pt x="0" y="252"/>
                  </a:cubicBezTo>
                  <a:cubicBezTo>
                    <a:pt x="0" y="400"/>
                    <a:pt x="119" y="504"/>
                    <a:pt x="252" y="504"/>
                  </a:cubicBezTo>
                  <a:cubicBezTo>
                    <a:pt x="400" y="504"/>
                    <a:pt x="504" y="400"/>
                    <a:pt x="504" y="252"/>
                  </a:cubicBezTo>
                  <a:cubicBezTo>
                    <a:pt x="504" y="119"/>
                    <a:pt x="400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539;p52">
              <a:extLst>
                <a:ext uri="{FF2B5EF4-FFF2-40B4-BE49-F238E27FC236}">
                  <a16:creationId xmlns:a16="http://schemas.microsoft.com/office/drawing/2014/main" id="{8054B71A-21B5-0CF1-F5B6-00371CF8FF77}"/>
                </a:ext>
              </a:extLst>
            </p:cNvPr>
            <p:cNvSpPr/>
            <p:nvPr/>
          </p:nvSpPr>
          <p:spPr>
            <a:xfrm>
              <a:off x="3326255" y="2175450"/>
              <a:ext cx="50075" cy="12625"/>
            </a:xfrm>
            <a:custGeom>
              <a:avLst/>
              <a:gdLst/>
              <a:ahLst/>
              <a:cxnLst/>
              <a:rect l="l" t="t" r="r" b="b"/>
              <a:pathLst>
                <a:path w="2003" h="505" extrusionOk="0">
                  <a:moveTo>
                    <a:pt x="253" y="0"/>
                  </a:moveTo>
                  <a:cubicBezTo>
                    <a:pt x="119" y="0"/>
                    <a:pt x="1" y="104"/>
                    <a:pt x="1" y="252"/>
                  </a:cubicBezTo>
                  <a:cubicBezTo>
                    <a:pt x="1" y="386"/>
                    <a:pt x="119" y="504"/>
                    <a:pt x="253" y="504"/>
                  </a:cubicBezTo>
                  <a:lnTo>
                    <a:pt x="1750" y="504"/>
                  </a:lnTo>
                  <a:cubicBezTo>
                    <a:pt x="1898" y="504"/>
                    <a:pt x="2002" y="386"/>
                    <a:pt x="2002" y="252"/>
                  </a:cubicBezTo>
                  <a:cubicBezTo>
                    <a:pt x="2002" y="104"/>
                    <a:pt x="1898" y="0"/>
                    <a:pt x="1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540;p52">
              <a:extLst>
                <a:ext uri="{FF2B5EF4-FFF2-40B4-BE49-F238E27FC236}">
                  <a16:creationId xmlns:a16="http://schemas.microsoft.com/office/drawing/2014/main" id="{0CD35C53-B7DA-C374-9ADB-549150B18C10}"/>
                </a:ext>
              </a:extLst>
            </p:cNvPr>
            <p:cNvSpPr/>
            <p:nvPr/>
          </p:nvSpPr>
          <p:spPr>
            <a:xfrm>
              <a:off x="3325530" y="2198425"/>
              <a:ext cx="51525" cy="12625"/>
            </a:xfrm>
            <a:custGeom>
              <a:avLst/>
              <a:gdLst/>
              <a:ahLst/>
              <a:cxnLst/>
              <a:rect l="l" t="t" r="r" b="b"/>
              <a:pathLst>
                <a:path w="2061" h="505" extrusionOk="0">
                  <a:moveTo>
                    <a:pt x="252" y="0"/>
                  </a:moveTo>
                  <a:cubicBezTo>
                    <a:pt x="119" y="0"/>
                    <a:pt x="0" y="119"/>
                    <a:pt x="0" y="252"/>
                  </a:cubicBezTo>
                  <a:cubicBezTo>
                    <a:pt x="0" y="386"/>
                    <a:pt x="119" y="504"/>
                    <a:pt x="252" y="504"/>
                  </a:cubicBezTo>
                  <a:lnTo>
                    <a:pt x="1809" y="504"/>
                  </a:lnTo>
                  <a:cubicBezTo>
                    <a:pt x="1957" y="504"/>
                    <a:pt x="2061" y="386"/>
                    <a:pt x="2061" y="252"/>
                  </a:cubicBezTo>
                  <a:cubicBezTo>
                    <a:pt x="2061" y="119"/>
                    <a:pt x="1957" y="0"/>
                    <a:pt x="1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" name="Google Shape;1577;p52">
            <a:extLst>
              <a:ext uri="{FF2B5EF4-FFF2-40B4-BE49-F238E27FC236}">
                <a16:creationId xmlns:a16="http://schemas.microsoft.com/office/drawing/2014/main" id="{FCD79A37-BA59-3F2D-1AE5-3E958F30FF51}"/>
              </a:ext>
            </a:extLst>
          </p:cNvPr>
          <p:cNvGrpSpPr/>
          <p:nvPr/>
        </p:nvGrpSpPr>
        <p:grpSpPr>
          <a:xfrm>
            <a:off x="5595052" y="1942620"/>
            <a:ext cx="815797" cy="694961"/>
            <a:chOff x="3730255" y="2395225"/>
            <a:chExt cx="461450" cy="406600"/>
          </a:xfrm>
        </p:grpSpPr>
        <p:sp>
          <p:nvSpPr>
            <p:cNvPr id="1072" name="Google Shape;1578;p52">
              <a:extLst>
                <a:ext uri="{FF2B5EF4-FFF2-40B4-BE49-F238E27FC236}">
                  <a16:creationId xmlns:a16="http://schemas.microsoft.com/office/drawing/2014/main" id="{D8E0D3E9-8B1C-32DB-1EF0-F3A46F72C8EC}"/>
                </a:ext>
              </a:extLst>
            </p:cNvPr>
            <p:cNvSpPr/>
            <p:nvPr/>
          </p:nvSpPr>
          <p:spPr>
            <a:xfrm>
              <a:off x="4116805" y="2545700"/>
              <a:ext cx="40800" cy="60800"/>
            </a:xfrm>
            <a:custGeom>
              <a:avLst/>
              <a:gdLst/>
              <a:ahLst/>
              <a:cxnLst/>
              <a:rect l="l" t="t" r="r" b="b"/>
              <a:pathLst>
                <a:path w="1632" h="2432" extrusionOk="0">
                  <a:moveTo>
                    <a:pt x="1631" y="0"/>
                  </a:moveTo>
                  <a:lnTo>
                    <a:pt x="0" y="1053"/>
                  </a:lnTo>
                  <a:lnTo>
                    <a:pt x="816" y="2298"/>
                  </a:lnTo>
                  <a:lnTo>
                    <a:pt x="1453" y="2431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579;p52">
              <a:extLst>
                <a:ext uri="{FF2B5EF4-FFF2-40B4-BE49-F238E27FC236}">
                  <a16:creationId xmlns:a16="http://schemas.microsoft.com/office/drawing/2014/main" id="{32F51BE5-611C-18A4-2E97-331B6C91048E}"/>
                </a:ext>
              </a:extLst>
            </p:cNvPr>
            <p:cNvSpPr/>
            <p:nvPr/>
          </p:nvSpPr>
          <p:spPr>
            <a:xfrm>
              <a:off x="3730255" y="2395225"/>
              <a:ext cx="439550" cy="256125"/>
            </a:xfrm>
            <a:custGeom>
              <a:avLst/>
              <a:gdLst/>
              <a:ahLst/>
              <a:cxnLst/>
              <a:rect l="l" t="t" r="r" b="b"/>
              <a:pathLst>
                <a:path w="17582" h="10245" extrusionOk="0">
                  <a:moveTo>
                    <a:pt x="9236" y="0"/>
                  </a:moveTo>
                  <a:cubicBezTo>
                    <a:pt x="4062" y="0"/>
                    <a:pt x="0" y="4848"/>
                    <a:pt x="1364" y="10244"/>
                  </a:cubicBezTo>
                  <a:lnTo>
                    <a:pt x="1364" y="10244"/>
                  </a:lnTo>
                  <a:lnTo>
                    <a:pt x="2995" y="9192"/>
                  </a:lnTo>
                  <a:cubicBezTo>
                    <a:pt x="2357" y="5233"/>
                    <a:pt x="5396" y="1809"/>
                    <a:pt x="9236" y="1809"/>
                  </a:cubicBezTo>
                  <a:cubicBezTo>
                    <a:pt x="11534" y="1809"/>
                    <a:pt x="13609" y="3039"/>
                    <a:pt x="14721" y="4996"/>
                  </a:cubicBezTo>
                  <a:lnTo>
                    <a:pt x="13906" y="5189"/>
                  </a:lnTo>
                  <a:cubicBezTo>
                    <a:pt x="13832" y="5219"/>
                    <a:pt x="13802" y="5293"/>
                    <a:pt x="13846" y="5352"/>
                  </a:cubicBezTo>
                  <a:lnTo>
                    <a:pt x="16337" y="8006"/>
                  </a:lnTo>
                  <a:cubicBezTo>
                    <a:pt x="16362" y="8030"/>
                    <a:pt x="16392" y="8042"/>
                    <a:pt x="16419" y="8042"/>
                  </a:cubicBezTo>
                  <a:cubicBezTo>
                    <a:pt x="16458" y="8042"/>
                    <a:pt x="16491" y="8019"/>
                    <a:pt x="16500" y="7976"/>
                  </a:cubicBezTo>
                  <a:lnTo>
                    <a:pt x="17568" y="4492"/>
                  </a:lnTo>
                  <a:cubicBezTo>
                    <a:pt x="17581" y="4425"/>
                    <a:pt x="17533" y="4357"/>
                    <a:pt x="17468" y="4357"/>
                  </a:cubicBezTo>
                  <a:cubicBezTo>
                    <a:pt x="17462" y="4357"/>
                    <a:pt x="17455" y="4358"/>
                    <a:pt x="17449" y="4359"/>
                  </a:cubicBezTo>
                  <a:lnTo>
                    <a:pt x="16545" y="4581"/>
                  </a:lnTo>
                  <a:cubicBezTo>
                    <a:pt x="15196" y="1779"/>
                    <a:pt x="12364" y="0"/>
                    <a:pt x="9236" y="0"/>
                  </a:cubicBez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580;p52">
              <a:extLst>
                <a:ext uri="{FF2B5EF4-FFF2-40B4-BE49-F238E27FC236}">
                  <a16:creationId xmlns:a16="http://schemas.microsoft.com/office/drawing/2014/main" id="{9EF37B0A-DBF3-C3D9-A833-1C4F860C9D30}"/>
                </a:ext>
              </a:extLst>
            </p:cNvPr>
            <p:cNvSpPr/>
            <p:nvPr/>
          </p:nvSpPr>
          <p:spPr>
            <a:xfrm>
              <a:off x="3752230" y="2545700"/>
              <a:ext cx="439475" cy="256125"/>
            </a:xfrm>
            <a:custGeom>
              <a:avLst/>
              <a:gdLst/>
              <a:ahLst/>
              <a:cxnLst/>
              <a:rect l="l" t="t" r="r" b="b"/>
              <a:pathLst>
                <a:path w="17579" h="10245" extrusionOk="0">
                  <a:moveTo>
                    <a:pt x="16214" y="0"/>
                  </a:moveTo>
                  <a:lnTo>
                    <a:pt x="15621" y="1957"/>
                  </a:lnTo>
                  <a:cubicBezTo>
                    <a:pt x="15612" y="2000"/>
                    <a:pt x="15579" y="2023"/>
                    <a:pt x="15540" y="2023"/>
                  </a:cubicBezTo>
                  <a:cubicBezTo>
                    <a:pt x="15513" y="2023"/>
                    <a:pt x="15483" y="2011"/>
                    <a:pt x="15458" y="1987"/>
                  </a:cubicBezTo>
                  <a:lnTo>
                    <a:pt x="14583" y="1053"/>
                  </a:lnTo>
                  <a:lnTo>
                    <a:pt x="14583" y="1053"/>
                  </a:lnTo>
                  <a:cubicBezTo>
                    <a:pt x="15236" y="5011"/>
                    <a:pt x="12182" y="8436"/>
                    <a:pt x="8357" y="8436"/>
                  </a:cubicBezTo>
                  <a:cubicBezTo>
                    <a:pt x="6059" y="8436"/>
                    <a:pt x="3969" y="7205"/>
                    <a:pt x="2857" y="5233"/>
                  </a:cubicBezTo>
                  <a:lnTo>
                    <a:pt x="3687" y="5041"/>
                  </a:lnTo>
                  <a:cubicBezTo>
                    <a:pt x="3746" y="5026"/>
                    <a:pt x="3776" y="4937"/>
                    <a:pt x="3732" y="4892"/>
                  </a:cubicBezTo>
                  <a:lnTo>
                    <a:pt x="1241" y="2239"/>
                  </a:lnTo>
                  <a:cubicBezTo>
                    <a:pt x="1216" y="2214"/>
                    <a:pt x="1186" y="2202"/>
                    <a:pt x="1159" y="2202"/>
                  </a:cubicBezTo>
                  <a:cubicBezTo>
                    <a:pt x="1120" y="2202"/>
                    <a:pt x="1087" y="2225"/>
                    <a:pt x="1078" y="2268"/>
                  </a:cubicBezTo>
                  <a:lnTo>
                    <a:pt x="25" y="5752"/>
                  </a:lnTo>
                  <a:cubicBezTo>
                    <a:pt x="0" y="5815"/>
                    <a:pt x="39" y="5878"/>
                    <a:pt x="96" y="5878"/>
                  </a:cubicBezTo>
                  <a:cubicBezTo>
                    <a:pt x="107" y="5878"/>
                    <a:pt x="118" y="5875"/>
                    <a:pt x="129" y="5871"/>
                  </a:cubicBezTo>
                  <a:lnTo>
                    <a:pt x="1033" y="5663"/>
                  </a:lnTo>
                  <a:cubicBezTo>
                    <a:pt x="2397" y="8465"/>
                    <a:pt x="5214" y="10244"/>
                    <a:pt x="8357" y="10244"/>
                  </a:cubicBezTo>
                  <a:cubicBezTo>
                    <a:pt x="13516" y="10244"/>
                    <a:pt x="17578" y="5396"/>
                    <a:pt x="16214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581;p52">
              <a:extLst>
                <a:ext uri="{FF2B5EF4-FFF2-40B4-BE49-F238E27FC236}">
                  <a16:creationId xmlns:a16="http://schemas.microsoft.com/office/drawing/2014/main" id="{C4DD839D-D3C5-F59E-3796-59860275FEBF}"/>
                </a:ext>
              </a:extLst>
            </p:cNvPr>
            <p:cNvSpPr/>
            <p:nvPr/>
          </p:nvSpPr>
          <p:spPr>
            <a:xfrm>
              <a:off x="3853655" y="2545700"/>
              <a:ext cx="338050" cy="256125"/>
            </a:xfrm>
            <a:custGeom>
              <a:avLst/>
              <a:gdLst/>
              <a:ahLst/>
              <a:cxnLst/>
              <a:rect l="l" t="t" r="r" b="b"/>
              <a:pathLst>
                <a:path w="13522" h="10245" extrusionOk="0">
                  <a:moveTo>
                    <a:pt x="12157" y="0"/>
                  </a:moveTo>
                  <a:lnTo>
                    <a:pt x="11564" y="1957"/>
                  </a:lnTo>
                  <a:cubicBezTo>
                    <a:pt x="11555" y="2000"/>
                    <a:pt x="11522" y="2023"/>
                    <a:pt x="11486" y="2023"/>
                  </a:cubicBezTo>
                  <a:cubicBezTo>
                    <a:pt x="11461" y="2023"/>
                    <a:pt x="11434" y="2011"/>
                    <a:pt x="11416" y="1987"/>
                  </a:cubicBezTo>
                  <a:lnTo>
                    <a:pt x="11090" y="1646"/>
                  </a:lnTo>
                  <a:cubicBezTo>
                    <a:pt x="10971" y="6034"/>
                    <a:pt x="7369" y="9577"/>
                    <a:pt x="2951" y="9577"/>
                  </a:cubicBezTo>
                  <a:cubicBezTo>
                    <a:pt x="1913" y="9577"/>
                    <a:pt x="920" y="9384"/>
                    <a:pt x="1" y="9014"/>
                  </a:cubicBezTo>
                  <a:lnTo>
                    <a:pt x="1" y="9014"/>
                  </a:lnTo>
                  <a:cubicBezTo>
                    <a:pt x="1261" y="9799"/>
                    <a:pt x="2743" y="10244"/>
                    <a:pt x="4300" y="10244"/>
                  </a:cubicBezTo>
                  <a:cubicBezTo>
                    <a:pt x="9459" y="10244"/>
                    <a:pt x="13521" y="5396"/>
                    <a:pt x="12157" y="0"/>
                  </a:cubicBezTo>
                  <a:close/>
                </a:path>
              </a:pathLst>
            </a:custGeom>
            <a:solidFill>
              <a:srgbClr val="005374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582;p52">
              <a:extLst>
                <a:ext uri="{FF2B5EF4-FFF2-40B4-BE49-F238E27FC236}">
                  <a16:creationId xmlns:a16="http://schemas.microsoft.com/office/drawing/2014/main" id="{4594BDBE-0016-EF1C-A2AD-50A751F25BF6}"/>
                </a:ext>
              </a:extLst>
            </p:cNvPr>
            <p:cNvSpPr/>
            <p:nvPr/>
          </p:nvSpPr>
          <p:spPr>
            <a:xfrm>
              <a:off x="4034905" y="2408925"/>
              <a:ext cx="134900" cy="187375"/>
            </a:xfrm>
            <a:custGeom>
              <a:avLst/>
              <a:gdLst/>
              <a:ahLst/>
              <a:cxnLst/>
              <a:rect l="l" t="t" r="r" b="b"/>
              <a:pathLst>
                <a:path w="5396" h="7495" extrusionOk="0">
                  <a:moveTo>
                    <a:pt x="0" y="1"/>
                  </a:moveTo>
                  <a:lnTo>
                    <a:pt x="0" y="1"/>
                  </a:lnTo>
                  <a:cubicBezTo>
                    <a:pt x="2298" y="1439"/>
                    <a:pt x="3869" y="4004"/>
                    <a:pt x="3869" y="7146"/>
                  </a:cubicBezTo>
                  <a:lnTo>
                    <a:pt x="4166" y="7458"/>
                  </a:lnTo>
                  <a:cubicBezTo>
                    <a:pt x="4184" y="7482"/>
                    <a:pt x="4211" y="7494"/>
                    <a:pt x="4236" y="7494"/>
                  </a:cubicBezTo>
                  <a:cubicBezTo>
                    <a:pt x="4272" y="7494"/>
                    <a:pt x="4305" y="7471"/>
                    <a:pt x="4314" y="7428"/>
                  </a:cubicBezTo>
                  <a:lnTo>
                    <a:pt x="5382" y="3944"/>
                  </a:lnTo>
                  <a:cubicBezTo>
                    <a:pt x="5395" y="3877"/>
                    <a:pt x="5347" y="3809"/>
                    <a:pt x="5282" y="3809"/>
                  </a:cubicBezTo>
                  <a:cubicBezTo>
                    <a:pt x="5276" y="3809"/>
                    <a:pt x="5269" y="3810"/>
                    <a:pt x="5263" y="3811"/>
                  </a:cubicBezTo>
                  <a:lnTo>
                    <a:pt x="4359" y="4033"/>
                  </a:lnTo>
                  <a:cubicBezTo>
                    <a:pt x="3454" y="2150"/>
                    <a:pt x="1883" y="742"/>
                    <a:pt x="0" y="1"/>
                  </a:cubicBezTo>
                  <a:close/>
                </a:path>
              </a:pathLst>
            </a:custGeom>
            <a:solidFill>
              <a:srgbClr val="389CCB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583;p52">
              <a:extLst>
                <a:ext uri="{FF2B5EF4-FFF2-40B4-BE49-F238E27FC236}">
                  <a16:creationId xmlns:a16="http://schemas.microsoft.com/office/drawing/2014/main" id="{E861F517-11C1-CAF6-0D55-073A7A208E61}"/>
                </a:ext>
              </a:extLst>
            </p:cNvPr>
            <p:cNvSpPr/>
            <p:nvPr/>
          </p:nvSpPr>
          <p:spPr>
            <a:xfrm>
              <a:off x="3847355" y="2499725"/>
              <a:ext cx="196825" cy="174875"/>
            </a:xfrm>
            <a:custGeom>
              <a:avLst/>
              <a:gdLst/>
              <a:ahLst/>
              <a:cxnLst/>
              <a:rect l="l" t="t" r="r" b="b"/>
              <a:pathLst>
                <a:path w="7873" h="6995" extrusionOk="0">
                  <a:moveTo>
                    <a:pt x="1844" y="1"/>
                  </a:moveTo>
                  <a:cubicBezTo>
                    <a:pt x="1416" y="1"/>
                    <a:pt x="1072" y="86"/>
                    <a:pt x="875" y="283"/>
                  </a:cubicBezTo>
                  <a:cubicBezTo>
                    <a:pt x="1" y="1142"/>
                    <a:pt x="1335" y="4923"/>
                    <a:pt x="2506" y="6094"/>
                  </a:cubicBezTo>
                  <a:cubicBezTo>
                    <a:pt x="3107" y="6695"/>
                    <a:pt x="3886" y="6994"/>
                    <a:pt x="4659" y="6994"/>
                  </a:cubicBezTo>
                  <a:cubicBezTo>
                    <a:pt x="5277" y="6994"/>
                    <a:pt x="5891" y="6802"/>
                    <a:pt x="6405" y="6420"/>
                  </a:cubicBezTo>
                  <a:lnTo>
                    <a:pt x="7013" y="5812"/>
                  </a:lnTo>
                  <a:cubicBezTo>
                    <a:pt x="7873" y="4656"/>
                    <a:pt x="7769" y="2996"/>
                    <a:pt x="6687" y="1913"/>
                  </a:cubicBezTo>
                  <a:cubicBezTo>
                    <a:pt x="5779" y="1006"/>
                    <a:pt x="3315" y="1"/>
                    <a:pt x="18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584;p52">
              <a:extLst>
                <a:ext uri="{FF2B5EF4-FFF2-40B4-BE49-F238E27FC236}">
                  <a16:creationId xmlns:a16="http://schemas.microsoft.com/office/drawing/2014/main" id="{AEF67E44-C945-30B7-6477-08224342BC6F}"/>
                </a:ext>
              </a:extLst>
            </p:cNvPr>
            <p:cNvSpPr/>
            <p:nvPr/>
          </p:nvSpPr>
          <p:spPr>
            <a:xfrm>
              <a:off x="3914430" y="2635750"/>
              <a:ext cx="93075" cy="38775"/>
            </a:xfrm>
            <a:custGeom>
              <a:avLst/>
              <a:gdLst/>
              <a:ahLst/>
              <a:cxnLst/>
              <a:rect l="l" t="t" r="r" b="b"/>
              <a:pathLst>
                <a:path w="3723" h="1551" extrusionOk="0">
                  <a:moveTo>
                    <a:pt x="2744" y="1"/>
                  </a:moveTo>
                  <a:cubicBezTo>
                    <a:pt x="2176" y="592"/>
                    <a:pt x="1408" y="884"/>
                    <a:pt x="640" y="884"/>
                  </a:cubicBezTo>
                  <a:cubicBezTo>
                    <a:pt x="425" y="884"/>
                    <a:pt x="211" y="861"/>
                    <a:pt x="1" y="816"/>
                  </a:cubicBezTo>
                  <a:lnTo>
                    <a:pt x="1" y="816"/>
                  </a:lnTo>
                  <a:cubicBezTo>
                    <a:pt x="569" y="1305"/>
                    <a:pt x="1275" y="1551"/>
                    <a:pt x="1977" y="1551"/>
                  </a:cubicBezTo>
                  <a:cubicBezTo>
                    <a:pt x="2595" y="1551"/>
                    <a:pt x="3209" y="1361"/>
                    <a:pt x="3722" y="979"/>
                  </a:cubicBezTo>
                  <a:lnTo>
                    <a:pt x="3455" y="371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585;p52">
              <a:extLst>
                <a:ext uri="{FF2B5EF4-FFF2-40B4-BE49-F238E27FC236}">
                  <a16:creationId xmlns:a16="http://schemas.microsoft.com/office/drawing/2014/main" id="{BD48ED3E-4BD8-EF2D-F920-4AAD5D237D87}"/>
                </a:ext>
              </a:extLst>
            </p:cNvPr>
            <p:cNvSpPr/>
            <p:nvPr/>
          </p:nvSpPr>
          <p:spPr>
            <a:xfrm>
              <a:off x="3961505" y="2516050"/>
              <a:ext cx="82675" cy="129000"/>
            </a:xfrm>
            <a:custGeom>
              <a:avLst/>
              <a:gdLst/>
              <a:ahLst/>
              <a:cxnLst/>
              <a:rect l="l" t="t" r="r" b="b"/>
              <a:pathLst>
                <a:path w="3307" h="5160" extrusionOk="0">
                  <a:moveTo>
                    <a:pt x="1" y="0"/>
                  </a:moveTo>
                  <a:cubicBezTo>
                    <a:pt x="312" y="193"/>
                    <a:pt x="594" y="400"/>
                    <a:pt x="786" y="593"/>
                  </a:cubicBezTo>
                  <a:cubicBezTo>
                    <a:pt x="1291" y="1097"/>
                    <a:pt x="1587" y="1750"/>
                    <a:pt x="1661" y="2417"/>
                  </a:cubicBezTo>
                  <a:cubicBezTo>
                    <a:pt x="1809" y="2476"/>
                    <a:pt x="1691" y="4611"/>
                    <a:pt x="1691" y="4611"/>
                  </a:cubicBezTo>
                  <a:lnTo>
                    <a:pt x="2447" y="5159"/>
                  </a:lnTo>
                  <a:cubicBezTo>
                    <a:pt x="3307" y="4003"/>
                    <a:pt x="3203" y="2343"/>
                    <a:pt x="2121" y="1260"/>
                  </a:cubicBezTo>
                  <a:cubicBezTo>
                    <a:pt x="1691" y="816"/>
                    <a:pt x="875" y="35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586;p52">
              <a:extLst>
                <a:ext uri="{FF2B5EF4-FFF2-40B4-BE49-F238E27FC236}">
                  <a16:creationId xmlns:a16="http://schemas.microsoft.com/office/drawing/2014/main" id="{94C70246-EE5F-0F2C-4998-A78469CF418B}"/>
                </a:ext>
              </a:extLst>
            </p:cNvPr>
            <p:cNvSpPr/>
            <p:nvPr/>
          </p:nvSpPr>
          <p:spPr>
            <a:xfrm>
              <a:off x="3894055" y="2532725"/>
              <a:ext cx="166800" cy="164675"/>
            </a:xfrm>
            <a:custGeom>
              <a:avLst/>
              <a:gdLst/>
              <a:ahLst/>
              <a:cxnLst/>
              <a:rect l="l" t="t" r="r" b="b"/>
              <a:pathLst>
                <a:path w="6672" h="6587" extrusionOk="0">
                  <a:moveTo>
                    <a:pt x="477" y="0"/>
                  </a:moveTo>
                  <a:cubicBezTo>
                    <a:pt x="368" y="0"/>
                    <a:pt x="260" y="45"/>
                    <a:pt x="179" y="134"/>
                  </a:cubicBezTo>
                  <a:cubicBezTo>
                    <a:pt x="1" y="297"/>
                    <a:pt x="1" y="564"/>
                    <a:pt x="179" y="742"/>
                  </a:cubicBezTo>
                  <a:lnTo>
                    <a:pt x="1098" y="1661"/>
                  </a:lnTo>
                  <a:lnTo>
                    <a:pt x="816" y="1661"/>
                  </a:lnTo>
                  <a:cubicBezTo>
                    <a:pt x="579" y="1661"/>
                    <a:pt x="386" y="1853"/>
                    <a:pt x="386" y="2091"/>
                  </a:cubicBezTo>
                  <a:cubicBezTo>
                    <a:pt x="386" y="2328"/>
                    <a:pt x="579" y="2521"/>
                    <a:pt x="816" y="2521"/>
                  </a:cubicBezTo>
                  <a:lnTo>
                    <a:pt x="1958" y="2521"/>
                  </a:lnTo>
                  <a:lnTo>
                    <a:pt x="2536" y="3099"/>
                  </a:lnTo>
                  <a:lnTo>
                    <a:pt x="1780" y="3099"/>
                  </a:lnTo>
                  <a:cubicBezTo>
                    <a:pt x="1542" y="3099"/>
                    <a:pt x="1350" y="3291"/>
                    <a:pt x="1350" y="3529"/>
                  </a:cubicBezTo>
                  <a:cubicBezTo>
                    <a:pt x="1350" y="3766"/>
                    <a:pt x="1542" y="3959"/>
                    <a:pt x="1780" y="3959"/>
                  </a:cubicBezTo>
                  <a:lnTo>
                    <a:pt x="3396" y="3959"/>
                  </a:lnTo>
                  <a:lnTo>
                    <a:pt x="5901" y="6464"/>
                  </a:lnTo>
                  <a:cubicBezTo>
                    <a:pt x="5982" y="6545"/>
                    <a:pt x="6094" y="6586"/>
                    <a:pt x="6205" y="6586"/>
                  </a:cubicBezTo>
                  <a:cubicBezTo>
                    <a:pt x="6316" y="6586"/>
                    <a:pt x="6427" y="6545"/>
                    <a:pt x="6509" y="6464"/>
                  </a:cubicBezTo>
                  <a:cubicBezTo>
                    <a:pt x="6672" y="6286"/>
                    <a:pt x="6672" y="6019"/>
                    <a:pt x="6509" y="5856"/>
                  </a:cubicBezTo>
                  <a:lnTo>
                    <a:pt x="4611" y="3959"/>
                  </a:lnTo>
                  <a:lnTo>
                    <a:pt x="4611" y="2135"/>
                  </a:lnTo>
                  <a:cubicBezTo>
                    <a:pt x="4611" y="1898"/>
                    <a:pt x="4418" y="1705"/>
                    <a:pt x="4181" y="1705"/>
                  </a:cubicBezTo>
                  <a:cubicBezTo>
                    <a:pt x="3944" y="1705"/>
                    <a:pt x="3751" y="1898"/>
                    <a:pt x="3751" y="2135"/>
                  </a:cubicBezTo>
                  <a:lnTo>
                    <a:pt x="3751" y="3099"/>
                  </a:lnTo>
                  <a:lnTo>
                    <a:pt x="3114" y="2461"/>
                  </a:lnTo>
                  <a:lnTo>
                    <a:pt x="3114" y="1260"/>
                  </a:lnTo>
                  <a:cubicBezTo>
                    <a:pt x="3114" y="1023"/>
                    <a:pt x="2921" y="831"/>
                    <a:pt x="2684" y="831"/>
                  </a:cubicBezTo>
                  <a:cubicBezTo>
                    <a:pt x="2447" y="831"/>
                    <a:pt x="2254" y="1023"/>
                    <a:pt x="2254" y="1260"/>
                  </a:cubicBezTo>
                  <a:lnTo>
                    <a:pt x="2254" y="1601"/>
                  </a:lnTo>
                  <a:lnTo>
                    <a:pt x="786" y="134"/>
                  </a:lnTo>
                  <a:cubicBezTo>
                    <a:pt x="697" y="45"/>
                    <a:pt x="586" y="0"/>
                    <a:pt x="477" y="0"/>
                  </a:cubicBez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588;p52">
            <a:extLst>
              <a:ext uri="{FF2B5EF4-FFF2-40B4-BE49-F238E27FC236}">
                <a16:creationId xmlns:a16="http://schemas.microsoft.com/office/drawing/2014/main" id="{88CCC32E-AB96-AF40-DC38-95E79122FE34}"/>
              </a:ext>
            </a:extLst>
          </p:cNvPr>
          <p:cNvSpPr/>
          <p:nvPr/>
        </p:nvSpPr>
        <p:spPr>
          <a:xfrm rot="10800000" flipH="1">
            <a:off x="708125" y="2303145"/>
            <a:ext cx="685200" cy="9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3" name="Picture 1082">
            <a:extLst>
              <a:ext uri="{FF2B5EF4-FFF2-40B4-BE49-F238E27FC236}">
                <a16:creationId xmlns:a16="http://schemas.microsoft.com/office/drawing/2014/main" id="{9274318A-BD44-2AB6-48B6-2B8BBE973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24" y="811217"/>
            <a:ext cx="7708900" cy="939800"/>
          </a:xfrm>
          <a:prstGeom prst="rect">
            <a:avLst/>
          </a:prstGeom>
        </p:spPr>
      </p:pic>
      <p:grpSp>
        <p:nvGrpSpPr>
          <p:cNvPr id="2" name="Google Shape;816;p39">
            <a:extLst>
              <a:ext uri="{FF2B5EF4-FFF2-40B4-BE49-F238E27FC236}">
                <a16:creationId xmlns:a16="http://schemas.microsoft.com/office/drawing/2014/main" id="{3670E586-8E15-AA49-806C-AF324DDFA72B}"/>
              </a:ext>
            </a:extLst>
          </p:cNvPr>
          <p:cNvGrpSpPr/>
          <p:nvPr/>
        </p:nvGrpSpPr>
        <p:grpSpPr>
          <a:xfrm>
            <a:off x="7905749" y="2846546"/>
            <a:ext cx="1252215" cy="2296954"/>
            <a:chOff x="7296207" y="1345131"/>
            <a:chExt cx="1653445" cy="3798378"/>
          </a:xfrm>
        </p:grpSpPr>
        <p:sp>
          <p:nvSpPr>
            <p:cNvPr id="3" name="Google Shape;817;p39">
              <a:extLst>
                <a:ext uri="{FF2B5EF4-FFF2-40B4-BE49-F238E27FC236}">
                  <a16:creationId xmlns:a16="http://schemas.microsoft.com/office/drawing/2014/main" id="{3C9D8E96-5FEE-ED93-EFDB-77AB6E123169}"/>
                </a:ext>
              </a:extLst>
            </p:cNvPr>
            <p:cNvSpPr/>
            <p:nvPr/>
          </p:nvSpPr>
          <p:spPr>
            <a:xfrm>
              <a:off x="7428004" y="1345139"/>
              <a:ext cx="518845" cy="553824"/>
            </a:xfrm>
            <a:custGeom>
              <a:avLst/>
              <a:gdLst/>
              <a:ahLst/>
              <a:cxnLst/>
              <a:rect l="l" t="t" r="r" b="b"/>
              <a:pathLst>
                <a:path w="8791" h="9283" extrusionOk="0">
                  <a:moveTo>
                    <a:pt x="350" y="1"/>
                  </a:moveTo>
                  <a:lnTo>
                    <a:pt x="0" y="318"/>
                  </a:lnTo>
                  <a:lnTo>
                    <a:pt x="8120" y="9283"/>
                  </a:lnTo>
                  <a:lnTo>
                    <a:pt x="8790" y="8676"/>
                  </a:lnTo>
                  <a:lnTo>
                    <a:pt x="7894" y="5722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18;p39">
              <a:extLst>
                <a:ext uri="{FF2B5EF4-FFF2-40B4-BE49-F238E27FC236}">
                  <a16:creationId xmlns:a16="http://schemas.microsoft.com/office/drawing/2014/main" id="{E010E04A-34C1-A367-5B21-90DDAF48DEAD}"/>
                </a:ext>
              </a:extLst>
            </p:cNvPr>
            <p:cNvSpPr/>
            <p:nvPr/>
          </p:nvSpPr>
          <p:spPr>
            <a:xfrm>
              <a:off x="7707946" y="1890192"/>
              <a:ext cx="245287" cy="703570"/>
            </a:xfrm>
            <a:custGeom>
              <a:avLst/>
              <a:gdLst/>
              <a:ahLst/>
              <a:cxnLst/>
              <a:rect l="l" t="t" r="r" b="b"/>
              <a:pathLst>
                <a:path w="4156" h="11793" extrusionOk="0">
                  <a:moveTo>
                    <a:pt x="3294" y="1"/>
                  </a:moveTo>
                  <a:lnTo>
                    <a:pt x="1185" y="2253"/>
                  </a:lnTo>
                  <a:lnTo>
                    <a:pt x="248" y="9689"/>
                  </a:lnTo>
                  <a:lnTo>
                    <a:pt x="0" y="11646"/>
                  </a:lnTo>
                  <a:lnTo>
                    <a:pt x="451" y="11792"/>
                  </a:lnTo>
                  <a:lnTo>
                    <a:pt x="4155" y="277"/>
                  </a:lnTo>
                  <a:lnTo>
                    <a:pt x="3294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19;p39">
              <a:extLst>
                <a:ext uri="{FF2B5EF4-FFF2-40B4-BE49-F238E27FC236}">
                  <a16:creationId xmlns:a16="http://schemas.microsoft.com/office/drawing/2014/main" id="{94FA0827-8105-F2C5-8719-9A1ED1B82BC0}"/>
                </a:ext>
              </a:extLst>
            </p:cNvPr>
            <p:cNvSpPr/>
            <p:nvPr/>
          </p:nvSpPr>
          <p:spPr>
            <a:xfrm>
              <a:off x="7427987" y="1345131"/>
              <a:ext cx="118389" cy="109214"/>
            </a:xfrm>
            <a:custGeom>
              <a:avLst/>
              <a:gdLst/>
              <a:ahLst/>
              <a:cxnLst/>
              <a:rect l="l" t="t" r="r" b="b"/>
              <a:pathLst>
                <a:path w="1923" h="1755" extrusionOk="0">
                  <a:moveTo>
                    <a:pt x="350" y="1"/>
                  </a:moveTo>
                  <a:lnTo>
                    <a:pt x="0" y="318"/>
                  </a:lnTo>
                  <a:lnTo>
                    <a:pt x="1303" y="1754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20;p39">
              <a:extLst>
                <a:ext uri="{FF2B5EF4-FFF2-40B4-BE49-F238E27FC236}">
                  <a16:creationId xmlns:a16="http://schemas.microsoft.com/office/drawing/2014/main" id="{7435CBD9-6687-025F-A443-225EC0EB75C5}"/>
                </a:ext>
              </a:extLst>
            </p:cNvPr>
            <p:cNvSpPr/>
            <p:nvPr/>
          </p:nvSpPr>
          <p:spPr>
            <a:xfrm>
              <a:off x="7707946" y="2468237"/>
              <a:ext cx="61735" cy="125525"/>
            </a:xfrm>
            <a:custGeom>
              <a:avLst/>
              <a:gdLst/>
              <a:ahLst/>
              <a:cxnLst/>
              <a:rect l="l" t="t" r="r" b="b"/>
              <a:pathLst>
                <a:path w="1046" h="2104" extrusionOk="0">
                  <a:moveTo>
                    <a:pt x="248" y="0"/>
                  </a:moveTo>
                  <a:lnTo>
                    <a:pt x="0" y="1957"/>
                  </a:lnTo>
                  <a:lnTo>
                    <a:pt x="451" y="2103"/>
                  </a:lnTo>
                  <a:lnTo>
                    <a:pt x="1045" y="25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21;p39">
              <a:extLst>
                <a:ext uri="{FF2B5EF4-FFF2-40B4-BE49-F238E27FC236}">
                  <a16:creationId xmlns:a16="http://schemas.microsoft.com/office/drawing/2014/main" id="{EC8F8C33-124E-8F03-CB81-15E655EB2149}"/>
                </a:ext>
              </a:extLst>
            </p:cNvPr>
            <p:cNvSpPr/>
            <p:nvPr/>
          </p:nvSpPr>
          <p:spPr>
            <a:xfrm>
              <a:off x="73907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22;p39">
              <a:extLst>
                <a:ext uri="{FF2B5EF4-FFF2-40B4-BE49-F238E27FC236}">
                  <a16:creationId xmlns:a16="http://schemas.microsoft.com/office/drawing/2014/main" id="{D46F96AE-AED4-0A7E-19E0-7DBB47140281}"/>
                </a:ext>
              </a:extLst>
            </p:cNvPr>
            <p:cNvSpPr/>
            <p:nvPr/>
          </p:nvSpPr>
          <p:spPr>
            <a:xfrm>
              <a:off x="738297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1" y="0"/>
                  </a:moveTo>
                  <a:lnTo>
                    <a:pt x="1" y="41"/>
                  </a:lnTo>
                  <a:lnTo>
                    <a:pt x="7752" y="41"/>
                  </a:lnTo>
                  <a:lnTo>
                    <a:pt x="775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23;p39">
              <a:extLst>
                <a:ext uri="{FF2B5EF4-FFF2-40B4-BE49-F238E27FC236}">
                  <a16:creationId xmlns:a16="http://schemas.microsoft.com/office/drawing/2014/main" id="{DE204213-1344-ADE9-D2B8-A71FCB4A2C1D}"/>
                </a:ext>
              </a:extLst>
            </p:cNvPr>
            <p:cNvSpPr/>
            <p:nvPr/>
          </p:nvSpPr>
          <p:spPr>
            <a:xfrm>
              <a:off x="7960265" y="1555142"/>
              <a:ext cx="70765" cy="55364"/>
            </a:xfrm>
            <a:custGeom>
              <a:avLst/>
              <a:gdLst/>
              <a:ahLst/>
              <a:cxnLst/>
              <a:rect l="l" t="t" r="r" b="b"/>
              <a:pathLst>
                <a:path w="1199" h="928" extrusionOk="0">
                  <a:moveTo>
                    <a:pt x="598" y="0"/>
                  </a:moveTo>
                  <a:cubicBezTo>
                    <a:pt x="1" y="0"/>
                    <a:pt x="1" y="928"/>
                    <a:pt x="598" y="928"/>
                  </a:cubicBezTo>
                  <a:cubicBezTo>
                    <a:pt x="1195" y="928"/>
                    <a:pt x="1198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24;p39">
              <a:extLst>
                <a:ext uri="{FF2B5EF4-FFF2-40B4-BE49-F238E27FC236}">
                  <a16:creationId xmlns:a16="http://schemas.microsoft.com/office/drawing/2014/main" id="{6317D09C-4F1A-879B-AEDB-FCB116585335}"/>
                </a:ext>
              </a:extLst>
            </p:cNvPr>
            <p:cNvSpPr/>
            <p:nvPr/>
          </p:nvSpPr>
          <p:spPr>
            <a:xfrm>
              <a:off x="8036227" y="1596247"/>
              <a:ext cx="113082" cy="88774"/>
            </a:xfrm>
            <a:custGeom>
              <a:avLst/>
              <a:gdLst/>
              <a:ahLst/>
              <a:cxnLst/>
              <a:rect l="l" t="t" r="r" b="b"/>
              <a:pathLst>
                <a:path w="1916" h="1488" extrusionOk="0">
                  <a:moveTo>
                    <a:pt x="956" y="1"/>
                  </a:moveTo>
                  <a:cubicBezTo>
                    <a:pt x="0" y="1"/>
                    <a:pt x="0" y="1487"/>
                    <a:pt x="956" y="1487"/>
                  </a:cubicBezTo>
                  <a:cubicBezTo>
                    <a:pt x="1913" y="1487"/>
                    <a:pt x="1916" y="1"/>
                    <a:pt x="9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25;p39">
              <a:extLst>
                <a:ext uri="{FF2B5EF4-FFF2-40B4-BE49-F238E27FC236}">
                  <a16:creationId xmlns:a16="http://schemas.microsoft.com/office/drawing/2014/main" id="{06A0D97A-453C-4299-9C7E-10E3AD22CF82}"/>
                </a:ext>
              </a:extLst>
            </p:cNvPr>
            <p:cNvSpPr/>
            <p:nvPr/>
          </p:nvSpPr>
          <p:spPr>
            <a:xfrm>
              <a:off x="7841808" y="1859885"/>
              <a:ext cx="182667" cy="2444270"/>
            </a:xfrm>
            <a:custGeom>
              <a:avLst/>
              <a:gdLst/>
              <a:ahLst/>
              <a:cxnLst/>
              <a:rect l="l" t="t" r="r" b="b"/>
              <a:pathLst>
                <a:path w="3095" h="40970" extrusionOk="0">
                  <a:moveTo>
                    <a:pt x="1118" y="0"/>
                  </a:moveTo>
                  <a:lnTo>
                    <a:pt x="0" y="40969"/>
                  </a:lnTo>
                  <a:lnTo>
                    <a:pt x="3094" y="40969"/>
                  </a:lnTo>
                  <a:lnTo>
                    <a:pt x="1979" y="0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26;p39">
              <a:extLst>
                <a:ext uri="{FF2B5EF4-FFF2-40B4-BE49-F238E27FC236}">
                  <a16:creationId xmlns:a16="http://schemas.microsoft.com/office/drawing/2014/main" id="{08FD8BFD-93B4-252F-FAF7-E8F7D8847304}"/>
                </a:ext>
              </a:extLst>
            </p:cNvPr>
            <p:cNvSpPr/>
            <p:nvPr/>
          </p:nvSpPr>
          <p:spPr>
            <a:xfrm>
              <a:off x="7936834" y="1710556"/>
              <a:ext cx="703873" cy="246575"/>
            </a:xfrm>
            <a:custGeom>
              <a:avLst/>
              <a:gdLst/>
              <a:ahLst/>
              <a:cxnLst/>
              <a:rect l="l" t="t" r="r" b="b"/>
              <a:pathLst>
                <a:path w="11926" h="4133" extrusionOk="0">
                  <a:moveTo>
                    <a:pt x="11824" y="0"/>
                  </a:moveTo>
                  <a:lnTo>
                    <a:pt x="1" y="2551"/>
                  </a:lnTo>
                  <a:lnTo>
                    <a:pt x="191" y="3434"/>
                  </a:lnTo>
                  <a:lnTo>
                    <a:pt x="3200" y="4133"/>
                  </a:lnTo>
                  <a:lnTo>
                    <a:pt x="10106" y="1226"/>
                  </a:lnTo>
                  <a:lnTo>
                    <a:pt x="11926" y="464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27;p39">
              <a:extLst>
                <a:ext uri="{FF2B5EF4-FFF2-40B4-BE49-F238E27FC236}">
                  <a16:creationId xmlns:a16="http://schemas.microsoft.com/office/drawing/2014/main" id="{E7BE99DE-212E-A217-3D54-40684FD29CF9}"/>
                </a:ext>
              </a:extLst>
            </p:cNvPr>
            <p:cNvSpPr/>
            <p:nvPr/>
          </p:nvSpPr>
          <p:spPr>
            <a:xfrm>
              <a:off x="8522923" y="1710556"/>
              <a:ext cx="117804" cy="73203"/>
            </a:xfrm>
            <a:custGeom>
              <a:avLst/>
              <a:gdLst/>
              <a:ahLst/>
              <a:cxnLst/>
              <a:rect l="l" t="t" r="r" b="b"/>
              <a:pathLst>
                <a:path w="1996" h="1227" extrusionOk="0">
                  <a:moveTo>
                    <a:pt x="1894" y="0"/>
                  </a:moveTo>
                  <a:lnTo>
                    <a:pt x="1" y="410"/>
                  </a:lnTo>
                  <a:lnTo>
                    <a:pt x="176" y="1226"/>
                  </a:lnTo>
                  <a:lnTo>
                    <a:pt x="1996" y="464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28;p39">
              <a:extLst>
                <a:ext uri="{FF2B5EF4-FFF2-40B4-BE49-F238E27FC236}">
                  <a16:creationId xmlns:a16="http://schemas.microsoft.com/office/drawing/2014/main" id="{C9D52E48-84D1-D38D-DB31-1128CA3FCB6F}"/>
                </a:ext>
              </a:extLst>
            </p:cNvPr>
            <p:cNvSpPr/>
            <p:nvPr/>
          </p:nvSpPr>
          <p:spPr>
            <a:xfrm>
              <a:off x="7881884" y="1842882"/>
              <a:ext cx="100924" cy="93189"/>
            </a:xfrm>
            <a:custGeom>
              <a:avLst/>
              <a:gdLst/>
              <a:ahLst/>
              <a:cxnLst/>
              <a:rect l="l" t="t" r="r" b="b"/>
              <a:pathLst>
                <a:path w="1710" h="1562" extrusionOk="0">
                  <a:moveTo>
                    <a:pt x="860" y="0"/>
                  </a:moveTo>
                  <a:cubicBezTo>
                    <a:pt x="805" y="0"/>
                    <a:pt x="749" y="6"/>
                    <a:pt x="693" y="19"/>
                  </a:cubicBezTo>
                  <a:cubicBezTo>
                    <a:pt x="271" y="107"/>
                    <a:pt x="1" y="524"/>
                    <a:pt x="93" y="946"/>
                  </a:cubicBezTo>
                  <a:cubicBezTo>
                    <a:pt x="173" y="1312"/>
                    <a:pt x="496" y="1562"/>
                    <a:pt x="854" y="1562"/>
                  </a:cubicBezTo>
                  <a:cubicBezTo>
                    <a:pt x="909" y="1562"/>
                    <a:pt x="965" y="1556"/>
                    <a:pt x="1021" y="1543"/>
                  </a:cubicBezTo>
                  <a:cubicBezTo>
                    <a:pt x="1443" y="1454"/>
                    <a:pt x="1710" y="1038"/>
                    <a:pt x="1621" y="616"/>
                  </a:cubicBezTo>
                  <a:cubicBezTo>
                    <a:pt x="1541" y="250"/>
                    <a:pt x="1218" y="0"/>
                    <a:pt x="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29;p39">
              <a:extLst>
                <a:ext uri="{FF2B5EF4-FFF2-40B4-BE49-F238E27FC236}">
                  <a16:creationId xmlns:a16="http://schemas.microsoft.com/office/drawing/2014/main" id="{91CF1ADE-EB2D-ED4B-A53D-D05B8C0C8F5C}"/>
                </a:ext>
              </a:extLst>
            </p:cNvPr>
            <p:cNvSpPr/>
            <p:nvPr/>
          </p:nvSpPr>
          <p:spPr>
            <a:xfrm>
              <a:off x="8370351" y="2456663"/>
              <a:ext cx="135392" cy="1847491"/>
            </a:xfrm>
            <a:custGeom>
              <a:avLst/>
              <a:gdLst/>
              <a:ahLst/>
              <a:cxnLst/>
              <a:rect l="l" t="t" r="r" b="b"/>
              <a:pathLst>
                <a:path w="2294" h="30967" extrusionOk="0">
                  <a:moveTo>
                    <a:pt x="829" y="1"/>
                  </a:moveTo>
                  <a:lnTo>
                    <a:pt x="0" y="30966"/>
                  </a:lnTo>
                  <a:lnTo>
                    <a:pt x="2294" y="30966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30;p39">
              <a:extLst>
                <a:ext uri="{FF2B5EF4-FFF2-40B4-BE49-F238E27FC236}">
                  <a16:creationId xmlns:a16="http://schemas.microsoft.com/office/drawing/2014/main" id="{7BAB93CD-647B-30AB-7825-3BC19C86F8B5}"/>
                </a:ext>
              </a:extLst>
            </p:cNvPr>
            <p:cNvSpPr/>
            <p:nvPr/>
          </p:nvSpPr>
          <p:spPr>
            <a:xfrm>
              <a:off x="8422645" y="1962977"/>
              <a:ext cx="201022" cy="515940"/>
            </a:xfrm>
            <a:custGeom>
              <a:avLst/>
              <a:gdLst/>
              <a:ahLst/>
              <a:cxnLst/>
              <a:rect l="l" t="t" r="r" b="b"/>
              <a:pathLst>
                <a:path w="3406" h="8648" extrusionOk="0">
                  <a:moveTo>
                    <a:pt x="3075" y="0"/>
                  </a:moveTo>
                  <a:lnTo>
                    <a:pt x="0" y="8418"/>
                  </a:lnTo>
                  <a:lnTo>
                    <a:pt x="629" y="8647"/>
                  </a:lnTo>
                  <a:lnTo>
                    <a:pt x="2256" y="7040"/>
                  </a:lnTo>
                  <a:lnTo>
                    <a:pt x="3167" y="1563"/>
                  </a:lnTo>
                  <a:lnTo>
                    <a:pt x="3406" y="121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31;p39">
              <a:extLst>
                <a:ext uri="{FF2B5EF4-FFF2-40B4-BE49-F238E27FC236}">
                  <a16:creationId xmlns:a16="http://schemas.microsoft.com/office/drawing/2014/main" id="{D38368C4-6AAE-09E1-F404-035C9DAB1C99}"/>
                </a:ext>
              </a:extLst>
            </p:cNvPr>
            <p:cNvSpPr/>
            <p:nvPr/>
          </p:nvSpPr>
          <p:spPr>
            <a:xfrm>
              <a:off x="8575040" y="1962977"/>
              <a:ext cx="48632" cy="93308"/>
            </a:xfrm>
            <a:custGeom>
              <a:avLst/>
              <a:gdLst/>
              <a:ahLst/>
              <a:cxnLst/>
              <a:rect l="l" t="t" r="r" b="b"/>
              <a:pathLst>
                <a:path w="824" h="1564" extrusionOk="0">
                  <a:moveTo>
                    <a:pt x="493" y="0"/>
                  </a:moveTo>
                  <a:lnTo>
                    <a:pt x="1" y="1351"/>
                  </a:lnTo>
                  <a:lnTo>
                    <a:pt x="585" y="1563"/>
                  </a:lnTo>
                  <a:lnTo>
                    <a:pt x="824" y="12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32;p39">
              <a:extLst>
                <a:ext uri="{FF2B5EF4-FFF2-40B4-BE49-F238E27FC236}">
                  <a16:creationId xmlns:a16="http://schemas.microsoft.com/office/drawing/2014/main" id="{6B4D4FFF-1C5C-0EC4-AECE-DFC293CC6C1B}"/>
                </a:ext>
              </a:extLst>
            </p:cNvPr>
            <p:cNvSpPr/>
            <p:nvPr/>
          </p:nvSpPr>
          <p:spPr>
            <a:xfrm>
              <a:off x="7908916" y="2422717"/>
              <a:ext cx="524452" cy="167824"/>
            </a:xfrm>
            <a:custGeom>
              <a:avLst/>
              <a:gdLst/>
              <a:ahLst/>
              <a:cxnLst/>
              <a:rect l="l" t="t" r="r" b="b"/>
              <a:pathLst>
                <a:path w="8886" h="2813" extrusionOk="0">
                  <a:moveTo>
                    <a:pt x="6566" y="1"/>
                  </a:moveTo>
                  <a:lnTo>
                    <a:pt x="1366" y="1951"/>
                  </a:lnTo>
                  <a:lnTo>
                    <a:pt x="0" y="2466"/>
                  </a:lnTo>
                  <a:lnTo>
                    <a:pt x="61" y="2812"/>
                  </a:lnTo>
                  <a:lnTo>
                    <a:pt x="8885" y="1265"/>
                  </a:lnTo>
                  <a:lnTo>
                    <a:pt x="8771" y="608"/>
                  </a:lnTo>
                  <a:lnTo>
                    <a:pt x="6566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33;p39">
              <a:extLst>
                <a:ext uri="{FF2B5EF4-FFF2-40B4-BE49-F238E27FC236}">
                  <a16:creationId xmlns:a16="http://schemas.microsoft.com/office/drawing/2014/main" id="{40343BDE-B051-2798-3BF4-217E89C44055}"/>
                </a:ext>
              </a:extLst>
            </p:cNvPr>
            <p:cNvSpPr/>
            <p:nvPr/>
          </p:nvSpPr>
          <p:spPr>
            <a:xfrm>
              <a:off x="7908916" y="2539113"/>
              <a:ext cx="87054" cy="51427"/>
            </a:xfrm>
            <a:custGeom>
              <a:avLst/>
              <a:gdLst/>
              <a:ahLst/>
              <a:cxnLst/>
              <a:rect l="l" t="t" r="r" b="b"/>
              <a:pathLst>
                <a:path w="1475" h="862" extrusionOk="0">
                  <a:moveTo>
                    <a:pt x="1366" y="0"/>
                  </a:moveTo>
                  <a:lnTo>
                    <a:pt x="0" y="515"/>
                  </a:lnTo>
                  <a:lnTo>
                    <a:pt x="61" y="861"/>
                  </a:lnTo>
                  <a:lnTo>
                    <a:pt x="1474" y="613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34;p39">
              <a:extLst>
                <a:ext uri="{FF2B5EF4-FFF2-40B4-BE49-F238E27FC236}">
                  <a16:creationId xmlns:a16="http://schemas.microsoft.com/office/drawing/2014/main" id="{6A7D12AA-2E8F-6BD8-2C52-F7EF8A84BC59}"/>
                </a:ext>
              </a:extLst>
            </p:cNvPr>
            <p:cNvSpPr/>
            <p:nvPr/>
          </p:nvSpPr>
          <p:spPr>
            <a:xfrm>
              <a:off x="8426009" y="2472234"/>
              <a:ext cx="369937" cy="423407"/>
            </a:xfrm>
            <a:custGeom>
              <a:avLst/>
              <a:gdLst/>
              <a:ahLst/>
              <a:cxnLst/>
              <a:rect l="l" t="t" r="r" b="b"/>
              <a:pathLst>
                <a:path w="6268" h="7097" extrusionOk="0">
                  <a:moveTo>
                    <a:pt x="515" y="0"/>
                  </a:moveTo>
                  <a:lnTo>
                    <a:pt x="1" y="432"/>
                  </a:lnTo>
                  <a:lnTo>
                    <a:pt x="579" y="2643"/>
                  </a:lnTo>
                  <a:lnTo>
                    <a:pt x="4870" y="6169"/>
                  </a:lnTo>
                  <a:lnTo>
                    <a:pt x="5998" y="7097"/>
                  </a:lnTo>
                  <a:lnTo>
                    <a:pt x="6268" y="6874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35;p39">
              <a:extLst>
                <a:ext uri="{FF2B5EF4-FFF2-40B4-BE49-F238E27FC236}">
                  <a16:creationId xmlns:a16="http://schemas.microsoft.com/office/drawing/2014/main" id="{64FB8909-D362-2F65-067A-8F137B143D23}"/>
                </a:ext>
              </a:extLst>
            </p:cNvPr>
            <p:cNvSpPr/>
            <p:nvPr/>
          </p:nvSpPr>
          <p:spPr>
            <a:xfrm>
              <a:off x="8713447" y="2816532"/>
              <a:ext cx="82510" cy="79109"/>
            </a:xfrm>
            <a:custGeom>
              <a:avLst/>
              <a:gdLst/>
              <a:ahLst/>
              <a:cxnLst/>
              <a:rect l="l" t="t" r="r" b="b"/>
              <a:pathLst>
                <a:path w="1398" h="1326" extrusionOk="0">
                  <a:moveTo>
                    <a:pt x="477" y="1"/>
                  </a:moveTo>
                  <a:lnTo>
                    <a:pt x="0" y="398"/>
                  </a:lnTo>
                  <a:lnTo>
                    <a:pt x="1128" y="1326"/>
                  </a:lnTo>
                  <a:lnTo>
                    <a:pt x="1398" y="1103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36;p39">
              <a:extLst>
                <a:ext uri="{FF2B5EF4-FFF2-40B4-BE49-F238E27FC236}">
                  <a16:creationId xmlns:a16="http://schemas.microsoft.com/office/drawing/2014/main" id="{F59016DD-9784-A260-948A-32E9AEBEA9BF}"/>
                </a:ext>
              </a:extLst>
            </p:cNvPr>
            <p:cNvSpPr/>
            <p:nvPr/>
          </p:nvSpPr>
          <p:spPr>
            <a:xfrm>
              <a:off x="8399036" y="2444015"/>
              <a:ext cx="77080" cy="69146"/>
            </a:xfrm>
            <a:custGeom>
              <a:avLst/>
              <a:gdLst/>
              <a:ahLst/>
              <a:cxnLst/>
              <a:rect l="l" t="t" r="r" b="b"/>
              <a:pathLst>
                <a:path w="1306" h="1159" extrusionOk="0">
                  <a:moveTo>
                    <a:pt x="653" y="0"/>
                  </a:moveTo>
                  <a:cubicBezTo>
                    <a:pt x="416" y="0"/>
                    <a:pt x="195" y="145"/>
                    <a:pt x="108" y="381"/>
                  </a:cubicBezTo>
                  <a:cubicBezTo>
                    <a:pt x="0" y="680"/>
                    <a:pt x="153" y="1013"/>
                    <a:pt x="454" y="1124"/>
                  </a:cubicBezTo>
                  <a:cubicBezTo>
                    <a:pt x="519" y="1148"/>
                    <a:pt x="585" y="1159"/>
                    <a:pt x="650" y="1159"/>
                  </a:cubicBezTo>
                  <a:cubicBezTo>
                    <a:pt x="886" y="1159"/>
                    <a:pt x="1110" y="1012"/>
                    <a:pt x="1194" y="778"/>
                  </a:cubicBezTo>
                  <a:cubicBezTo>
                    <a:pt x="1306" y="476"/>
                    <a:pt x="1150" y="146"/>
                    <a:pt x="851" y="35"/>
                  </a:cubicBezTo>
                  <a:cubicBezTo>
                    <a:pt x="786" y="11"/>
                    <a:pt x="719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37;p39">
              <a:extLst>
                <a:ext uri="{FF2B5EF4-FFF2-40B4-BE49-F238E27FC236}">
                  <a16:creationId xmlns:a16="http://schemas.microsoft.com/office/drawing/2014/main" id="{FB639082-799D-D2C7-2961-A6B1E0AB64F1}"/>
                </a:ext>
              </a:extLst>
            </p:cNvPr>
            <p:cNvSpPr/>
            <p:nvPr/>
          </p:nvSpPr>
          <p:spPr>
            <a:xfrm>
              <a:off x="8072584" y="4736926"/>
              <a:ext cx="47688" cy="4773"/>
            </a:xfrm>
            <a:custGeom>
              <a:avLst/>
              <a:gdLst/>
              <a:ahLst/>
              <a:cxnLst/>
              <a:rect l="l" t="t" r="r" b="b"/>
              <a:pathLst>
                <a:path w="808" h="80" extrusionOk="0">
                  <a:moveTo>
                    <a:pt x="1" y="1"/>
                  </a:moveTo>
                  <a:lnTo>
                    <a:pt x="1" y="80"/>
                  </a:lnTo>
                  <a:lnTo>
                    <a:pt x="807" y="80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38;p39">
              <a:extLst>
                <a:ext uri="{FF2B5EF4-FFF2-40B4-BE49-F238E27FC236}">
                  <a16:creationId xmlns:a16="http://schemas.microsoft.com/office/drawing/2014/main" id="{D03DF2C7-CFB5-3E1A-D0F1-02800F6D792E}"/>
                </a:ext>
              </a:extLst>
            </p:cNvPr>
            <p:cNvSpPr/>
            <p:nvPr/>
          </p:nvSpPr>
          <p:spPr>
            <a:xfrm>
              <a:off x="7449724" y="4690689"/>
              <a:ext cx="1346187" cy="452819"/>
            </a:xfrm>
            <a:custGeom>
              <a:avLst/>
              <a:gdLst/>
              <a:ahLst/>
              <a:cxnLst/>
              <a:rect l="l" t="t" r="r" b="b"/>
              <a:pathLst>
                <a:path w="22809" h="7590" extrusionOk="0">
                  <a:moveTo>
                    <a:pt x="21522" y="1287"/>
                  </a:moveTo>
                  <a:lnTo>
                    <a:pt x="21522" y="6300"/>
                  </a:lnTo>
                  <a:lnTo>
                    <a:pt x="1291" y="6300"/>
                  </a:lnTo>
                  <a:lnTo>
                    <a:pt x="1291" y="1287"/>
                  </a:lnTo>
                  <a:close/>
                  <a:moveTo>
                    <a:pt x="1" y="0"/>
                  </a:moveTo>
                  <a:lnTo>
                    <a:pt x="1" y="7589"/>
                  </a:lnTo>
                  <a:lnTo>
                    <a:pt x="22809" y="7589"/>
                  </a:lnTo>
                  <a:lnTo>
                    <a:pt x="22809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39;p39">
              <a:extLst>
                <a:ext uri="{FF2B5EF4-FFF2-40B4-BE49-F238E27FC236}">
                  <a16:creationId xmlns:a16="http://schemas.microsoft.com/office/drawing/2014/main" id="{76175020-D998-B3AA-8CEB-775F7C7FE1EA}"/>
                </a:ext>
              </a:extLst>
            </p:cNvPr>
            <p:cNvSpPr/>
            <p:nvPr/>
          </p:nvSpPr>
          <p:spPr>
            <a:xfrm>
              <a:off x="7296207" y="3913082"/>
              <a:ext cx="1653445" cy="815970"/>
            </a:xfrm>
            <a:custGeom>
              <a:avLst/>
              <a:gdLst/>
              <a:ahLst/>
              <a:cxnLst/>
              <a:rect l="l" t="t" r="r" b="b"/>
              <a:pathLst>
                <a:path w="28015" h="13677" extrusionOk="0">
                  <a:moveTo>
                    <a:pt x="4609" y="1"/>
                  </a:moveTo>
                  <a:lnTo>
                    <a:pt x="0" y="13676"/>
                  </a:lnTo>
                  <a:lnTo>
                    <a:pt x="28015" y="13676"/>
                  </a:lnTo>
                  <a:lnTo>
                    <a:pt x="23406" y="1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40;p39">
              <a:extLst>
                <a:ext uri="{FF2B5EF4-FFF2-40B4-BE49-F238E27FC236}">
                  <a16:creationId xmlns:a16="http://schemas.microsoft.com/office/drawing/2014/main" id="{42AECCD5-385F-DB9E-99D0-66EE59806488}"/>
                </a:ext>
              </a:extLst>
            </p:cNvPr>
            <p:cNvSpPr/>
            <p:nvPr/>
          </p:nvSpPr>
          <p:spPr>
            <a:xfrm>
              <a:off x="7554193" y="3934500"/>
              <a:ext cx="369937" cy="178622"/>
            </a:xfrm>
            <a:custGeom>
              <a:avLst/>
              <a:gdLst/>
              <a:ahLst/>
              <a:cxnLst/>
              <a:rect l="l" t="t" r="r" b="b"/>
              <a:pathLst>
                <a:path w="6268" h="2994" extrusionOk="0">
                  <a:moveTo>
                    <a:pt x="1398" y="1"/>
                  </a:moveTo>
                  <a:cubicBezTo>
                    <a:pt x="1118" y="1"/>
                    <a:pt x="855" y="106"/>
                    <a:pt x="782" y="242"/>
                  </a:cubicBezTo>
                  <a:cubicBezTo>
                    <a:pt x="775" y="252"/>
                    <a:pt x="769" y="264"/>
                    <a:pt x="766" y="274"/>
                  </a:cubicBezTo>
                  <a:lnTo>
                    <a:pt x="22" y="2666"/>
                  </a:lnTo>
                  <a:cubicBezTo>
                    <a:pt x="0" y="2736"/>
                    <a:pt x="22" y="2803"/>
                    <a:pt x="76" y="2857"/>
                  </a:cubicBezTo>
                  <a:cubicBezTo>
                    <a:pt x="159" y="2939"/>
                    <a:pt x="321" y="2993"/>
                    <a:pt x="524" y="2993"/>
                  </a:cubicBezTo>
                  <a:lnTo>
                    <a:pt x="5340" y="2993"/>
                  </a:lnTo>
                  <a:cubicBezTo>
                    <a:pt x="5543" y="2993"/>
                    <a:pt x="5731" y="2939"/>
                    <a:pt x="5848" y="2857"/>
                  </a:cubicBezTo>
                  <a:cubicBezTo>
                    <a:pt x="5928" y="2803"/>
                    <a:pt x="5975" y="2736"/>
                    <a:pt x="5985" y="2666"/>
                  </a:cubicBezTo>
                  <a:lnTo>
                    <a:pt x="6268" y="274"/>
                  </a:lnTo>
                  <a:cubicBezTo>
                    <a:pt x="6268" y="264"/>
                    <a:pt x="6268" y="252"/>
                    <a:pt x="6265" y="242"/>
                  </a:cubicBezTo>
                  <a:cubicBezTo>
                    <a:pt x="6252" y="106"/>
                    <a:pt x="6033" y="1"/>
                    <a:pt x="575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41;p39">
              <a:extLst>
                <a:ext uri="{FF2B5EF4-FFF2-40B4-BE49-F238E27FC236}">
                  <a16:creationId xmlns:a16="http://schemas.microsoft.com/office/drawing/2014/main" id="{29C64768-4A49-0278-D2CC-4595ECD26635}"/>
                </a:ext>
              </a:extLst>
            </p:cNvPr>
            <p:cNvSpPr/>
            <p:nvPr/>
          </p:nvSpPr>
          <p:spPr>
            <a:xfrm>
              <a:off x="7478409" y="4134241"/>
              <a:ext cx="422465" cy="226350"/>
            </a:xfrm>
            <a:custGeom>
              <a:avLst/>
              <a:gdLst/>
              <a:ahLst/>
              <a:cxnLst/>
              <a:rect l="l" t="t" r="r" b="b"/>
              <a:pathLst>
                <a:path w="7158" h="3794" extrusionOk="0">
                  <a:moveTo>
                    <a:pt x="1704" y="1"/>
                  </a:moveTo>
                  <a:cubicBezTo>
                    <a:pt x="1548" y="1"/>
                    <a:pt x="1395" y="33"/>
                    <a:pt x="1272" y="90"/>
                  </a:cubicBezTo>
                  <a:cubicBezTo>
                    <a:pt x="1125" y="150"/>
                    <a:pt x="1021" y="242"/>
                    <a:pt x="986" y="344"/>
                  </a:cubicBezTo>
                  <a:lnTo>
                    <a:pt x="45" y="3374"/>
                  </a:lnTo>
                  <a:cubicBezTo>
                    <a:pt x="1" y="3517"/>
                    <a:pt x="80" y="3645"/>
                    <a:pt x="236" y="3721"/>
                  </a:cubicBezTo>
                  <a:cubicBezTo>
                    <a:pt x="331" y="3768"/>
                    <a:pt x="455" y="3794"/>
                    <a:pt x="598" y="3794"/>
                  </a:cubicBezTo>
                  <a:lnTo>
                    <a:pt x="6056" y="3794"/>
                  </a:lnTo>
                  <a:cubicBezTo>
                    <a:pt x="6195" y="3794"/>
                    <a:pt x="6332" y="3768"/>
                    <a:pt x="6449" y="3721"/>
                  </a:cubicBezTo>
                  <a:cubicBezTo>
                    <a:pt x="6637" y="3645"/>
                    <a:pt x="6770" y="3517"/>
                    <a:pt x="6789" y="3374"/>
                  </a:cubicBezTo>
                  <a:lnTo>
                    <a:pt x="7145" y="344"/>
                  </a:lnTo>
                  <a:cubicBezTo>
                    <a:pt x="7158" y="242"/>
                    <a:pt x="7091" y="150"/>
                    <a:pt x="6974" y="90"/>
                  </a:cubicBezTo>
                  <a:cubicBezTo>
                    <a:pt x="6872" y="33"/>
                    <a:pt x="6732" y="1"/>
                    <a:pt x="657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42;p39">
              <a:extLst>
                <a:ext uri="{FF2B5EF4-FFF2-40B4-BE49-F238E27FC236}">
                  <a16:creationId xmlns:a16="http://schemas.microsoft.com/office/drawing/2014/main" id="{24604475-3CE4-1BDF-9076-F73A5D3EB639}"/>
                </a:ext>
              </a:extLst>
            </p:cNvPr>
            <p:cNvSpPr/>
            <p:nvPr/>
          </p:nvSpPr>
          <p:spPr>
            <a:xfrm>
              <a:off x="7382616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2088" y="0"/>
                  </a:moveTo>
                  <a:cubicBezTo>
                    <a:pt x="1830" y="0"/>
                    <a:pt x="1579" y="92"/>
                    <a:pt x="1417" y="226"/>
                  </a:cubicBezTo>
                  <a:cubicBezTo>
                    <a:pt x="1338" y="289"/>
                    <a:pt x="1284" y="365"/>
                    <a:pt x="1259" y="445"/>
                  </a:cubicBezTo>
                  <a:lnTo>
                    <a:pt x="26" y="4406"/>
                  </a:lnTo>
                  <a:cubicBezTo>
                    <a:pt x="13" y="4444"/>
                    <a:pt x="7" y="4482"/>
                    <a:pt x="7" y="4520"/>
                  </a:cubicBezTo>
                  <a:cubicBezTo>
                    <a:pt x="1" y="4771"/>
                    <a:pt x="261" y="4965"/>
                    <a:pt x="639" y="4965"/>
                  </a:cubicBezTo>
                  <a:lnTo>
                    <a:pt x="6932" y="4965"/>
                  </a:lnTo>
                  <a:cubicBezTo>
                    <a:pt x="7313" y="4965"/>
                    <a:pt x="7653" y="4771"/>
                    <a:pt x="7758" y="4520"/>
                  </a:cubicBezTo>
                  <a:cubicBezTo>
                    <a:pt x="7774" y="4482"/>
                    <a:pt x="7783" y="4444"/>
                    <a:pt x="7787" y="4406"/>
                  </a:cubicBezTo>
                  <a:lnTo>
                    <a:pt x="8257" y="445"/>
                  </a:lnTo>
                  <a:cubicBezTo>
                    <a:pt x="8266" y="365"/>
                    <a:pt x="8241" y="289"/>
                    <a:pt x="8190" y="226"/>
                  </a:cubicBezTo>
                  <a:cubicBezTo>
                    <a:pt x="8088" y="92"/>
                    <a:pt x="7872" y="0"/>
                    <a:pt x="7615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43;p39">
              <a:extLst>
                <a:ext uri="{FF2B5EF4-FFF2-40B4-BE49-F238E27FC236}">
                  <a16:creationId xmlns:a16="http://schemas.microsoft.com/office/drawing/2014/main" id="{FECE4FD2-02F9-A8F4-8704-CD944FCFF6F8}"/>
                </a:ext>
              </a:extLst>
            </p:cNvPr>
            <p:cNvSpPr/>
            <p:nvPr/>
          </p:nvSpPr>
          <p:spPr>
            <a:xfrm>
              <a:off x="7946572" y="3934500"/>
              <a:ext cx="352763" cy="178622"/>
            </a:xfrm>
            <a:custGeom>
              <a:avLst/>
              <a:gdLst/>
              <a:ahLst/>
              <a:cxnLst/>
              <a:rect l="l" t="t" r="r" b="b"/>
              <a:pathLst>
                <a:path w="5977" h="2994" extrusionOk="0">
                  <a:moveTo>
                    <a:pt x="811" y="1"/>
                  </a:moveTo>
                  <a:cubicBezTo>
                    <a:pt x="531" y="1"/>
                    <a:pt x="290" y="106"/>
                    <a:pt x="245" y="242"/>
                  </a:cubicBezTo>
                  <a:cubicBezTo>
                    <a:pt x="242" y="252"/>
                    <a:pt x="239" y="264"/>
                    <a:pt x="239" y="274"/>
                  </a:cubicBezTo>
                  <a:lnTo>
                    <a:pt x="7" y="2666"/>
                  </a:lnTo>
                  <a:cubicBezTo>
                    <a:pt x="1" y="2736"/>
                    <a:pt x="36" y="2803"/>
                    <a:pt x="99" y="2857"/>
                  </a:cubicBezTo>
                  <a:cubicBezTo>
                    <a:pt x="201" y="2939"/>
                    <a:pt x="376" y="2993"/>
                    <a:pt x="579" y="2993"/>
                  </a:cubicBezTo>
                  <a:lnTo>
                    <a:pt x="5398" y="2993"/>
                  </a:lnTo>
                  <a:cubicBezTo>
                    <a:pt x="5598" y="2993"/>
                    <a:pt x="5773" y="2939"/>
                    <a:pt x="5874" y="2857"/>
                  </a:cubicBezTo>
                  <a:cubicBezTo>
                    <a:pt x="5941" y="2803"/>
                    <a:pt x="5976" y="2736"/>
                    <a:pt x="5970" y="2666"/>
                  </a:cubicBezTo>
                  <a:lnTo>
                    <a:pt x="5738" y="274"/>
                  </a:lnTo>
                  <a:cubicBezTo>
                    <a:pt x="5738" y="264"/>
                    <a:pt x="5735" y="252"/>
                    <a:pt x="5732" y="242"/>
                  </a:cubicBezTo>
                  <a:cubicBezTo>
                    <a:pt x="5687" y="106"/>
                    <a:pt x="5446" y="1"/>
                    <a:pt x="516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44;p39">
              <a:extLst>
                <a:ext uri="{FF2B5EF4-FFF2-40B4-BE49-F238E27FC236}">
                  <a16:creationId xmlns:a16="http://schemas.microsoft.com/office/drawing/2014/main" id="{DA207655-5ACE-0A9C-7B6A-924B274030B5}"/>
                </a:ext>
              </a:extLst>
            </p:cNvPr>
            <p:cNvSpPr/>
            <p:nvPr/>
          </p:nvSpPr>
          <p:spPr>
            <a:xfrm>
              <a:off x="7922963" y="4134241"/>
              <a:ext cx="399801" cy="226350"/>
            </a:xfrm>
            <a:custGeom>
              <a:avLst/>
              <a:gdLst/>
              <a:ahLst/>
              <a:cxnLst/>
              <a:rect l="l" t="t" r="r" b="b"/>
              <a:pathLst>
                <a:path w="6774" h="3794" extrusionOk="0">
                  <a:moveTo>
                    <a:pt x="954" y="1"/>
                  </a:moveTo>
                  <a:cubicBezTo>
                    <a:pt x="795" y="1"/>
                    <a:pt x="649" y="33"/>
                    <a:pt x="537" y="90"/>
                  </a:cubicBezTo>
                  <a:cubicBezTo>
                    <a:pt x="404" y="150"/>
                    <a:pt x="318" y="242"/>
                    <a:pt x="309" y="344"/>
                  </a:cubicBezTo>
                  <a:lnTo>
                    <a:pt x="17" y="3374"/>
                  </a:lnTo>
                  <a:cubicBezTo>
                    <a:pt x="1" y="3517"/>
                    <a:pt x="109" y="3645"/>
                    <a:pt x="283" y="3721"/>
                  </a:cubicBezTo>
                  <a:cubicBezTo>
                    <a:pt x="388" y="3768"/>
                    <a:pt x="518" y="3794"/>
                    <a:pt x="661" y="3794"/>
                  </a:cubicBezTo>
                  <a:lnTo>
                    <a:pt x="6116" y="3794"/>
                  </a:lnTo>
                  <a:cubicBezTo>
                    <a:pt x="6259" y="3794"/>
                    <a:pt x="6389" y="3768"/>
                    <a:pt x="6494" y="3721"/>
                  </a:cubicBezTo>
                  <a:cubicBezTo>
                    <a:pt x="6668" y="3645"/>
                    <a:pt x="6773" y="3517"/>
                    <a:pt x="6760" y="3374"/>
                  </a:cubicBezTo>
                  <a:lnTo>
                    <a:pt x="6468" y="344"/>
                  </a:lnTo>
                  <a:cubicBezTo>
                    <a:pt x="6459" y="242"/>
                    <a:pt x="6373" y="150"/>
                    <a:pt x="6240" y="90"/>
                  </a:cubicBezTo>
                  <a:cubicBezTo>
                    <a:pt x="6128" y="33"/>
                    <a:pt x="5982" y="1"/>
                    <a:pt x="582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45;p39">
              <a:extLst>
                <a:ext uri="{FF2B5EF4-FFF2-40B4-BE49-F238E27FC236}">
                  <a16:creationId xmlns:a16="http://schemas.microsoft.com/office/drawing/2014/main" id="{11A64A71-2F80-C014-65C0-90B29E74AF1C}"/>
                </a:ext>
              </a:extLst>
            </p:cNvPr>
            <p:cNvSpPr/>
            <p:nvPr/>
          </p:nvSpPr>
          <p:spPr>
            <a:xfrm>
              <a:off x="7893511" y="4387677"/>
              <a:ext cx="458880" cy="296272"/>
            </a:xfrm>
            <a:custGeom>
              <a:avLst/>
              <a:gdLst/>
              <a:ahLst/>
              <a:cxnLst/>
              <a:rect l="l" t="t" r="r" b="b"/>
              <a:pathLst>
                <a:path w="7775" h="4966" extrusionOk="0">
                  <a:moveTo>
                    <a:pt x="1125" y="0"/>
                  </a:moveTo>
                  <a:cubicBezTo>
                    <a:pt x="865" y="0"/>
                    <a:pt x="633" y="92"/>
                    <a:pt x="500" y="226"/>
                  </a:cubicBezTo>
                  <a:cubicBezTo>
                    <a:pt x="436" y="289"/>
                    <a:pt x="395" y="365"/>
                    <a:pt x="388" y="445"/>
                  </a:cubicBezTo>
                  <a:lnTo>
                    <a:pt x="4" y="4406"/>
                  </a:lnTo>
                  <a:cubicBezTo>
                    <a:pt x="1" y="4444"/>
                    <a:pt x="4" y="4482"/>
                    <a:pt x="10" y="4520"/>
                  </a:cubicBezTo>
                  <a:cubicBezTo>
                    <a:pt x="61" y="4771"/>
                    <a:pt x="360" y="4965"/>
                    <a:pt x="741" y="4965"/>
                  </a:cubicBezTo>
                  <a:lnTo>
                    <a:pt x="7034" y="4965"/>
                  </a:lnTo>
                  <a:cubicBezTo>
                    <a:pt x="7412" y="4965"/>
                    <a:pt x="7714" y="4771"/>
                    <a:pt x="7761" y="4520"/>
                  </a:cubicBezTo>
                  <a:cubicBezTo>
                    <a:pt x="7771" y="4482"/>
                    <a:pt x="7774" y="4444"/>
                    <a:pt x="7768" y="4406"/>
                  </a:cubicBezTo>
                  <a:lnTo>
                    <a:pt x="7387" y="445"/>
                  </a:lnTo>
                  <a:cubicBezTo>
                    <a:pt x="7380" y="365"/>
                    <a:pt x="7339" y="289"/>
                    <a:pt x="7272" y="226"/>
                  </a:cubicBezTo>
                  <a:cubicBezTo>
                    <a:pt x="7142" y="92"/>
                    <a:pt x="6907" y="0"/>
                    <a:pt x="66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46;p39">
              <a:extLst>
                <a:ext uri="{FF2B5EF4-FFF2-40B4-BE49-F238E27FC236}">
                  <a16:creationId xmlns:a16="http://schemas.microsoft.com/office/drawing/2014/main" id="{2A818574-E4C5-61BA-A779-C937812276F0}"/>
                </a:ext>
              </a:extLst>
            </p:cNvPr>
            <p:cNvSpPr/>
            <p:nvPr/>
          </p:nvSpPr>
          <p:spPr>
            <a:xfrm>
              <a:off x="8321599" y="3934500"/>
              <a:ext cx="370114" cy="178622"/>
            </a:xfrm>
            <a:custGeom>
              <a:avLst/>
              <a:gdLst/>
              <a:ahLst/>
              <a:cxnLst/>
              <a:rect l="l" t="t" r="r" b="b"/>
              <a:pathLst>
                <a:path w="6271" h="2994" extrusionOk="0">
                  <a:moveTo>
                    <a:pt x="518" y="1"/>
                  </a:moveTo>
                  <a:cubicBezTo>
                    <a:pt x="238" y="1"/>
                    <a:pt x="19" y="106"/>
                    <a:pt x="3" y="242"/>
                  </a:cubicBezTo>
                  <a:cubicBezTo>
                    <a:pt x="0" y="252"/>
                    <a:pt x="0" y="264"/>
                    <a:pt x="3" y="274"/>
                  </a:cubicBezTo>
                  <a:lnTo>
                    <a:pt x="286" y="2666"/>
                  </a:lnTo>
                  <a:cubicBezTo>
                    <a:pt x="292" y="2736"/>
                    <a:pt x="343" y="2803"/>
                    <a:pt x="419" y="2857"/>
                  </a:cubicBezTo>
                  <a:cubicBezTo>
                    <a:pt x="540" y="2939"/>
                    <a:pt x="728" y="2993"/>
                    <a:pt x="928" y="2993"/>
                  </a:cubicBezTo>
                  <a:lnTo>
                    <a:pt x="5747" y="2993"/>
                  </a:lnTo>
                  <a:cubicBezTo>
                    <a:pt x="5950" y="2993"/>
                    <a:pt x="6112" y="2939"/>
                    <a:pt x="6195" y="2857"/>
                  </a:cubicBezTo>
                  <a:cubicBezTo>
                    <a:pt x="6249" y="2803"/>
                    <a:pt x="6271" y="2736"/>
                    <a:pt x="6249" y="2666"/>
                  </a:cubicBezTo>
                  <a:lnTo>
                    <a:pt x="5505" y="274"/>
                  </a:lnTo>
                  <a:cubicBezTo>
                    <a:pt x="5502" y="264"/>
                    <a:pt x="5496" y="252"/>
                    <a:pt x="5489" y="242"/>
                  </a:cubicBezTo>
                  <a:cubicBezTo>
                    <a:pt x="5416" y="106"/>
                    <a:pt x="5153" y="1"/>
                    <a:pt x="487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47;p39">
              <a:extLst>
                <a:ext uri="{FF2B5EF4-FFF2-40B4-BE49-F238E27FC236}">
                  <a16:creationId xmlns:a16="http://schemas.microsoft.com/office/drawing/2014/main" id="{902364FF-4B25-A500-5ADF-2F7AF02099A4}"/>
                </a:ext>
              </a:extLst>
            </p:cNvPr>
            <p:cNvSpPr/>
            <p:nvPr/>
          </p:nvSpPr>
          <p:spPr>
            <a:xfrm>
              <a:off x="8344853" y="4134241"/>
              <a:ext cx="422642" cy="226350"/>
            </a:xfrm>
            <a:custGeom>
              <a:avLst/>
              <a:gdLst/>
              <a:ahLst/>
              <a:cxnLst/>
              <a:rect l="l" t="t" r="r" b="b"/>
              <a:pathLst>
                <a:path w="7161" h="3794" extrusionOk="0">
                  <a:moveTo>
                    <a:pt x="585" y="1"/>
                  </a:moveTo>
                  <a:cubicBezTo>
                    <a:pt x="426" y="1"/>
                    <a:pt x="289" y="33"/>
                    <a:pt x="187" y="90"/>
                  </a:cubicBezTo>
                  <a:cubicBezTo>
                    <a:pt x="67" y="150"/>
                    <a:pt x="0" y="242"/>
                    <a:pt x="13" y="344"/>
                  </a:cubicBezTo>
                  <a:lnTo>
                    <a:pt x="372" y="3374"/>
                  </a:lnTo>
                  <a:cubicBezTo>
                    <a:pt x="388" y="3517"/>
                    <a:pt x="521" y="3645"/>
                    <a:pt x="712" y="3721"/>
                  </a:cubicBezTo>
                  <a:cubicBezTo>
                    <a:pt x="829" y="3768"/>
                    <a:pt x="963" y="3794"/>
                    <a:pt x="1106" y="3794"/>
                  </a:cubicBezTo>
                  <a:lnTo>
                    <a:pt x="6563" y="3794"/>
                  </a:lnTo>
                  <a:cubicBezTo>
                    <a:pt x="6703" y="3794"/>
                    <a:pt x="6830" y="3768"/>
                    <a:pt x="6925" y="3721"/>
                  </a:cubicBezTo>
                  <a:cubicBezTo>
                    <a:pt x="7081" y="3645"/>
                    <a:pt x="7160" y="3517"/>
                    <a:pt x="7116" y="3374"/>
                  </a:cubicBezTo>
                  <a:lnTo>
                    <a:pt x="6172" y="344"/>
                  </a:lnTo>
                  <a:cubicBezTo>
                    <a:pt x="6140" y="242"/>
                    <a:pt x="6036" y="150"/>
                    <a:pt x="5890" y="90"/>
                  </a:cubicBezTo>
                  <a:cubicBezTo>
                    <a:pt x="5766" y="33"/>
                    <a:pt x="5613" y="1"/>
                    <a:pt x="5454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48;p39">
              <a:extLst>
                <a:ext uri="{FF2B5EF4-FFF2-40B4-BE49-F238E27FC236}">
                  <a16:creationId xmlns:a16="http://schemas.microsoft.com/office/drawing/2014/main" id="{07530057-4C6E-9824-2ED0-286E94205BA0}"/>
                </a:ext>
              </a:extLst>
            </p:cNvPr>
            <p:cNvSpPr/>
            <p:nvPr/>
          </p:nvSpPr>
          <p:spPr>
            <a:xfrm>
              <a:off x="8375368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652" y="0"/>
                  </a:moveTo>
                  <a:cubicBezTo>
                    <a:pt x="395" y="0"/>
                    <a:pt x="179" y="92"/>
                    <a:pt x="77" y="226"/>
                  </a:cubicBezTo>
                  <a:cubicBezTo>
                    <a:pt x="26" y="289"/>
                    <a:pt x="1" y="365"/>
                    <a:pt x="10" y="445"/>
                  </a:cubicBezTo>
                  <a:lnTo>
                    <a:pt x="477" y="4406"/>
                  </a:lnTo>
                  <a:cubicBezTo>
                    <a:pt x="484" y="4444"/>
                    <a:pt x="493" y="4482"/>
                    <a:pt x="509" y="4520"/>
                  </a:cubicBezTo>
                  <a:cubicBezTo>
                    <a:pt x="614" y="4771"/>
                    <a:pt x="954" y="4965"/>
                    <a:pt x="1335" y="4965"/>
                  </a:cubicBezTo>
                  <a:lnTo>
                    <a:pt x="7625" y="4965"/>
                  </a:lnTo>
                  <a:cubicBezTo>
                    <a:pt x="8006" y="4965"/>
                    <a:pt x="8266" y="4771"/>
                    <a:pt x="8260" y="4520"/>
                  </a:cubicBezTo>
                  <a:cubicBezTo>
                    <a:pt x="8260" y="4482"/>
                    <a:pt x="8254" y="4444"/>
                    <a:pt x="8241" y="4406"/>
                  </a:cubicBezTo>
                  <a:lnTo>
                    <a:pt x="7008" y="445"/>
                  </a:lnTo>
                  <a:cubicBezTo>
                    <a:pt x="6983" y="365"/>
                    <a:pt x="6929" y="289"/>
                    <a:pt x="6850" y="226"/>
                  </a:cubicBezTo>
                  <a:cubicBezTo>
                    <a:pt x="6688" y="92"/>
                    <a:pt x="6437" y="0"/>
                    <a:pt x="6176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49;p39">
              <a:extLst>
                <a:ext uri="{FF2B5EF4-FFF2-40B4-BE49-F238E27FC236}">
                  <a16:creationId xmlns:a16="http://schemas.microsoft.com/office/drawing/2014/main" id="{3EE712D4-7177-221A-A841-7684C1ACA29E}"/>
                </a:ext>
              </a:extLst>
            </p:cNvPr>
            <p:cNvSpPr/>
            <p:nvPr/>
          </p:nvSpPr>
          <p:spPr>
            <a:xfrm>
              <a:off x="7961033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7" y="38"/>
                  </a:lnTo>
                  <a:lnTo>
                    <a:pt x="54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50;p39">
              <a:extLst>
                <a:ext uri="{FF2B5EF4-FFF2-40B4-BE49-F238E27FC236}">
                  <a16:creationId xmlns:a16="http://schemas.microsoft.com/office/drawing/2014/main" id="{603C4B51-9C9B-BFF3-557A-3DF66DA829AC}"/>
                </a:ext>
              </a:extLst>
            </p:cNvPr>
            <p:cNvSpPr/>
            <p:nvPr/>
          </p:nvSpPr>
          <p:spPr>
            <a:xfrm>
              <a:off x="8321776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6" y="3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51;p39">
              <a:extLst>
                <a:ext uri="{FF2B5EF4-FFF2-40B4-BE49-F238E27FC236}">
                  <a16:creationId xmlns:a16="http://schemas.microsoft.com/office/drawing/2014/main" id="{EA00080E-1489-6E1D-FC0A-2843A21151B3}"/>
                </a:ext>
              </a:extLst>
            </p:cNvPr>
            <p:cNvSpPr/>
            <p:nvPr/>
          </p:nvSpPr>
          <p:spPr>
            <a:xfrm>
              <a:off x="7600289" y="3947804"/>
              <a:ext cx="323666" cy="2327"/>
            </a:xfrm>
            <a:custGeom>
              <a:avLst/>
              <a:gdLst/>
              <a:ahLst/>
              <a:cxnLst/>
              <a:rect l="l" t="t" r="r" b="b"/>
              <a:pathLst>
                <a:path w="54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484" y="38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2;p39">
              <a:extLst>
                <a:ext uri="{FF2B5EF4-FFF2-40B4-BE49-F238E27FC236}">
                  <a16:creationId xmlns:a16="http://schemas.microsoft.com/office/drawing/2014/main" id="{526E404A-60A0-E3D9-E4D1-7BD2294914A1}"/>
                </a:ext>
              </a:extLst>
            </p:cNvPr>
            <p:cNvSpPr/>
            <p:nvPr/>
          </p:nvSpPr>
          <p:spPr>
            <a:xfrm>
              <a:off x="7959321" y="3962003"/>
              <a:ext cx="327266" cy="2506"/>
            </a:xfrm>
            <a:custGeom>
              <a:avLst/>
              <a:gdLst/>
              <a:ahLst/>
              <a:cxnLst/>
              <a:rect l="l" t="t" r="r" b="b"/>
              <a:pathLst>
                <a:path w="5545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4" y="42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53;p39">
              <a:extLst>
                <a:ext uri="{FF2B5EF4-FFF2-40B4-BE49-F238E27FC236}">
                  <a16:creationId xmlns:a16="http://schemas.microsoft.com/office/drawing/2014/main" id="{4C9AB662-BB6D-FA05-307A-5B23ED809912}"/>
                </a:ext>
              </a:extLst>
            </p:cNvPr>
            <p:cNvSpPr/>
            <p:nvPr/>
          </p:nvSpPr>
          <p:spPr>
            <a:xfrm>
              <a:off x="8323251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1" y="42"/>
                  </a:lnTo>
                  <a:lnTo>
                    <a:pt x="5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4;p39">
              <a:extLst>
                <a:ext uri="{FF2B5EF4-FFF2-40B4-BE49-F238E27FC236}">
                  <a16:creationId xmlns:a16="http://schemas.microsoft.com/office/drawing/2014/main" id="{4DB0753C-6077-60D7-DA70-C4E93DE0DA7E}"/>
                </a:ext>
              </a:extLst>
            </p:cNvPr>
            <p:cNvSpPr/>
            <p:nvPr/>
          </p:nvSpPr>
          <p:spPr>
            <a:xfrm>
              <a:off x="7595627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0" y="0"/>
                  </a:moveTo>
                  <a:lnTo>
                    <a:pt x="0" y="42"/>
                  </a:lnTo>
                  <a:lnTo>
                    <a:pt x="5540" y="42"/>
                  </a:lnTo>
                  <a:lnTo>
                    <a:pt x="554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55;p39">
              <a:extLst>
                <a:ext uri="{FF2B5EF4-FFF2-40B4-BE49-F238E27FC236}">
                  <a16:creationId xmlns:a16="http://schemas.microsoft.com/office/drawing/2014/main" id="{351433D1-6A0C-76D6-57F5-1E5C668850D3}"/>
                </a:ext>
              </a:extLst>
            </p:cNvPr>
            <p:cNvSpPr/>
            <p:nvPr/>
          </p:nvSpPr>
          <p:spPr>
            <a:xfrm>
              <a:off x="7958022" y="3976799"/>
              <a:ext cx="329863" cy="2327"/>
            </a:xfrm>
            <a:custGeom>
              <a:avLst/>
              <a:gdLst/>
              <a:ahLst/>
              <a:cxnLst/>
              <a:rect l="l" t="t" r="r" b="b"/>
              <a:pathLst>
                <a:path w="5589" h="39" extrusionOk="0">
                  <a:moveTo>
                    <a:pt x="1" y="0"/>
                  </a:moveTo>
                  <a:lnTo>
                    <a:pt x="1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56;p39">
              <a:extLst>
                <a:ext uri="{FF2B5EF4-FFF2-40B4-BE49-F238E27FC236}">
                  <a16:creationId xmlns:a16="http://schemas.microsoft.com/office/drawing/2014/main" id="{98E4CE5D-A25A-0707-502E-0ACEDE8C8D61}"/>
                </a:ext>
              </a:extLst>
            </p:cNvPr>
            <p:cNvSpPr/>
            <p:nvPr/>
          </p:nvSpPr>
          <p:spPr>
            <a:xfrm>
              <a:off x="8324963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57;p39">
              <a:extLst>
                <a:ext uri="{FF2B5EF4-FFF2-40B4-BE49-F238E27FC236}">
                  <a16:creationId xmlns:a16="http://schemas.microsoft.com/office/drawing/2014/main" id="{F4263A75-B2D2-C126-6436-6A8969BE864E}"/>
                </a:ext>
              </a:extLst>
            </p:cNvPr>
            <p:cNvSpPr/>
            <p:nvPr/>
          </p:nvSpPr>
          <p:spPr>
            <a:xfrm>
              <a:off x="7591141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8;p39">
              <a:extLst>
                <a:ext uri="{FF2B5EF4-FFF2-40B4-BE49-F238E27FC236}">
                  <a16:creationId xmlns:a16="http://schemas.microsoft.com/office/drawing/2014/main" id="{2CE72567-884A-7C4E-AFF3-206406E61F25}"/>
                </a:ext>
              </a:extLst>
            </p:cNvPr>
            <p:cNvSpPr/>
            <p:nvPr/>
          </p:nvSpPr>
          <p:spPr>
            <a:xfrm>
              <a:off x="7956547" y="3991535"/>
              <a:ext cx="332814" cy="2565"/>
            </a:xfrm>
            <a:custGeom>
              <a:avLst/>
              <a:gdLst/>
              <a:ahLst/>
              <a:cxnLst/>
              <a:rect l="l" t="t" r="r" b="b"/>
              <a:pathLst>
                <a:path w="5639" h="43" extrusionOk="0">
                  <a:moveTo>
                    <a:pt x="0" y="1"/>
                  </a:moveTo>
                  <a:lnTo>
                    <a:pt x="0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59;p39">
              <a:extLst>
                <a:ext uri="{FF2B5EF4-FFF2-40B4-BE49-F238E27FC236}">
                  <a16:creationId xmlns:a16="http://schemas.microsoft.com/office/drawing/2014/main" id="{20FE10C8-8710-2E12-F17B-954301A86A39}"/>
                </a:ext>
              </a:extLst>
            </p:cNvPr>
            <p:cNvSpPr/>
            <p:nvPr/>
          </p:nvSpPr>
          <p:spPr>
            <a:xfrm>
              <a:off x="8326616" y="3991535"/>
              <a:ext cx="332873" cy="2565"/>
            </a:xfrm>
            <a:custGeom>
              <a:avLst/>
              <a:gdLst/>
              <a:ahLst/>
              <a:cxnLst/>
              <a:rect l="l" t="t" r="r" b="b"/>
              <a:pathLst>
                <a:path w="5640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60;p39">
              <a:extLst>
                <a:ext uri="{FF2B5EF4-FFF2-40B4-BE49-F238E27FC236}">
                  <a16:creationId xmlns:a16="http://schemas.microsoft.com/office/drawing/2014/main" id="{52945D7C-7822-1F3E-FCAD-D80408FE66A2}"/>
                </a:ext>
              </a:extLst>
            </p:cNvPr>
            <p:cNvSpPr/>
            <p:nvPr/>
          </p:nvSpPr>
          <p:spPr>
            <a:xfrm>
              <a:off x="7586419" y="3991535"/>
              <a:ext cx="332637" cy="2565"/>
            </a:xfrm>
            <a:custGeom>
              <a:avLst/>
              <a:gdLst/>
              <a:ahLst/>
              <a:cxnLst/>
              <a:rect l="l" t="t" r="r" b="b"/>
              <a:pathLst>
                <a:path w="5636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6" y="42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61;p39">
              <a:extLst>
                <a:ext uri="{FF2B5EF4-FFF2-40B4-BE49-F238E27FC236}">
                  <a16:creationId xmlns:a16="http://schemas.microsoft.com/office/drawing/2014/main" id="{05245DE3-4834-B44C-ECDB-2137DE934316}"/>
                </a:ext>
              </a:extLst>
            </p:cNvPr>
            <p:cNvSpPr/>
            <p:nvPr/>
          </p:nvSpPr>
          <p:spPr>
            <a:xfrm>
              <a:off x="7955012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7" y="38"/>
                  </a:lnTo>
                  <a:lnTo>
                    <a:pt x="56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2;p39">
              <a:extLst>
                <a:ext uri="{FF2B5EF4-FFF2-40B4-BE49-F238E27FC236}">
                  <a16:creationId xmlns:a16="http://schemas.microsoft.com/office/drawing/2014/main" id="{49C8CF0A-403F-DB40-84C8-5410BCD20402}"/>
                </a:ext>
              </a:extLst>
            </p:cNvPr>
            <p:cNvSpPr/>
            <p:nvPr/>
          </p:nvSpPr>
          <p:spPr>
            <a:xfrm>
              <a:off x="8328504" y="4006927"/>
              <a:ext cx="335470" cy="2327"/>
            </a:xfrm>
            <a:custGeom>
              <a:avLst/>
              <a:gdLst/>
              <a:ahLst/>
              <a:cxnLst/>
              <a:rect l="l" t="t" r="r" b="b"/>
              <a:pathLst>
                <a:path w="56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4" y="38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3;p39">
              <a:extLst>
                <a:ext uri="{FF2B5EF4-FFF2-40B4-BE49-F238E27FC236}">
                  <a16:creationId xmlns:a16="http://schemas.microsoft.com/office/drawing/2014/main" id="{9A5340E3-1221-B995-983D-DBEB8E6B5933}"/>
                </a:ext>
              </a:extLst>
            </p:cNvPr>
            <p:cNvSpPr/>
            <p:nvPr/>
          </p:nvSpPr>
          <p:spPr>
            <a:xfrm>
              <a:off x="7581756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686" y="38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4;p39">
              <a:extLst>
                <a:ext uri="{FF2B5EF4-FFF2-40B4-BE49-F238E27FC236}">
                  <a16:creationId xmlns:a16="http://schemas.microsoft.com/office/drawing/2014/main" id="{73FF384C-E0FB-ECD9-85DA-49D97C0D2680}"/>
                </a:ext>
              </a:extLst>
            </p:cNvPr>
            <p:cNvSpPr/>
            <p:nvPr/>
          </p:nvSpPr>
          <p:spPr>
            <a:xfrm>
              <a:off x="7953714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4" y="42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5;p39">
              <a:extLst>
                <a:ext uri="{FF2B5EF4-FFF2-40B4-BE49-F238E27FC236}">
                  <a16:creationId xmlns:a16="http://schemas.microsoft.com/office/drawing/2014/main" id="{A8978B50-BEE1-5496-9E67-71DA3E34CB20}"/>
                </a:ext>
              </a:extLst>
            </p:cNvPr>
            <p:cNvSpPr/>
            <p:nvPr/>
          </p:nvSpPr>
          <p:spPr>
            <a:xfrm>
              <a:off x="8330216" y="4022259"/>
              <a:ext cx="338657" cy="2506"/>
            </a:xfrm>
            <a:custGeom>
              <a:avLst/>
              <a:gdLst/>
              <a:ahLst/>
              <a:cxnLst/>
              <a:rect l="l" t="t" r="r" b="b"/>
              <a:pathLst>
                <a:path w="5738" h="42" extrusionOk="0">
                  <a:moveTo>
                    <a:pt x="0" y="1"/>
                  </a:moveTo>
                  <a:lnTo>
                    <a:pt x="0" y="42"/>
                  </a:lnTo>
                  <a:lnTo>
                    <a:pt x="5737" y="42"/>
                  </a:lnTo>
                  <a:lnTo>
                    <a:pt x="573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6;p39">
              <a:extLst>
                <a:ext uri="{FF2B5EF4-FFF2-40B4-BE49-F238E27FC236}">
                  <a16:creationId xmlns:a16="http://schemas.microsoft.com/office/drawing/2014/main" id="{C1D31A8E-AA4A-5565-4EF6-A8059F63296D}"/>
                </a:ext>
              </a:extLst>
            </p:cNvPr>
            <p:cNvSpPr/>
            <p:nvPr/>
          </p:nvSpPr>
          <p:spPr>
            <a:xfrm>
              <a:off x="7577035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5" y="42"/>
                  </a:lnTo>
                  <a:lnTo>
                    <a:pt x="573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7;p39">
              <a:extLst>
                <a:ext uri="{FF2B5EF4-FFF2-40B4-BE49-F238E27FC236}">
                  <a16:creationId xmlns:a16="http://schemas.microsoft.com/office/drawing/2014/main" id="{FEB7BACA-FF73-DA37-0272-DBED5377A0DF}"/>
                </a:ext>
              </a:extLst>
            </p:cNvPr>
            <p:cNvSpPr/>
            <p:nvPr/>
          </p:nvSpPr>
          <p:spPr>
            <a:xfrm>
              <a:off x="7952238" y="4038010"/>
              <a:ext cx="341431" cy="2327"/>
            </a:xfrm>
            <a:custGeom>
              <a:avLst/>
              <a:gdLst/>
              <a:ahLst/>
              <a:cxnLst/>
              <a:rect l="l" t="t" r="r" b="b"/>
              <a:pathLst>
                <a:path w="5785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5" y="38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68;p39">
              <a:extLst>
                <a:ext uri="{FF2B5EF4-FFF2-40B4-BE49-F238E27FC236}">
                  <a16:creationId xmlns:a16="http://schemas.microsoft.com/office/drawing/2014/main" id="{AB780FC2-C128-9FBE-1F01-22C9300A78E6}"/>
                </a:ext>
              </a:extLst>
            </p:cNvPr>
            <p:cNvSpPr/>
            <p:nvPr/>
          </p:nvSpPr>
          <p:spPr>
            <a:xfrm>
              <a:off x="833210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69;p39">
              <a:extLst>
                <a:ext uri="{FF2B5EF4-FFF2-40B4-BE49-F238E27FC236}">
                  <a16:creationId xmlns:a16="http://schemas.microsoft.com/office/drawing/2014/main" id="{74923A26-8800-ECA1-E5E8-284D7EF66003}"/>
                </a:ext>
              </a:extLst>
            </p:cNvPr>
            <p:cNvSpPr/>
            <p:nvPr/>
          </p:nvSpPr>
          <p:spPr>
            <a:xfrm>
              <a:off x="757219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0;p39">
              <a:extLst>
                <a:ext uri="{FF2B5EF4-FFF2-40B4-BE49-F238E27FC236}">
                  <a16:creationId xmlns:a16="http://schemas.microsoft.com/office/drawing/2014/main" id="{4A92582F-BE0F-3211-6D50-ECB6F5B3EB57}"/>
                </a:ext>
              </a:extLst>
            </p:cNvPr>
            <p:cNvSpPr/>
            <p:nvPr/>
          </p:nvSpPr>
          <p:spPr>
            <a:xfrm>
              <a:off x="7950527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1;p39">
              <a:extLst>
                <a:ext uri="{FF2B5EF4-FFF2-40B4-BE49-F238E27FC236}">
                  <a16:creationId xmlns:a16="http://schemas.microsoft.com/office/drawing/2014/main" id="{EA0FFE5A-B5F1-5008-C104-85BC3643E079}"/>
                </a:ext>
              </a:extLst>
            </p:cNvPr>
            <p:cNvSpPr/>
            <p:nvPr/>
          </p:nvSpPr>
          <p:spPr>
            <a:xfrm>
              <a:off x="8333934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2;p39">
              <a:extLst>
                <a:ext uri="{FF2B5EF4-FFF2-40B4-BE49-F238E27FC236}">
                  <a16:creationId xmlns:a16="http://schemas.microsoft.com/office/drawing/2014/main" id="{5C6460A7-2024-509A-238C-D87701CCD84F}"/>
                </a:ext>
              </a:extLst>
            </p:cNvPr>
            <p:cNvSpPr/>
            <p:nvPr/>
          </p:nvSpPr>
          <p:spPr>
            <a:xfrm>
              <a:off x="7567296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73;p39">
              <a:extLst>
                <a:ext uri="{FF2B5EF4-FFF2-40B4-BE49-F238E27FC236}">
                  <a16:creationId xmlns:a16="http://schemas.microsoft.com/office/drawing/2014/main" id="{CFF15A6C-04B0-6461-4413-A56048B92D01}"/>
                </a:ext>
              </a:extLst>
            </p:cNvPr>
            <p:cNvSpPr/>
            <p:nvPr/>
          </p:nvSpPr>
          <p:spPr>
            <a:xfrm>
              <a:off x="7949051" y="4070226"/>
              <a:ext cx="347805" cy="2506"/>
            </a:xfrm>
            <a:custGeom>
              <a:avLst/>
              <a:gdLst/>
              <a:ahLst/>
              <a:cxnLst/>
              <a:rect l="l" t="t" r="r" b="b"/>
              <a:pathLst>
                <a:path w="5893" h="42" extrusionOk="0">
                  <a:moveTo>
                    <a:pt x="0" y="0"/>
                  </a:moveTo>
                  <a:lnTo>
                    <a:pt x="0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4;p39">
              <a:extLst>
                <a:ext uri="{FF2B5EF4-FFF2-40B4-BE49-F238E27FC236}">
                  <a16:creationId xmlns:a16="http://schemas.microsoft.com/office/drawing/2014/main" id="{D9455B91-8EB7-0C80-83D0-0C67A2083F14}"/>
                </a:ext>
              </a:extLst>
            </p:cNvPr>
            <p:cNvSpPr/>
            <p:nvPr/>
          </p:nvSpPr>
          <p:spPr>
            <a:xfrm>
              <a:off x="8335823" y="4070226"/>
              <a:ext cx="347864" cy="2506"/>
            </a:xfrm>
            <a:custGeom>
              <a:avLst/>
              <a:gdLst/>
              <a:ahLst/>
              <a:cxnLst/>
              <a:rect l="l" t="t" r="r" b="b"/>
              <a:pathLst>
                <a:path w="5894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75;p39">
              <a:extLst>
                <a:ext uri="{FF2B5EF4-FFF2-40B4-BE49-F238E27FC236}">
                  <a16:creationId xmlns:a16="http://schemas.microsoft.com/office/drawing/2014/main" id="{30D43760-99F7-89BC-1FFE-9B2F043467F9}"/>
                </a:ext>
              </a:extLst>
            </p:cNvPr>
            <p:cNvSpPr/>
            <p:nvPr/>
          </p:nvSpPr>
          <p:spPr>
            <a:xfrm>
              <a:off x="7562220" y="4070226"/>
              <a:ext cx="347687" cy="2506"/>
            </a:xfrm>
            <a:custGeom>
              <a:avLst/>
              <a:gdLst/>
              <a:ahLst/>
              <a:cxnLst/>
              <a:rect l="l" t="t" r="r" b="b"/>
              <a:pathLst>
                <a:path w="5891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0" y="4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76;p39">
              <a:extLst>
                <a:ext uri="{FF2B5EF4-FFF2-40B4-BE49-F238E27FC236}">
                  <a16:creationId xmlns:a16="http://schemas.microsoft.com/office/drawing/2014/main" id="{E549E846-2BAC-E51C-A56B-3B87D1F5995D}"/>
                </a:ext>
              </a:extLst>
            </p:cNvPr>
            <p:cNvSpPr/>
            <p:nvPr/>
          </p:nvSpPr>
          <p:spPr>
            <a:xfrm>
              <a:off x="7947517" y="4086692"/>
              <a:ext cx="350874" cy="2506"/>
            </a:xfrm>
            <a:custGeom>
              <a:avLst/>
              <a:gdLst/>
              <a:ahLst/>
              <a:cxnLst/>
              <a:rect l="l" t="t" r="r" b="b"/>
              <a:pathLst>
                <a:path w="5945" h="42" extrusionOk="0">
                  <a:moveTo>
                    <a:pt x="1" y="1"/>
                  </a:moveTo>
                  <a:lnTo>
                    <a:pt x="1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77;p39">
              <a:extLst>
                <a:ext uri="{FF2B5EF4-FFF2-40B4-BE49-F238E27FC236}">
                  <a16:creationId xmlns:a16="http://schemas.microsoft.com/office/drawing/2014/main" id="{04939FC9-88F9-8C39-60E8-EB3548C868C0}"/>
                </a:ext>
              </a:extLst>
            </p:cNvPr>
            <p:cNvSpPr/>
            <p:nvPr/>
          </p:nvSpPr>
          <p:spPr>
            <a:xfrm>
              <a:off x="8337712" y="4086692"/>
              <a:ext cx="350992" cy="2506"/>
            </a:xfrm>
            <a:custGeom>
              <a:avLst/>
              <a:gdLst/>
              <a:ahLst/>
              <a:cxnLst/>
              <a:rect l="l" t="t" r="r" b="b"/>
              <a:pathLst>
                <a:path w="5947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7" y="42"/>
                  </a:lnTo>
                  <a:lnTo>
                    <a:pt x="594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878;p39">
              <a:extLst>
                <a:ext uri="{FF2B5EF4-FFF2-40B4-BE49-F238E27FC236}">
                  <a16:creationId xmlns:a16="http://schemas.microsoft.com/office/drawing/2014/main" id="{D9825351-C79A-B4B7-75E0-AFE4BDC93169}"/>
                </a:ext>
              </a:extLst>
            </p:cNvPr>
            <p:cNvSpPr/>
            <p:nvPr/>
          </p:nvSpPr>
          <p:spPr>
            <a:xfrm>
              <a:off x="7557203" y="4086692"/>
              <a:ext cx="350815" cy="2506"/>
            </a:xfrm>
            <a:custGeom>
              <a:avLst/>
              <a:gdLst/>
              <a:ahLst/>
              <a:cxnLst/>
              <a:rect l="l" t="t" r="r" b="b"/>
              <a:pathLst>
                <a:path w="5944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879;p39">
              <a:extLst>
                <a:ext uri="{FF2B5EF4-FFF2-40B4-BE49-F238E27FC236}">
                  <a16:creationId xmlns:a16="http://schemas.microsoft.com/office/drawing/2014/main" id="{3E03A740-65A5-BB54-6EB0-6E85BE3631EE}"/>
                </a:ext>
              </a:extLst>
            </p:cNvPr>
            <p:cNvSpPr/>
            <p:nvPr/>
          </p:nvSpPr>
          <p:spPr>
            <a:xfrm>
              <a:off x="7952415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5" y="42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880;p39">
              <a:extLst>
                <a:ext uri="{FF2B5EF4-FFF2-40B4-BE49-F238E27FC236}">
                  <a16:creationId xmlns:a16="http://schemas.microsoft.com/office/drawing/2014/main" id="{F9AA833A-F67B-D8F2-3FC7-19B5C888A33F}"/>
                </a:ext>
              </a:extLst>
            </p:cNvPr>
            <p:cNvSpPr/>
            <p:nvPr/>
          </p:nvSpPr>
          <p:spPr>
            <a:xfrm>
              <a:off x="8346329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6" y="42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881;p39">
              <a:extLst>
                <a:ext uri="{FF2B5EF4-FFF2-40B4-BE49-F238E27FC236}">
                  <a16:creationId xmlns:a16="http://schemas.microsoft.com/office/drawing/2014/main" id="{C5FA3CCF-5993-3E5C-477E-3569F1EDF1B4}"/>
                </a:ext>
              </a:extLst>
            </p:cNvPr>
            <p:cNvSpPr/>
            <p:nvPr/>
          </p:nvSpPr>
          <p:spPr>
            <a:xfrm>
              <a:off x="7558679" y="4103576"/>
              <a:ext cx="340722" cy="2506"/>
            </a:xfrm>
            <a:custGeom>
              <a:avLst/>
              <a:gdLst/>
              <a:ahLst/>
              <a:cxnLst/>
              <a:rect l="l" t="t" r="r" b="b"/>
              <a:pathLst>
                <a:path w="5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2" y="42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882;p39">
              <a:extLst>
                <a:ext uri="{FF2B5EF4-FFF2-40B4-BE49-F238E27FC236}">
                  <a16:creationId xmlns:a16="http://schemas.microsoft.com/office/drawing/2014/main" id="{7773DBD2-4C5B-F9E1-00A2-42D7AF5B6521}"/>
                </a:ext>
              </a:extLst>
            </p:cNvPr>
            <p:cNvSpPr/>
            <p:nvPr/>
          </p:nvSpPr>
          <p:spPr>
            <a:xfrm>
              <a:off x="7954481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883;p39">
              <a:extLst>
                <a:ext uri="{FF2B5EF4-FFF2-40B4-BE49-F238E27FC236}">
                  <a16:creationId xmlns:a16="http://schemas.microsoft.com/office/drawing/2014/main" id="{94AAB058-B997-30B6-6C70-7F780179C19C}"/>
                </a:ext>
              </a:extLst>
            </p:cNvPr>
            <p:cNvSpPr/>
            <p:nvPr/>
          </p:nvSpPr>
          <p:spPr>
            <a:xfrm>
              <a:off x="8355713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884;p39">
              <a:extLst>
                <a:ext uri="{FF2B5EF4-FFF2-40B4-BE49-F238E27FC236}">
                  <a16:creationId xmlns:a16="http://schemas.microsoft.com/office/drawing/2014/main" id="{A481374E-C03F-6FC7-D7F9-E4B0E1B5F8B5}"/>
                </a:ext>
              </a:extLst>
            </p:cNvPr>
            <p:cNvSpPr/>
            <p:nvPr/>
          </p:nvSpPr>
          <p:spPr>
            <a:xfrm>
              <a:off x="7553249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885;p39">
              <a:extLst>
                <a:ext uri="{FF2B5EF4-FFF2-40B4-BE49-F238E27FC236}">
                  <a16:creationId xmlns:a16="http://schemas.microsoft.com/office/drawing/2014/main" id="{139353F3-EB23-D88C-F9F6-D2E927DE1C01}"/>
                </a:ext>
              </a:extLst>
            </p:cNvPr>
            <p:cNvSpPr/>
            <p:nvPr/>
          </p:nvSpPr>
          <p:spPr>
            <a:xfrm>
              <a:off x="794078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886;p39">
              <a:extLst>
                <a:ext uri="{FF2B5EF4-FFF2-40B4-BE49-F238E27FC236}">
                  <a16:creationId xmlns:a16="http://schemas.microsoft.com/office/drawing/2014/main" id="{1C2E9B0F-AB65-680A-F9C4-09127C0D9205}"/>
                </a:ext>
              </a:extLst>
            </p:cNvPr>
            <p:cNvSpPr/>
            <p:nvPr/>
          </p:nvSpPr>
          <p:spPr>
            <a:xfrm>
              <a:off x="8345975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887;p39">
              <a:extLst>
                <a:ext uri="{FF2B5EF4-FFF2-40B4-BE49-F238E27FC236}">
                  <a16:creationId xmlns:a16="http://schemas.microsoft.com/office/drawing/2014/main" id="{A26E1F2D-E448-477D-F436-04EC12F6BF49}"/>
                </a:ext>
              </a:extLst>
            </p:cNvPr>
            <p:cNvSpPr/>
            <p:nvPr/>
          </p:nvSpPr>
          <p:spPr>
            <a:xfrm>
              <a:off x="753577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1" y="0"/>
                  </a:moveTo>
                  <a:lnTo>
                    <a:pt x="1" y="39"/>
                  </a:lnTo>
                  <a:lnTo>
                    <a:pt x="6170" y="39"/>
                  </a:lnTo>
                  <a:lnTo>
                    <a:pt x="617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888;p39">
              <a:extLst>
                <a:ext uri="{FF2B5EF4-FFF2-40B4-BE49-F238E27FC236}">
                  <a16:creationId xmlns:a16="http://schemas.microsoft.com/office/drawing/2014/main" id="{C2722918-3D26-9A51-E8F0-E3ECF56B1034}"/>
                </a:ext>
              </a:extLst>
            </p:cNvPr>
            <p:cNvSpPr/>
            <p:nvPr/>
          </p:nvSpPr>
          <p:spPr>
            <a:xfrm>
              <a:off x="7939076" y="4174452"/>
              <a:ext cx="367754" cy="2327"/>
            </a:xfrm>
            <a:custGeom>
              <a:avLst/>
              <a:gdLst/>
              <a:ahLst/>
              <a:cxnLst/>
              <a:rect l="l" t="t" r="r" b="b"/>
              <a:pathLst>
                <a:path w="6231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889;p39">
              <a:extLst>
                <a:ext uri="{FF2B5EF4-FFF2-40B4-BE49-F238E27FC236}">
                  <a16:creationId xmlns:a16="http://schemas.microsoft.com/office/drawing/2014/main" id="{781B6CFE-695C-F226-7377-23A507BDC0F1}"/>
                </a:ext>
              </a:extLst>
            </p:cNvPr>
            <p:cNvSpPr/>
            <p:nvPr/>
          </p:nvSpPr>
          <p:spPr>
            <a:xfrm>
              <a:off x="834804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0" y="0"/>
                  </a:moveTo>
                  <a:lnTo>
                    <a:pt x="0" y="38"/>
                  </a:lnTo>
                  <a:lnTo>
                    <a:pt x="6229" y="38"/>
                  </a:lnTo>
                  <a:lnTo>
                    <a:pt x="622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890;p39">
              <a:extLst>
                <a:ext uri="{FF2B5EF4-FFF2-40B4-BE49-F238E27FC236}">
                  <a16:creationId xmlns:a16="http://schemas.microsoft.com/office/drawing/2014/main" id="{39DB1A26-BE3A-91D1-C049-E54BACCC1E63}"/>
                </a:ext>
              </a:extLst>
            </p:cNvPr>
            <p:cNvSpPr/>
            <p:nvPr/>
          </p:nvSpPr>
          <p:spPr>
            <a:xfrm>
              <a:off x="753017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891;p39">
              <a:extLst>
                <a:ext uri="{FF2B5EF4-FFF2-40B4-BE49-F238E27FC236}">
                  <a16:creationId xmlns:a16="http://schemas.microsoft.com/office/drawing/2014/main" id="{BC6BCCA9-07A8-651B-58B3-25B7A424AFE8}"/>
                </a:ext>
              </a:extLst>
            </p:cNvPr>
            <p:cNvSpPr/>
            <p:nvPr/>
          </p:nvSpPr>
          <p:spPr>
            <a:xfrm>
              <a:off x="793742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892;p39">
              <a:extLst>
                <a:ext uri="{FF2B5EF4-FFF2-40B4-BE49-F238E27FC236}">
                  <a16:creationId xmlns:a16="http://schemas.microsoft.com/office/drawing/2014/main" id="{3CDDF4E7-C58B-8FB5-7956-BE1A88EE2B76}"/>
                </a:ext>
              </a:extLst>
            </p:cNvPr>
            <p:cNvSpPr/>
            <p:nvPr/>
          </p:nvSpPr>
          <p:spPr>
            <a:xfrm>
              <a:off x="8350283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893;p39">
              <a:extLst>
                <a:ext uri="{FF2B5EF4-FFF2-40B4-BE49-F238E27FC236}">
                  <a16:creationId xmlns:a16="http://schemas.microsoft.com/office/drawing/2014/main" id="{67F94773-D5F5-8BE0-E306-2223E075BF11}"/>
                </a:ext>
              </a:extLst>
            </p:cNvPr>
            <p:cNvSpPr/>
            <p:nvPr/>
          </p:nvSpPr>
          <p:spPr>
            <a:xfrm>
              <a:off x="752456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894;p39">
              <a:extLst>
                <a:ext uri="{FF2B5EF4-FFF2-40B4-BE49-F238E27FC236}">
                  <a16:creationId xmlns:a16="http://schemas.microsoft.com/office/drawing/2014/main" id="{7C19B865-7938-1DB6-BCCD-F1FE06E330FF}"/>
                </a:ext>
              </a:extLst>
            </p:cNvPr>
            <p:cNvSpPr/>
            <p:nvPr/>
          </p:nvSpPr>
          <p:spPr>
            <a:xfrm>
              <a:off x="7935535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1" y="41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895;p39">
              <a:extLst>
                <a:ext uri="{FF2B5EF4-FFF2-40B4-BE49-F238E27FC236}">
                  <a16:creationId xmlns:a16="http://schemas.microsoft.com/office/drawing/2014/main" id="{243A515F-2A90-34DA-480C-1E46E8ADC125}"/>
                </a:ext>
              </a:extLst>
            </p:cNvPr>
            <p:cNvSpPr/>
            <p:nvPr/>
          </p:nvSpPr>
          <p:spPr>
            <a:xfrm>
              <a:off x="8352349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0" y="4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896;p39">
              <a:extLst>
                <a:ext uri="{FF2B5EF4-FFF2-40B4-BE49-F238E27FC236}">
                  <a16:creationId xmlns:a16="http://schemas.microsoft.com/office/drawing/2014/main" id="{74906DE0-9A08-4CD2-7A5B-AD7F8C0119FF}"/>
                </a:ext>
              </a:extLst>
            </p:cNvPr>
            <p:cNvSpPr/>
            <p:nvPr/>
          </p:nvSpPr>
          <p:spPr>
            <a:xfrm>
              <a:off x="7518721" y="4211799"/>
              <a:ext cx="374659" cy="2506"/>
            </a:xfrm>
            <a:custGeom>
              <a:avLst/>
              <a:gdLst/>
              <a:ahLst/>
              <a:cxnLst/>
              <a:rect l="l" t="t" r="r" b="b"/>
              <a:pathLst>
                <a:path w="6348" h="42" extrusionOk="0">
                  <a:moveTo>
                    <a:pt x="1" y="0"/>
                  </a:moveTo>
                  <a:lnTo>
                    <a:pt x="1" y="41"/>
                  </a:lnTo>
                  <a:lnTo>
                    <a:pt x="6348" y="41"/>
                  </a:lnTo>
                  <a:lnTo>
                    <a:pt x="6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897;p39">
              <a:extLst>
                <a:ext uri="{FF2B5EF4-FFF2-40B4-BE49-F238E27FC236}">
                  <a16:creationId xmlns:a16="http://schemas.microsoft.com/office/drawing/2014/main" id="{BB3DD242-97BB-8B39-B9FD-B97AC188A6AC}"/>
                </a:ext>
              </a:extLst>
            </p:cNvPr>
            <p:cNvSpPr/>
            <p:nvPr/>
          </p:nvSpPr>
          <p:spPr>
            <a:xfrm>
              <a:off x="7933646" y="4230950"/>
              <a:ext cx="378613" cy="2506"/>
            </a:xfrm>
            <a:custGeom>
              <a:avLst/>
              <a:gdLst/>
              <a:ahLst/>
              <a:cxnLst/>
              <a:rect l="l" t="t" r="r" b="b"/>
              <a:pathLst>
                <a:path w="6415" h="42" extrusionOk="0">
                  <a:moveTo>
                    <a:pt x="1" y="0"/>
                  </a:moveTo>
                  <a:lnTo>
                    <a:pt x="1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898;p39">
              <a:extLst>
                <a:ext uri="{FF2B5EF4-FFF2-40B4-BE49-F238E27FC236}">
                  <a16:creationId xmlns:a16="http://schemas.microsoft.com/office/drawing/2014/main" id="{9D4D9B8A-07B9-5182-1017-1819BCA089F4}"/>
                </a:ext>
              </a:extLst>
            </p:cNvPr>
            <p:cNvSpPr/>
            <p:nvPr/>
          </p:nvSpPr>
          <p:spPr>
            <a:xfrm>
              <a:off x="8354592" y="4230950"/>
              <a:ext cx="378554" cy="2506"/>
            </a:xfrm>
            <a:custGeom>
              <a:avLst/>
              <a:gdLst/>
              <a:ahLst/>
              <a:cxnLst/>
              <a:rect l="l" t="t" r="r" b="b"/>
              <a:pathLst>
                <a:path w="6414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899;p39">
              <a:extLst>
                <a:ext uri="{FF2B5EF4-FFF2-40B4-BE49-F238E27FC236}">
                  <a16:creationId xmlns:a16="http://schemas.microsoft.com/office/drawing/2014/main" id="{BD1126D4-7AEB-033E-57CB-B673CB6898CC}"/>
                </a:ext>
              </a:extLst>
            </p:cNvPr>
            <p:cNvSpPr/>
            <p:nvPr/>
          </p:nvSpPr>
          <p:spPr>
            <a:xfrm>
              <a:off x="7512760" y="4230950"/>
              <a:ext cx="378377" cy="2506"/>
            </a:xfrm>
            <a:custGeom>
              <a:avLst/>
              <a:gdLst/>
              <a:ahLst/>
              <a:cxnLst/>
              <a:rect l="l" t="t" r="r" b="b"/>
              <a:pathLst>
                <a:path w="6411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1" y="41"/>
                  </a:lnTo>
                  <a:lnTo>
                    <a:pt x="641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900;p39">
              <a:extLst>
                <a:ext uri="{FF2B5EF4-FFF2-40B4-BE49-F238E27FC236}">
                  <a16:creationId xmlns:a16="http://schemas.microsoft.com/office/drawing/2014/main" id="{36EA6385-A9AF-E018-3F63-FA80263EE473}"/>
                </a:ext>
              </a:extLst>
            </p:cNvPr>
            <p:cNvSpPr/>
            <p:nvPr/>
          </p:nvSpPr>
          <p:spPr>
            <a:xfrm>
              <a:off x="7931758" y="4250638"/>
              <a:ext cx="382391" cy="2506"/>
            </a:xfrm>
            <a:custGeom>
              <a:avLst/>
              <a:gdLst/>
              <a:ahLst/>
              <a:cxnLst/>
              <a:rect l="l" t="t" r="r" b="b"/>
              <a:pathLst>
                <a:path w="6479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8" y="42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901;p39">
              <a:extLst>
                <a:ext uri="{FF2B5EF4-FFF2-40B4-BE49-F238E27FC236}">
                  <a16:creationId xmlns:a16="http://schemas.microsoft.com/office/drawing/2014/main" id="{C70F926F-8DE6-CA55-5775-6C757BAB88C0}"/>
                </a:ext>
              </a:extLst>
            </p:cNvPr>
            <p:cNvSpPr/>
            <p:nvPr/>
          </p:nvSpPr>
          <p:spPr>
            <a:xfrm>
              <a:off x="8357012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902;p39">
              <a:extLst>
                <a:ext uri="{FF2B5EF4-FFF2-40B4-BE49-F238E27FC236}">
                  <a16:creationId xmlns:a16="http://schemas.microsoft.com/office/drawing/2014/main" id="{B8FD263E-22A9-2075-812F-B0E691FFC784}"/>
                </a:ext>
              </a:extLst>
            </p:cNvPr>
            <p:cNvSpPr/>
            <p:nvPr/>
          </p:nvSpPr>
          <p:spPr>
            <a:xfrm>
              <a:off x="7506739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903;p39">
              <a:extLst>
                <a:ext uri="{FF2B5EF4-FFF2-40B4-BE49-F238E27FC236}">
                  <a16:creationId xmlns:a16="http://schemas.microsoft.com/office/drawing/2014/main" id="{D7F0DE57-7BBC-EE87-9DF7-9B2C6768847B}"/>
                </a:ext>
              </a:extLst>
            </p:cNvPr>
            <p:cNvSpPr/>
            <p:nvPr/>
          </p:nvSpPr>
          <p:spPr>
            <a:xfrm>
              <a:off x="7929928" y="4270743"/>
              <a:ext cx="386050" cy="2327"/>
            </a:xfrm>
            <a:custGeom>
              <a:avLst/>
              <a:gdLst/>
              <a:ahLst/>
              <a:cxnLst/>
              <a:rect l="l" t="t" r="r" b="b"/>
              <a:pathLst>
                <a:path w="6541" h="39" extrusionOk="0">
                  <a:moveTo>
                    <a:pt x="0" y="0"/>
                  </a:moveTo>
                  <a:lnTo>
                    <a:pt x="0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904;p39">
              <a:extLst>
                <a:ext uri="{FF2B5EF4-FFF2-40B4-BE49-F238E27FC236}">
                  <a16:creationId xmlns:a16="http://schemas.microsoft.com/office/drawing/2014/main" id="{D31F0616-6442-0581-F428-F4B11103F265}"/>
                </a:ext>
              </a:extLst>
            </p:cNvPr>
            <p:cNvSpPr/>
            <p:nvPr/>
          </p:nvSpPr>
          <p:spPr>
            <a:xfrm>
              <a:off x="8359255" y="4270743"/>
              <a:ext cx="386109" cy="2327"/>
            </a:xfrm>
            <a:custGeom>
              <a:avLst/>
              <a:gdLst/>
              <a:ahLst/>
              <a:cxnLst/>
              <a:rect l="l" t="t" r="r" b="b"/>
              <a:pathLst>
                <a:path w="6542" h="39" extrusionOk="0">
                  <a:moveTo>
                    <a:pt x="1" y="0"/>
                  </a:moveTo>
                  <a:lnTo>
                    <a:pt x="1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905;p39">
              <a:extLst>
                <a:ext uri="{FF2B5EF4-FFF2-40B4-BE49-F238E27FC236}">
                  <a16:creationId xmlns:a16="http://schemas.microsoft.com/office/drawing/2014/main" id="{4D0B02D2-4DEB-2C16-1C80-64929572B4DE}"/>
                </a:ext>
              </a:extLst>
            </p:cNvPr>
            <p:cNvSpPr/>
            <p:nvPr/>
          </p:nvSpPr>
          <p:spPr>
            <a:xfrm>
              <a:off x="7500542" y="4270743"/>
              <a:ext cx="385932" cy="2327"/>
            </a:xfrm>
            <a:custGeom>
              <a:avLst/>
              <a:gdLst/>
              <a:ahLst/>
              <a:cxnLst/>
              <a:rect l="l" t="t" r="r" b="b"/>
              <a:pathLst>
                <a:path w="6539" h="39" extrusionOk="0">
                  <a:moveTo>
                    <a:pt x="1" y="0"/>
                  </a:moveTo>
                  <a:lnTo>
                    <a:pt x="1" y="38"/>
                  </a:lnTo>
                  <a:lnTo>
                    <a:pt x="6538" y="38"/>
                  </a:lnTo>
                  <a:lnTo>
                    <a:pt x="65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906;p39">
              <a:extLst>
                <a:ext uri="{FF2B5EF4-FFF2-40B4-BE49-F238E27FC236}">
                  <a16:creationId xmlns:a16="http://schemas.microsoft.com/office/drawing/2014/main" id="{F9F543DF-534B-E3BC-700B-2985140C2D5F}"/>
                </a:ext>
              </a:extLst>
            </p:cNvPr>
            <p:cNvSpPr/>
            <p:nvPr/>
          </p:nvSpPr>
          <p:spPr>
            <a:xfrm>
              <a:off x="7928039" y="4291206"/>
              <a:ext cx="389827" cy="2327"/>
            </a:xfrm>
            <a:custGeom>
              <a:avLst/>
              <a:gdLst/>
              <a:ahLst/>
              <a:cxnLst/>
              <a:rect l="l" t="t" r="r" b="b"/>
              <a:pathLst>
                <a:path w="6605" h="39" extrusionOk="0">
                  <a:moveTo>
                    <a:pt x="0" y="0"/>
                  </a:moveTo>
                  <a:lnTo>
                    <a:pt x="0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907;p39">
              <a:extLst>
                <a:ext uri="{FF2B5EF4-FFF2-40B4-BE49-F238E27FC236}">
                  <a16:creationId xmlns:a16="http://schemas.microsoft.com/office/drawing/2014/main" id="{C0548DE8-E816-5FD5-0559-38944F70DDAD}"/>
                </a:ext>
              </a:extLst>
            </p:cNvPr>
            <p:cNvSpPr/>
            <p:nvPr/>
          </p:nvSpPr>
          <p:spPr>
            <a:xfrm>
              <a:off x="836167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908;p39">
              <a:extLst>
                <a:ext uri="{FF2B5EF4-FFF2-40B4-BE49-F238E27FC236}">
                  <a16:creationId xmlns:a16="http://schemas.microsoft.com/office/drawing/2014/main" id="{C8F56338-414D-DB36-5DCD-5B328D7B8EED}"/>
                </a:ext>
              </a:extLst>
            </p:cNvPr>
            <p:cNvSpPr/>
            <p:nvPr/>
          </p:nvSpPr>
          <p:spPr>
            <a:xfrm>
              <a:off x="749434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909;p39">
              <a:extLst>
                <a:ext uri="{FF2B5EF4-FFF2-40B4-BE49-F238E27FC236}">
                  <a16:creationId xmlns:a16="http://schemas.microsoft.com/office/drawing/2014/main" id="{85DBB0A6-D15C-E689-7078-7FE619573F70}"/>
                </a:ext>
              </a:extLst>
            </p:cNvPr>
            <p:cNvSpPr/>
            <p:nvPr/>
          </p:nvSpPr>
          <p:spPr>
            <a:xfrm>
              <a:off x="792597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910;p39">
              <a:extLst>
                <a:ext uri="{FF2B5EF4-FFF2-40B4-BE49-F238E27FC236}">
                  <a16:creationId xmlns:a16="http://schemas.microsoft.com/office/drawing/2014/main" id="{F09244B8-A605-7C26-F25B-81AB040D6858}"/>
                </a:ext>
              </a:extLst>
            </p:cNvPr>
            <p:cNvSpPr/>
            <p:nvPr/>
          </p:nvSpPr>
          <p:spPr>
            <a:xfrm>
              <a:off x="8364154" y="4312028"/>
              <a:ext cx="393781" cy="2327"/>
            </a:xfrm>
            <a:custGeom>
              <a:avLst/>
              <a:gdLst/>
              <a:ahLst/>
              <a:cxnLst/>
              <a:rect l="l" t="t" r="r" b="b"/>
              <a:pathLst>
                <a:path w="6672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1" y="39"/>
                  </a:lnTo>
                  <a:lnTo>
                    <a:pt x="667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911;p39">
              <a:extLst>
                <a:ext uri="{FF2B5EF4-FFF2-40B4-BE49-F238E27FC236}">
                  <a16:creationId xmlns:a16="http://schemas.microsoft.com/office/drawing/2014/main" id="{DF5965E2-8EA9-41B6-A139-EDB6EF9E7EED}"/>
                </a:ext>
              </a:extLst>
            </p:cNvPr>
            <p:cNvSpPr/>
            <p:nvPr/>
          </p:nvSpPr>
          <p:spPr>
            <a:xfrm>
              <a:off x="748779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1" y="1"/>
                  </a:moveTo>
                  <a:lnTo>
                    <a:pt x="1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912;p39">
              <a:extLst>
                <a:ext uri="{FF2B5EF4-FFF2-40B4-BE49-F238E27FC236}">
                  <a16:creationId xmlns:a16="http://schemas.microsoft.com/office/drawing/2014/main" id="{B61BA286-7F19-ADF3-1530-F613BD6AFCD0}"/>
                </a:ext>
              </a:extLst>
            </p:cNvPr>
            <p:cNvSpPr/>
            <p:nvPr/>
          </p:nvSpPr>
          <p:spPr>
            <a:xfrm>
              <a:off x="7923908" y="4333267"/>
              <a:ext cx="398090" cy="2506"/>
            </a:xfrm>
            <a:custGeom>
              <a:avLst/>
              <a:gdLst/>
              <a:ahLst/>
              <a:cxnLst/>
              <a:rect l="l" t="t" r="r" b="b"/>
              <a:pathLst>
                <a:path w="6745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4" y="4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913;p39">
              <a:extLst>
                <a:ext uri="{FF2B5EF4-FFF2-40B4-BE49-F238E27FC236}">
                  <a16:creationId xmlns:a16="http://schemas.microsoft.com/office/drawing/2014/main" id="{4B4D5589-066F-ACA9-4306-B0391BE53DE3}"/>
                </a:ext>
              </a:extLst>
            </p:cNvPr>
            <p:cNvSpPr/>
            <p:nvPr/>
          </p:nvSpPr>
          <p:spPr>
            <a:xfrm>
              <a:off x="8366574" y="4333267"/>
              <a:ext cx="397913" cy="2506"/>
            </a:xfrm>
            <a:custGeom>
              <a:avLst/>
              <a:gdLst/>
              <a:ahLst/>
              <a:cxnLst/>
              <a:rect l="l" t="t" r="r" b="b"/>
              <a:pathLst>
                <a:path w="6742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1" y="42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914;p39">
              <a:extLst>
                <a:ext uri="{FF2B5EF4-FFF2-40B4-BE49-F238E27FC236}">
                  <a16:creationId xmlns:a16="http://schemas.microsoft.com/office/drawing/2014/main" id="{EC5E043A-6BAA-17B1-1E81-C86D807B4873}"/>
                </a:ext>
              </a:extLst>
            </p:cNvPr>
            <p:cNvSpPr/>
            <p:nvPr/>
          </p:nvSpPr>
          <p:spPr>
            <a:xfrm>
              <a:off x="7481419" y="4333267"/>
              <a:ext cx="397736" cy="2506"/>
            </a:xfrm>
            <a:custGeom>
              <a:avLst/>
              <a:gdLst/>
              <a:ahLst/>
              <a:cxnLst/>
              <a:rect l="l" t="t" r="r" b="b"/>
              <a:pathLst>
                <a:path w="6739" h="42" extrusionOk="0">
                  <a:moveTo>
                    <a:pt x="1" y="0"/>
                  </a:moveTo>
                  <a:lnTo>
                    <a:pt x="1" y="42"/>
                  </a:lnTo>
                  <a:lnTo>
                    <a:pt x="6738" y="42"/>
                  </a:lnTo>
                  <a:lnTo>
                    <a:pt x="67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915;p39">
              <a:extLst>
                <a:ext uri="{FF2B5EF4-FFF2-40B4-BE49-F238E27FC236}">
                  <a16:creationId xmlns:a16="http://schemas.microsoft.com/office/drawing/2014/main" id="{AD7281D2-5FB8-F849-0BD6-24A9BA4AD623}"/>
                </a:ext>
              </a:extLst>
            </p:cNvPr>
            <p:cNvSpPr/>
            <p:nvPr/>
          </p:nvSpPr>
          <p:spPr>
            <a:xfrm>
              <a:off x="7939667" y="4355043"/>
              <a:ext cx="366573" cy="2327"/>
            </a:xfrm>
            <a:custGeom>
              <a:avLst/>
              <a:gdLst/>
              <a:ahLst/>
              <a:cxnLst/>
              <a:rect l="l" t="t" r="r" b="b"/>
              <a:pathLst>
                <a:path w="6211" h="39" extrusionOk="0">
                  <a:moveTo>
                    <a:pt x="0" y="1"/>
                  </a:moveTo>
                  <a:lnTo>
                    <a:pt x="0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916;p39">
              <a:extLst>
                <a:ext uri="{FF2B5EF4-FFF2-40B4-BE49-F238E27FC236}">
                  <a16:creationId xmlns:a16="http://schemas.microsoft.com/office/drawing/2014/main" id="{A7DCEBB8-DD35-79A8-92F0-8B724DA647AE}"/>
                </a:ext>
              </a:extLst>
            </p:cNvPr>
            <p:cNvSpPr/>
            <p:nvPr/>
          </p:nvSpPr>
          <p:spPr>
            <a:xfrm>
              <a:off x="8386818" y="4355043"/>
              <a:ext cx="366809" cy="2327"/>
            </a:xfrm>
            <a:custGeom>
              <a:avLst/>
              <a:gdLst/>
              <a:ahLst/>
              <a:cxnLst/>
              <a:rect l="l" t="t" r="r" b="b"/>
              <a:pathLst>
                <a:path w="6215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4" y="39"/>
                  </a:lnTo>
                  <a:lnTo>
                    <a:pt x="621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917;p39">
              <a:extLst>
                <a:ext uri="{FF2B5EF4-FFF2-40B4-BE49-F238E27FC236}">
                  <a16:creationId xmlns:a16="http://schemas.microsoft.com/office/drawing/2014/main" id="{ACF8E2F6-6921-150C-1805-85131D72B4E7}"/>
                </a:ext>
              </a:extLst>
            </p:cNvPr>
            <p:cNvSpPr/>
            <p:nvPr/>
          </p:nvSpPr>
          <p:spPr>
            <a:xfrm>
              <a:off x="7492279" y="4355043"/>
              <a:ext cx="366632" cy="2327"/>
            </a:xfrm>
            <a:custGeom>
              <a:avLst/>
              <a:gdLst/>
              <a:ahLst/>
              <a:cxnLst/>
              <a:rect l="l" t="t" r="r" b="b"/>
              <a:pathLst>
                <a:path w="6212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918;p39">
              <a:extLst>
                <a:ext uri="{FF2B5EF4-FFF2-40B4-BE49-F238E27FC236}">
                  <a16:creationId xmlns:a16="http://schemas.microsoft.com/office/drawing/2014/main" id="{A738062A-C38D-BE76-23D5-5264C0C8D721}"/>
                </a:ext>
              </a:extLst>
            </p:cNvPr>
            <p:cNvSpPr/>
            <p:nvPr/>
          </p:nvSpPr>
          <p:spPr>
            <a:xfrm>
              <a:off x="7922963" y="4399788"/>
              <a:ext cx="399801" cy="2506"/>
            </a:xfrm>
            <a:custGeom>
              <a:avLst/>
              <a:gdLst/>
              <a:ahLst/>
              <a:cxnLst/>
              <a:rect l="l" t="t" r="r" b="b"/>
              <a:pathLst>
                <a:path w="6774" h="42" extrusionOk="0">
                  <a:moveTo>
                    <a:pt x="1" y="0"/>
                  </a:moveTo>
                  <a:lnTo>
                    <a:pt x="1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919;p39">
              <a:extLst>
                <a:ext uri="{FF2B5EF4-FFF2-40B4-BE49-F238E27FC236}">
                  <a16:creationId xmlns:a16="http://schemas.microsoft.com/office/drawing/2014/main" id="{C2CC9758-327E-17B1-ADD6-209E37434360}"/>
                </a:ext>
              </a:extLst>
            </p:cNvPr>
            <p:cNvSpPr/>
            <p:nvPr/>
          </p:nvSpPr>
          <p:spPr>
            <a:xfrm>
              <a:off x="8379913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920;p39">
              <a:extLst>
                <a:ext uri="{FF2B5EF4-FFF2-40B4-BE49-F238E27FC236}">
                  <a16:creationId xmlns:a16="http://schemas.microsoft.com/office/drawing/2014/main" id="{143B8236-7348-3A56-62B4-756748F6771E}"/>
                </a:ext>
              </a:extLst>
            </p:cNvPr>
            <p:cNvSpPr/>
            <p:nvPr/>
          </p:nvSpPr>
          <p:spPr>
            <a:xfrm>
              <a:off x="7466250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921;p39">
              <a:extLst>
                <a:ext uri="{FF2B5EF4-FFF2-40B4-BE49-F238E27FC236}">
                  <a16:creationId xmlns:a16="http://schemas.microsoft.com/office/drawing/2014/main" id="{E1C89991-E4D8-5645-6C31-ED253FB4871D}"/>
                </a:ext>
              </a:extLst>
            </p:cNvPr>
            <p:cNvSpPr/>
            <p:nvPr/>
          </p:nvSpPr>
          <p:spPr>
            <a:xfrm>
              <a:off x="791546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922;p39">
              <a:extLst>
                <a:ext uri="{FF2B5EF4-FFF2-40B4-BE49-F238E27FC236}">
                  <a16:creationId xmlns:a16="http://schemas.microsoft.com/office/drawing/2014/main" id="{77EC7F7C-73AE-A655-E6A2-D49C0C5F2D30}"/>
                </a:ext>
              </a:extLst>
            </p:cNvPr>
            <p:cNvSpPr/>
            <p:nvPr/>
          </p:nvSpPr>
          <p:spPr>
            <a:xfrm>
              <a:off x="8377080" y="4422876"/>
              <a:ext cx="415147" cy="2565"/>
            </a:xfrm>
            <a:custGeom>
              <a:avLst/>
              <a:gdLst/>
              <a:ahLst/>
              <a:cxnLst/>
              <a:rect l="l" t="t" r="r" b="b"/>
              <a:pathLst>
                <a:path w="7034" h="43" extrusionOk="0">
                  <a:moveTo>
                    <a:pt x="0" y="1"/>
                  </a:moveTo>
                  <a:lnTo>
                    <a:pt x="0" y="42"/>
                  </a:lnTo>
                  <a:lnTo>
                    <a:pt x="7033" y="42"/>
                  </a:lnTo>
                  <a:lnTo>
                    <a:pt x="7033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923;p39">
              <a:extLst>
                <a:ext uri="{FF2B5EF4-FFF2-40B4-BE49-F238E27FC236}">
                  <a16:creationId xmlns:a16="http://schemas.microsoft.com/office/drawing/2014/main" id="{9935BAE4-C5CD-3AF5-6B69-D0DBA3445C0F}"/>
                </a:ext>
              </a:extLst>
            </p:cNvPr>
            <p:cNvSpPr/>
            <p:nvPr/>
          </p:nvSpPr>
          <p:spPr>
            <a:xfrm>
              <a:off x="745367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924;p39">
              <a:extLst>
                <a:ext uri="{FF2B5EF4-FFF2-40B4-BE49-F238E27FC236}">
                  <a16:creationId xmlns:a16="http://schemas.microsoft.com/office/drawing/2014/main" id="{6922B253-EE86-04CC-023B-1DE8AC82565F}"/>
                </a:ext>
              </a:extLst>
            </p:cNvPr>
            <p:cNvSpPr/>
            <p:nvPr/>
          </p:nvSpPr>
          <p:spPr>
            <a:xfrm>
              <a:off x="7913225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7" y="42"/>
                  </a:lnTo>
                  <a:lnTo>
                    <a:pt x="710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925;p39">
              <a:extLst>
                <a:ext uri="{FF2B5EF4-FFF2-40B4-BE49-F238E27FC236}">
                  <a16:creationId xmlns:a16="http://schemas.microsoft.com/office/drawing/2014/main" id="{E0E71CB8-4826-5048-AB98-6EF75E420671}"/>
                </a:ext>
              </a:extLst>
            </p:cNvPr>
            <p:cNvSpPr/>
            <p:nvPr/>
          </p:nvSpPr>
          <p:spPr>
            <a:xfrm>
              <a:off x="8379913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6" y="42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926;p39">
              <a:extLst>
                <a:ext uri="{FF2B5EF4-FFF2-40B4-BE49-F238E27FC236}">
                  <a16:creationId xmlns:a16="http://schemas.microsoft.com/office/drawing/2014/main" id="{3821FA91-3125-0A1E-7192-20705AA371FA}"/>
                </a:ext>
              </a:extLst>
            </p:cNvPr>
            <p:cNvSpPr/>
            <p:nvPr/>
          </p:nvSpPr>
          <p:spPr>
            <a:xfrm>
              <a:off x="7446360" y="4446561"/>
              <a:ext cx="419632" cy="2565"/>
            </a:xfrm>
            <a:custGeom>
              <a:avLst/>
              <a:gdLst/>
              <a:ahLst/>
              <a:cxnLst/>
              <a:rect l="l" t="t" r="r" b="b"/>
              <a:pathLst>
                <a:path w="7110" h="43" extrusionOk="0">
                  <a:moveTo>
                    <a:pt x="1" y="1"/>
                  </a:moveTo>
                  <a:lnTo>
                    <a:pt x="1" y="42"/>
                  </a:lnTo>
                  <a:lnTo>
                    <a:pt x="7110" y="42"/>
                  </a:lnTo>
                  <a:lnTo>
                    <a:pt x="711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927;p39">
              <a:extLst>
                <a:ext uri="{FF2B5EF4-FFF2-40B4-BE49-F238E27FC236}">
                  <a16:creationId xmlns:a16="http://schemas.microsoft.com/office/drawing/2014/main" id="{7DAD553E-7338-F173-5239-1D7E88EEBB7A}"/>
                </a:ext>
              </a:extLst>
            </p:cNvPr>
            <p:cNvSpPr/>
            <p:nvPr/>
          </p:nvSpPr>
          <p:spPr>
            <a:xfrm>
              <a:off x="8382687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928;p39">
              <a:extLst>
                <a:ext uri="{FF2B5EF4-FFF2-40B4-BE49-F238E27FC236}">
                  <a16:creationId xmlns:a16="http://schemas.microsoft.com/office/drawing/2014/main" id="{DB7111B1-E518-6418-E593-1E46415D218D}"/>
                </a:ext>
              </a:extLst>
            </p:cNvPr>
            <p:cNvSpPr/>
            <p:nvPr/>
          </p:nvSpPr>
          <p:spPr>
            <a:xfrm>
              <a:off x="7910805" y="4470664"/>
              <a:ext cx="424295" cy="2506"/>
            </a:xfrm>
            <a:custGeom>
              <a:avLst/>
              <a:gdLst/>
              <a:ahLst/>
              <a:cxnLst/>
              <a:rect l="l" t="t" r="r" b="b"/>
              <a:pathLst>
                <a:path w="7189" h="42" extrusionOk="0">
                  <a:moveTo>
                    <a:pt x="0" y="0"/>
                  </a:moveTo>
                  <a:lnTo>
                    <a:pt x="0" y="42"/>
                  </a:lnTo>
                  <a:lnTo>
                    <a:pt x="7189" y="42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929;p39">
              <a:extLst>
                <a:ext uri="{FF2B5EF4-FFF2-40B4-BE49-F238E27FC236}">
                  <a16:creationId xmlns:a16="http://schemas.microsoft.com/office/drawing/2014/main" id="{5F5A86D7-E856-65D0-B94D-F440301D0598}"/>
                </a:ext>
              </a:extLst>
            </p:cNvPr>
            <p:cNvSpPr/>
            <p:nvPr/>
          </p:nvSpPr>
          <p:spPr>
            <a:xfrm>
              <a:off x="7439041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930;p39">
              <a:extLst>
                <a:ext uri="{FF2B5EF4-FFF2-40B4-BE49-F238E27FC236}">
                  <a16:creationId xmlns:a16="http://schemas.microsoft.com/office/drawing/2014/main" id="{39E6E993-3F8E-A25B-C62F-6E2EE4ABE529}"/>
                </a:ext>
              </a:extLst>
            </p:cNvPr>
            <p:cNvSpPr/>
            <p:nvPr/>
          </p:nvSpPr>
          <p:spPr>
            <a:xfrm>
              <a:off x="7908562" y="4495482"/>
              <a:ext cx="428780" cy="2506"/>
            </a:xfrm>
            <a:custGeom>
              <a:avLst/>
              <a:gdLst/>
              <a:ahLst/>
              <a:cxnLst/>
              <a:rect l="l" t="t" r="r" b="b"/>
              <a:pathLst>
                <a:path w="7265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931;p39">
              <a:extLst>
                <a:ext uri="{FF2B5EF4-FFF2-40B4-BE49-F238E27FC236}">
                  <a16:creationId xmlns:a16="http://schemas.microsoft.com/office/drawing/2014/main" id="{D67064B4-EFD5-E586-5391-14E23C451CC3}"/>
                </a:ext>
              </a:extLst>
            </p:cNvPr>
            <p:cNvSpPr/>
            <p:nvPr/>
          </p:nvSpPr>
          <p:spPr>
            <a:xfrm>
              <a:off x="8385520" y="4495482"/>
              <a:ext cx="429016" cy="2506"/>
            </a:xfrm>
            <a:custGeom>
              <a:avLst/>
              <a:gdLst/>
              <a:ahLst/>
              <a:cxnLst/>
              <a:rect l="l" t="t" r="r" b="b"/>
              <a:pathLst>
                <a:path w="7269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8" y="42"/>
                  </a:lnTo>
                  <a:lnTo>
                    <a:pt x="7268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932;p39">
              <a:extLst>
                <a:ext uri="{FF2B5EF4-FFF2-40B4-BE49-F238E27FC236}">
                  <a16:creationId xmlns:a16="http://schemas.microsoft.com/office/drawing/2014/main" id="{005845B7-03C7-04C5-F42C-C52911956462}"/>
                </a:ext>
              </a:extLst>
            </p:cNvPr>
            <p:cNvSpPr/>
            <p:nvPr/>
          </p:nvSpPr>
          <p:spPr>
            <a:xfrm>
              <a:off x="7431368" y="4495482"/>
              <a:ext cx="428839" cy="2506"/>
            </a:xfrm>
            <a:custGeom>
              <a:avLst/>
              <a:gdLst/>
              <a:ahLst/>
              <a:cxnLst/>
              <a:rect l="l" t="t" r="r" b="b"/>
              <a:pathLst>
                <a:path w="7266" h="42" extrusionOk="0">
                  <a:moveTo>
                    <a:pt x="1" y="1"/>
                  </a:moveTo>
                  <a:lnTo>
                    <a:pt x="1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933;p39">
              <a:extLst>
                <a:ext uri="{FF2B5EF4-FFF2-40B4-BE49-F238E27FC236}">
                  <a16:creationId xmlns:a16="http://schemas.microsoft.com/office/drawing/2014/main" id="{9C5FD0E8-38E2-E08B-4417-138C5A1B7693}"/>
                </a:ext>
              </a:extLst>
            </p:cNvPr>
            <p:cNvSpPr/>
            <p:nvPr/>
          </p:nvSpPr>
          <p:spPr>
            <a:xfrm>
              <a:off x="7906083" y="4520718"/>
              <a:ext cx="433738" cy="2506"/>
            </a:xfrm>
            <a:custGeom>
              <a:avLst/>
              <a:gdLst/>
              <a:ahLst/>
              <a:cxnLst/>
              <a:rect l="l" t="t" r="r" b="b"/>
              <a:pathLst>
                <a:path w="7349" h="42" extrusionOk="0">
                  <a:moveTo>
                    <a:pt x="1" y="0"/>
                  </a:moveTo>
                  <a:lnTo>
                    <a:pt x="1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934;p39">
              <a:extLst>
                <a:ext uri="{FF2B5EF4-FFF2-40B4-BE49-F238E27FC236}">
                  <a16:creationId xmlns:a16="http://schemas.microsoft.com/office/drawing/2014/main" id="{D9F0E570-A170-2A12-8F4B-FF318BAD2050}"/>
                </a:ext>
              </a:extLst>
            </p:cNvPr>
            <p:cNvSpPr/>
            <p:nvPr/>
          </p:nvSpPr>
          <p:spPr>
            <a:xfrm>
              <a:off x="8388530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935;p39">
              <a:extLst>
                <a:ext uri="{FF2B5EF4-FFF2-40B4-BE49-F238E27FC236}">
                  <a16:creationId xmlns:a16="http://schemas.microsoft.com/office/drawing/2014/main" id="{9D5271BE-3671-2B54-7D18-FA619C595DB6}"/>
                </a:ext>
              </a:extLst>
            </p:cNvPr>
            <p:cNvSpPr/>
            <p:nvPr/>
          </p:nvSpPr>
          <p:spPr>
            <a:xfrm>
              <a:off x="7423695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936;p39">
              <a:extLst>
                <a:ext uri="{FF2B5EF4-FFF2-40B4-BE49-F238E27FC236}">
                  <a16:creationId xmlns:a16="http://schemas.microsoft.com/office/drawing/2014/main" id="{D12D0F94-5BE8-DDA1-8DFA-5C4C3EFD495B}"/>
                </a:ext>
              </a:extLst>
            </p:cNvPr>
            <p:cNvSpPr/>
            <p:nvPr/>
          </p:nvSpPr>
          <p:spPr>
            <a:xfrm>
              <a:off x="7903663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937;p39">
              <a:extLst>
                <a:ext uri="{FF2B5EF4-FFF2-40B4-BE49-F238E27FC236}">
                  <a16:creationId xmlns:a16="http://schemas.microsoft.com/office/drawing/2014/main" id="{05753A63-5C22-48AB-DBAD-3F7A38637458}"/>
                </a:ext>
              </a:extLst>
            </p:cNvPr>
            <p:cNvSpPr/>
            <p:nvPr/>
          </p:nvSpPr>
          <p:spPr>
            <a:xfrm>
              <a:off x="8391540" y="4546670"/>
              <a:ext cx="438755" cy="2327"/>
            </a:xfrm>
            <a:custGeom>
              <a:avLst/>
              <a:gdLst/>
              <a:ahLst/>
              <a:cxnLst/>
              <a:rect l="l" t="t" r="r" b="b"/>
              <a:pathLst>
                <a:path w="7434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3" y="38"/>
                  </a:lnTo>
                  <a:lnTo>
                    <a:pt x="743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938;p39">
              <a:extLst>
                <a:ext uri="{FF2B5EF4-FFF2-40B4-BE49-F238E27FC236}">
                  <a16:creationId xmlns:a16="http://schemas.microsoft.com/office/drawing/2014/main" id="{A3573D0F-702A-9FCC-DF2B-DE7F8AD8C23B}"/>
                </a:ext>
              </a:extLst>
            </p:cNvPr>
            <p:cNvSpPr/>
            <p:nvPr/>
          </p:nvSpPr>
          <p:spPr>
            <a:xfrm>
              <a:off x="7415609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1" y="0"/>
                  </a:moveTo>
                  <a:lnTo>
                    <a:pt x="1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939;p39">
              <a:extLst>
                <a:ext uri="{FF2B5EF4-FFF2-40B4-BE49-F238E27FC236}">
                  <a16:creationId xmlns:a16="http://schemas.microsoft.com/office/drawing/2014/main" id="{03053322-4B1F-F7C3-F394-0F7947BA0E5A}"/>
                </a:ext>
              </a:extLst>
            </p:cNvPr>
            <p:cNvSpPr/>
            <p:nvPr/>
          </p:nvSpPr>
          <p:spPr>
            <a:xfrm>
              <a:off x="7901007" y="4572980"/>
              <a:ext cx="443889" cy="2565"/>
            </a:xfrm>
            <a:custGeom>
              <a:avLst/>
              <a:gdLst/>
              <a:ahLst/>
              <a:cxnLst/>
              <a:rect l="l" t="t" r="r" b="b"/>
              <a:pathLst>
                <a:path w="7521" h="43" extrusionOk="0">
                  <a:moveTo>
                    <a:pt x="1" y="1"/>
                  </a:moveTo>
                  <a:lnTo>
                    <a:pt x="1" y="42"/>
                  </a:lnTo>
                  <a:lnTo>
                    <a:pt x="7520" y="42"/>
                  </a:lnTo>
                  <a:lnTo>
                    <a:pt x="752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940;p39">
              <a:extLst>
                <a:ext uri="{FF2B5EF4-FFF2-40B4-BE49-F238E27FC236}">
                  <a16:creationId xmlns:a16="http://schemas.microsoft.com/office/drawing/2014/main" id="{612D39AA-2FB1-018D-3BDD-3F7746220538}"/>
                </a:ext>
              </a:extLst>
            </p:cNvPr>
            <p:cNvSpPr/>
            <p:nvPr/>
          </p:nvSpPr>
          <p:spPr>
            <a:xfrm>
              <a:off x="8394727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941;p39">
              <a:extLst>
                <a:ext uri="{FF2B5EF4-FFF2-40B4-BE49-F238E27FC236}">
                  <a16:creationId xmlns:a16="http://schemas.microsoft.com/office/drawing/2014/main" id="{0029CB0D-7356-1886-BA39-19919C11FEE1}"/>
                </a:ext>
              </a:extLst>
            </p:cNvPr>
            <p:cNvSpPr/>
            <p:nvPr/>
          </p:nvSpPr>
          <p:spPr>
            <a:xfrm>
              <a:off x="7407582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942;p39">
              <a:extLst>
                <a:ext uri="{FF2B5EF4-FFF2-40B4-BE49-F238E27FC236}">
                  <a16:creationId xmlns:a16="http://schemas.microsoft.com/office/drawing/2014/main" id="{ECD99C47-396B-0DB6-E83D-59697978B8EB}"/>
                </a:ext>
              </a:extLst>
            </p:cNvPr>
            <p:cNvSpPr/>
            <p:nvPr/>
          </p:nvSpPr>
          <p:spPr>
            <a:xfrm>
              <a:off x="7898410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5" y="38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943;p39">
              <a:extLst>
                <a:ext uri="{FF2B5EF4-FFF2-40B4-BE49-F238E27FC236}">
                  <a16:creationId xmlns:a16="http://schemas.microsoft.com/office/drawing/2014/main" id="{BC3A76DD-B3E2-7CA7-5D7D-A0AF11EB1541}"/>
                </a:ext>
              </a:extLst>
            </p:cNvPr>
            <p:cNvSpPr/>
            <p:nvPr/>
          </p:nvSpPr>
          <p:spPr>
            <a:xfrm>
              <a:off x="8397678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7606" y="3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944;p39">
              <a:extLst>
                <a:ext uri="{FF2B5EF4-FFF2-40B4-BE49-F238E27FC236}">
                  <a16:creationId xmlns:a16="http://schemas.microsoft.com/office/drawing/2014/main" id="{7CDD2A26-85EB-BF81-29A7-9CE89BE18CCE}"/>
                </a:ext>
              </a:extLst>
            </p:cNvPr>
            <p:cNvSpPr/>
            <p:nvPr/>
          </p:nvSpPr>
          <p:spPr>
            <a:xfrm>
              <a:off x="7399319" y="4600126"/>
              <a:ext cx="448670" cy="2327"/>
            </a:xfrm>
            <a:custGeom>
              <a:avLst/>
              <a:gdLst/>
              <a:ahLst/>
              <a:cxnLst/>
              <a:rect l="l" t="t" r="r" b="b"/>
              <a:pathLst>
                <a:path w="7602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2" y="38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945;p39">
              <a:extLst>
                <a:ext uri="{FF2B5EF4-FFF2-40B4-BE49-F238E27FC236}">
                  <a16:creationId xmlns:a16="http://schemas.microsoft.com/office/drawing/2014/main" id="{FE8D3161-D275-73C0-2CE0-87D068CFAD93}"/>
                </a:ext>
              </a:extLst>
            </p:cNvPr>
            <p:cNvSpPr/>
            <p:nvPr/>
          </p:nvSpPr>
          <p:spPr>
            <a:xfrm>
              <a:off x="7895813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946;p39">
              <a:extLst>
                <a:ext uri="{FF2B5EF4-FFF2-40B4-BE49-F238E27FC236}">
                  <a16:creationId xmlns:a16="http://schemas.microsoft.com/office/drawing/2014/main" id="{6C9974A5-90D6-2830-A110-FC2EEF7B3E7D}"/>
                </a:ext>
              </a:extLst>
            </p:cNvPr>
            <p:cNvSpPr/>
            <p:nvPr/>
          </p:nvSpPr>
          <p:spPr>
            <a:xfrm>
              <a:off x="84011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947;p39">
              <a:extLst>
                <a:ext uri="{FF2B5EF4-FFF2-40B4-BE49-F238E27FC236}">
                  <a16:creationId xmlns:a16="http://schemas.microsoft.com/office/drawing/2014/main" id="{3FA6ECD4-2A48-03A5-0616-48543278BB80}"/>
                </a:ext>
              </a:extLst>
            </p:cNvPr>
            <p:cNvSpPr/>
            <p:nvPr/>
          </p:nvSpPr>
          <p:spPr>
            <a:xfrm>
              <a:off x="7894102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948;p39">
              <a:extLst>
                <a:ext uri="{FF2B5EF4-FFF2-40B4-BE49-F238E27FC236}">
                  <a16:creationId xmlns:a16="http://schemas.microsoft.com/office/drawing/2014/main" id="{EE84992F-743D-DB3F-CA3C-8A9E7AE07D82}"/>
                </a:ext>
              </a:extLst>
            </p:cNvPr>
            <p:cNvSpPr/>
            <p:nvPr/>
          </p:nvSpPr>
          <p:spPr>
            <a:xfrm>
              <a:off x="840541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949;p39">
              <a:extLst>
                <a:ext uri="{FF2B5EF4-FFF2-40B4-BE49-F238E27FC236}">
                  <a16:creationId xmlns:a16="http://schemas.microsoft.com/office/drawing/2014/main" id="{9D1EF25D-9046-0D6A-96F0-43B0E54253D9}"/>
                </a:ext>
              </a:extLst>
            </p:cNvPr>
            <p:cNvSpPr/>
            <p:nvPr/>
          </p:nvSpPr>
          <p:spPr>
            <a:xfrm>
              <a:off x="7296207" y="4729170"/>
              <a:ext cx="1653445" cy="77379"/>
            </a:xfrm>
            <a:custGeom>
              <a:avLst/>
              <a:gdLst/>
              <a:ahLst/>
              <a:cxnLst/>
              <a:rect l="l" t="t" r="r" b="b"/>
              <a:pathLst>
                <a:path w="28015" h="1297" extrusionOk="0">
                  <a:moveTo>
                    <a:pt x="0" y="0"/>
                  </a:moveTo>
                  <a:lnTo>
                    <a:pt x="0" y="1296"/>
                  </a:lnTo>
                  <a:lnTo>
                    <a:pt x="28015" y="1296"/>
                  </a:lnTo>
                  <a:lnTo>
                    <a:pt x="28015" y="0"/>
                  </a:lnTo>
                  <a:close/>
                </a:path>
              </a:pathLst>
            </a:custGeom>
            <a:solidFill>
              <a:srgbClr val="007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83876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045" grpId="0" animBg="1"/>
      <p:bldP spid="1046" grpId="0"/>
      <p:bldP spid="1047" grpId="0"/>
      <p:bldP spid="10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720000" y="13611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KHỞI ĐỘNG</a:t>
            </a:r>
            <a:endParaRPr dirty="0"/>
          </a:p>
        </p:txBody>
      </p:sp>
      <p:sp>
        <p:nvSpPr>
          <p:cNvPr id="451" name="Google Shape;451;p33"/>
          <p:cNvSpPr/>
          <p:nvPr/>
        </p:nvSpPr>
        <p:spPr>
          <a:xfrm rot="5400000">
            <a:off x="-73491" y="-108878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3"/>
          <p:cNvSpPr/>
          <p:nvPr/>
        </p:nvSpPr>
        <p:spPr>
          <a:xfrm rot="5400000">
            <a:off x="-12856" y="-1759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473BC-A54B-A48D-C40B-300B51B3F2B7}"/>
              </a:ext>
            </a:extLst>
          </p:cNvPr>
          <p:cNvSpPr txBox="1"/>
          <p:nvPr/>
        </p:nvSpPr>
        <p:spPr>
          <a:xfrm>
            <a:off x="854894" y="3953377"/>
            <a:ext cx="7423606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Đáp</a:t>
            </a:r>
            <a:r>
              <a:rPr lang="nl-NL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án</a:t>
            </a:r>
            <a:r>
              <a:rPr lang="nl-NL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nl-NL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quạt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máy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cánh</a:t>
            </a:r>
            <a:r>
              <a:rPr lang="nl-NL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quạt</a:t>
            </a:r>
            <a:r>
              <a:rPr lang="nl-NL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chuyển</a:t>
            </a:r>
            <a:r>
              <a:rPr lang="nl-NL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động</a:t>
            </a:r>
            <a:r>
              <a:rPr lang="nl-NL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máy</a:t>
            </a:r>
            <a:r>
              <a:rPr lang="nl-NL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</a:t>
            </a:r>
            <a:r>
              <a:rPr lang="nl-NL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sẽ</a:t>
            </a:r>
            <a:r>
              <a:rPr lang="nl-NL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tạo</a:t>
            </a:r>
            <a:r>
              <a:rPr lang="nl-NL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ra </a:t>
            </a:r>
            <a:r>
              <a:rPr lang="nl-NL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VN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artoon of a child and child talking in front of windmills&#10;&#10;Description automatically generated">
            <a:extLst>
              <a:ext uri="{FF2B5EF4-FFF2-40B4-BE49-F238E27FC236}">
                <a16:creationId xmlns:a16="http://schemas.microsoft.com/office/drawing/2014/main" id="{7557B4D8-74CF-75A7-EE24-89B5F1D00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061" y="1442473"/>
            <a:ext cx="6301878" cy="2510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EA3EC40-5968-225E-EA2A-D55BAAA96EF4}"/>
              </a:ext>
            </a:extLst>
          </p:cNvPr>
          <p:cNvGrpSpPr/>
          <p:nvPr/>
        </p:nvGrpSpPr>
        <p:grpSpPr>
          <a:xfrm>
            <a:off x="1135341" y="725896"/>
            <a:ext cx="7153711" cy="609101"/>
            <a:chOff x="921229" y="784216"/>
            <a:chExt cx="7153711" cy="60910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7737D9-FD12-4C70-6376-A6A2D7DA867D}"/>
                </a:ext>
              </a:extLst>
            </p:cNvPr>
            <p:cNvSpPr txBox="1"/>
            <p:nvPr/>
          </p:nvSpPr>
          <p:spPr>
            <a:xfrm>
              <a:off x="1579800" y="784216"/>
              <a:ext cx="6495140" cy="49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nl-NL" sz="20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Em </a:t>
              </a:r>
              <a:r>
                <a:rPr lang="nl-NL" sz="20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hãy</a:t>
              </a:r>
              <a:r>
                <a:rPr lang="nl-NL" sz="20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êu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ý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kiến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phát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biểu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về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câu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hỏi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trong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</a:t>
              </a:r>
              <a:r>
                <a:rPr lang="nl-NL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</a:t>
              </a:r>
              <a:r>
                <a:rPr lang="en-VN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DF07F0-C5AC-2781-FA0E-337CE0853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21229" y="804227"/>
              <a:ext cx="584672" cy="58909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>
            <a:spLocks noGrp="1"/>
          </p:cNvSpPr>
          <p:nvPr>
            <p:ph type="ctrTitle"/>
          </p:nvPr>
        </p:nvSpPr>
        <p:spPr>
          <a:xfrm>
            <a:off x="-30831" y="848246"/>
            <a:ext cx="4998945" cy="3477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4500" dirty="0">
                <a:latin typeface="Arial" panose="020B0604020202020204" pitchFamily="34" charset="0"/>
                <a:cs typeface="Arial" panose="020B0604020202020204" pitchFamily="34" charset="0"/>
              </a:rPr>
              <a:t>BÀI 8 – TIẾT 3</a:t>
            </a:r>
            <a:br>
              <a:rPr lang="en-VN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VN" sz="4500" b="0" dirty="0">
                <a:latin typeface="Arial" panose="020B0604020202020204" pitchFamily="34" charset="0"/>
                <a:cs typeface="Arial" panose="020B0604020202020204" pitchFamily="34" charset="0"/>
              </a:rPr>
              <a:t>MÔ HÌNH MÁY PHÁT ĐIỆN GIÓ</a:t>
            </a:r>
            <a:endParaRPr sz="4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Google Shape;258;p32"/>
          <p:cNvSpPr/>
          <p:nvPr/>
        </p:nvSpPr>
        <p:spPr>
          <a:xfrm>
            <a:off x="6896842" y="5023651"/>
            <a:ext cx="5996" cy="58299"/>
          </a:xfrm>
          <a:custGeom>
            <a:avLst/>
            <a:gdLst/>
            <a:ahLst/>
            <a:cxnLst/>
            <a:rect l="l" t="t" r="r" b="b"/>
            <a:pathLst>
              <a:path w="84" h="808" extrusionOk="0">
                <a:moveTo>
                  <a:pt x="1" y="1"/>
                </a:moveTo>
                <a:lnTo>
                  <a:pt x="1" y="808"/>
                </a:lnTo>
                <a:lnTo>
                  <a:pt x="83" y="808"/>
                </a:lnTo>
                <a:lnTo>
                  <a:pt x="83" y="1"/>
                </a:lnTo>
                <a:close/>
              </a:path>
            </a:pathLst>
          </a:custGeom>
          <a:solidFill>
            <a:srgbClr val="C42F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32"/>
          <p:cNvGrpSpPr/>
          <p:nvPr/>
        </p:nvGrpSpPr>
        <p:grpSpPr>
          <a:xfrm>
            <a:off x="5025334" y="446287"/>
            <a:ext cx="4118666" cy="4250926"/>
            <a:chOff x="4310271" y="368097"/>
            <a:chExt cx="4118666" cy="4250926"/>
          </a:xfrm>
        </p:grpSpPr>
        <p:grpSp>
          <p:nvGrpSpPr>
            <p:cNvPr id="260" name="Google Shape;260;p32"/>
            <p:cNvGrpSpPr/>
            <p:nvPr/>
          </p:nvGrpSpPr>
          <p:grpSpPr>
            <a:xfrm>
              <a:off x="4310271" y="368097"/>
              <a:ext cx="4118666" cy="4250926"/>
              <a:chOff x="4815067" y="411189"/>
              <a:chExt cx="4222541" cy="4358136"/>
            </a:xfrm>
          </p:grpSpPr>
          <p:sp>
            <p:nvSpPr>
              <p:cNvPr id="261" name="Google Shape;261;p32"/>
              <p:cNvSpPr/>
              <p:nvPr/>
            </p:nvSpPr>
            <p:spPr>
              <a:xfrm>
                <a:off x="8000611" y="1524394"/>
                <a:ext cx="961023" cy="458329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316" extrusionOk="0">
                    <a:moveTo>
                      <a:pt x="9310" y="1"/>
                    </a:moveTo>
                    <a:cubicBezTo>
                      <a:pt x="8572" y="1"/>
                      <a:pt x="7862" y="373"/>
                      <a:pt x="7453" y="999"/>
                    </a:cubicBezTo>
                    <a:cubicBezTo>
                      <a:pt x="7355" y="845"/>
                      <a:pt x="7162" y="769"/>
                      <a:pt x="6968" y="769"/>
                    </a:cubicBezTo>
                    <a:cubicBezTo>
                      <a:pt x="6786" y="769"/>
                      <a:pt x="6603" y="837"/>
                      <a:pt x="6497" y="971"/>
                    </a:cubicBezTo>
                    <a:cubicBezTo>
                      <a:pt x="6131" y="448"/>
                      <a:pt x="5492" y="134"/>
                      <a:pt x="4855" y="134"/>
                    </a:cubicBezTo>
                    <a:cubicBezTo>
                      <a:pt x="4694" y="134"/>
                      <a:pt x="4534" y="154"/>
                      <a:pt x="4378" y="195"/>
                    </a:cubicBezTo>
                    <a:cubicBezTo>
                      <a:pt x="3603" y="399"/>
                      <a:pt x="2961" y="1101"/>
                      <a:pt x="2885" y="1898"/>
                    </a:cubicBezTo>
                    <a:cubicBezTo>
                      <a:pt x="2825" y="1885"/>
                      <a:pt x="2765" y="1879"/>
                      <a:pt x="2705" y="1879"/>
                    </a:cubicBezTo>
                    <a:cubicBezTo>
                      <a:pt x="2203" y="1879"/>
                      <a:pt x="1698" y="2305"/>
                      <a:pt x="1710" y="2810"/>
                    </a:cubicBezTo>
                    <a:cubicBezTo>
                      <a:pt x="1090" y="2838"/>
                      <a:pt x="502" y="3239"/>
                      <a:pt x="252" y="3807"/>
                    </a:cubicBezTo>
                    <a:cubicBezTo>
                      <a:pt x="1" y="4376"/>
                      <a:pt x="99" y="5081"/>
                      <a:pt x="496" y="5561"/>
                    </a:cubicBezTo>
                    <a:cubicBezTo>
                      <a:pt x="814" y="5942"/>
                      <a:pt x="1308" y="6162"/>
                      <a:pt x="1803" y="6162"/>
                    </a:cubicBezTo>
                    <a:cubicBezTo>
                      <a:pt x="1928" y="6162"/>
                      <a:pt x="2052" y="6148"/>
                      <a:pt x="2173" y="6120"/>
                    </a:cubicBezTo>
                    <a:cubicBezTo>
                      <a:pt x="2539" y="6727"/>
                      <a:pt x="3152" y="7184"/>
                      <a:pt x="3851" y="7289"/>
                    </a:cubicBezTo>
                    <a:cubicBezTo>
                      <a:pt x="3969" y="7307"/>
                      <a:pt x="4090" y="7315"/>
                      <a:pt x="4210" y="7315"/>
                    </a:cubicBezTo>
                    <a:cubicBezTo>
                      <a:pt x="4805" y="7315"/>
                      <a:pt x="5407" y="7104"/>
                      <a:pt x="5846" y="6711"/>
                    </a:cubicBezTo>
                    <a:cubicBezTo>
                      <a:pt x="5992" y="6905"/>
                      <a:pt x="6236" y="7025"/>
                      <a:pt x="6480" y="7025"/>
                    </a:cubicBezTo>
                    <a:cubicBezTo>
                      <a:pt x="6511" y="7025"/>
                      <a:pt x="6542" y="7023"/>
                      <a:pt x="6573" y="7019"/>
                    </a:cubicBezTo>
                    <a:cubicBezTo>
                      <a:pt x="6846" y="6981"/>
                      <a:pt x="7084" y="6806"/>
                      <a:pt x="7186" y="6552"/>
                    </a:cubicBezTo>
                    <a:cubicBezTo>
                      <a:pt x="7581" y="7016"/>
                      <a:pt x="8191" y="7291"/>
                      <a:pt x="8800" y="7291"/>
                    </a:cubicBezTo>
                    <a:cubicBezTo>
                      <a:pt x="8871" y="7291"/>
                      <a:pt x="8942" y="7287"/>
                      <a:pt x="9013" y="7279"/>
                    </a:cubicBezTo>
                    <a:cubicBezTo>
                      <a:pt x="9689" y="7206"/>
                      <a:pt x="10321" y="6781"/>
                      <a:pt x="10642" y="6180"/>
                    </a:cubicBezTo>
                    <a:cubicBezTo>
                      <a:pt x="10861" y="6459"/>
                      <a:pt x="11212" y="6626"/>
                      <a:pt x="11569" y="6626"/>
                    </a:cubicBezTo>
                    <a:cubicBezTo>
                      <a:pt x="11610" y="6626"/>
                      <a:pt x="11652" y="6623"/>
                      <a:pt x="11694" y="6619"/>
                    </a:cubicBezTo>
                    <a:cubicBezTo>
                      <a:pt x="12088" y="6577"/>
                      <a:pt x="12456" y="6371"/>
                      <a:pt x="12628" y="6015"/>
                    </a:cubicBezTo>
                    <a:cubicBezTo>
                      <a:pt x="12839" y="6091"/>
                      <a:pt x="13063" y="6127"/>
                      <a:pt x="13287" y="6127"/>
                    </a:cubicBezTo>
                    <a:cubicBezTo>
                      <a:pt x="13945" y="6127"/>
                      <a:pt x="14607" y="5816"/>
                      <a:pt x="14991" y="5278"/>
                    </a:cubicBezTo>
                    <a:cubicBezTo>
                      <a:pt x="15506" y="4557"/>
                      <a:pt x="15477" y="3496"/>
                      <a:pt x="14921" y="2807"/>
                    </a:cubicBezTo>
                    <a:cubicBezTo>
                      <a:pt x="14518" y="2302"/>
                      <a:pt x="13834" y="1986"/>
                      <a:pt x="13177" y="1986"/>
                    </a:cubicBezTo>
                    <a:cubicBezTo>
                      <a:pt x="12933" y="1986"/>
                      <a:pt x="12692" y="2030"/>
                      <a:pt x="12472" y="2124"/>
                    </a:cubicBezTo>
                    <a:cubicBezTo>
                      <a:pt x="12469" y="1895"/>
                      <a:pt x="12329" y="1669"/>
                      <a:pt x="12123" y="1565"/>
                    </a:cubicBezTo>
                    <a:cubicBezTo>
                      <a:pt x="12035" y="1520"/>
                      <a:pt x="11934" y="1499"/>
                      <a:pt x="11833" y="1499"/>
                    </a:cubicBezTo>
                    <a:cubicBezTo>
                      <a:pt x="11696" y="1499"/>
                      <a:pt x="11557" y="1539"/>
                      <a:pt x="11449" y="1615"/>
                    </a:cubicBezTo>
                    <a:cubicBezTo>
                      <a:pt x="11211" y="796"/>
                      <a:pt x="10468" y="151"/>
                      <a:pt x="9626" y="24"/>
                    </a:cubicBezTo>
                    <a:cubicBezTo>
                      <a:pt x="9520" y="8"/>
                      <a:pt x="9415" y="1"/>
                      <a:pt x="9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2"/>
              <p:cNvSpPr/>
              <p:nvPr/>
            </p:nvSpPr>
            <p:spPr>
              <a:xfrm>
                <a:off x="4815067" y="2553360"/>
                <a:ext cx="1121297" cy="475620"/>
              </a:xfrm>
              <a:custGeom>
                <a:avLst/>
                <a:gdLst/>
                <a:ahLst/>
                <a:cxnLst/>
                <a:rect l="l" t="t" r="r" b="b"/>
                <a:pathLst>
                  <a:path w="18092" h="7592" extrusionOk="0">
                    <a:moveTo>
                      <a:pt x="5417" y="0"/>
                    </a:moveTo>
                    <a:cubicBezTo>
                      <a:pt x="5187" y="0"/>
                      <a:pt x="4956" y="30"/>
                      <a:pt x="4734" y="92"/>
                    </a:cubicBezTo>
                    <a:cubicBezTo>
                      <a:pt x="3717" y="372"/>
                      <a:pt x="2885" y="1315"/>
                      <a:pt x="2754" y="2361"/>
                    </a:cubicBezTo>
                    <a:cubicBezTo>
                      <a:pt x="2681" y="2334"/>
                      <a:pt x="2604" y="2322"/>
                      <a:pt x="2527" y="2322"/>
                    </a:cubicBezTo>
                    <a:cubicBezTo>
                      <a:pt x="2295" y="2322"/>
                      <a:pt x="2062" y="2434"/>
                      <a:pt x="1929" y="2627"/>
                    </a:cubicBezTo>
                    <a:cubicBezTo>
                      <a:pt x="1751" y="2882"/>
                      <a:pt x="1662" y="3275"/>
                      <a:pt x="1862" y="3517"/>
                    </a:cubicBezTo>
                    <a:cubicBezTo>
                      <a:pt x="1703" y="3420"/>
                      <a:pt x="1522" y="3375"/>
                      <a:pt x="1340" y="3375"/>
                    </a:cubicBezTo>
                    <a:cubicBezTo>
                      <a:pt x="914" y="3375"/>
                      <a:pt x="478" y="3618"/>
                      <a:pt x="280" y="4003"/>
                    </a:cubicBezTo>
                    <a:cubicBezTo>
                      <a:pt x="0" y="4556"/>
                      <a:pt x="204" y="5286"/>
                      <a:pt x="693" y="5667"/>
                    </a:cubicBezTo>
                    <a:cubicBezTo>
                      <a:pt x="969" y="5881"/>
                      <a:pt x="1317" y="5984"/>
                      <a:pt x="1667" y="5984"/>
                    </a:cubicBezTo>
                    <a:cubicBezTo>
                      <a:pt x="1936" y="5984"/>
                      <a:pt x="2208" y="5923"/>
                      <a:pt x="2450" y="5804"/>
                    </a:cubicBezTo>
                    <a:cubicBezTo>
                      <a:pt x="2646" y="6160"/>
                      <a:pt x="3225" y="6633"/>
                      <a:pt x="3622" y="6713"/>
                    </a:cubicBezTo>
                    <a:cubicBezTo>
                      <a:pt x="3749" y="6738"/>
                      <a:pt x="3882" y="6753"/>
                      <a:pt x="4014" y="6753"/>
                    </a:cubicBezTo>
                    <a:cubicBezTo>
                      <a:pt x="4295" y="6753"/>
                      <a:pt x="4575" y="6686"/>
                      <a:pt x="4791" y="6516"/>
                    </a:cubicBezTo>
                    <a:cubicBezTo>
                      <a:pt x="5072" y="6804"/>
                      <a:pt x="5480" y="6953"/>
                      <a:pt x="5883" y="6953"/>
                    </a:cubicBezTo>
                    <a:cubicBezTo>
                      <a:pt x="6266" y="6953"/>
                      <a:pt x="6645" y="6818"/>
                      <a:pt x="6906" y="6538"/>
                    </a:cubicBezTo>
                    <a:cubicBezTo>
                      <a:pt x="7065" y="6784"/>
                      <a:pt x="7355" y="6938"/>
                      <a:pt x="7648" y="6938"/>
                    </a:cubicBezTo>
                    <a:cubicBezTo>
                      <a:pt x="7654" y="6938"/>
                      <a:pt x="7660" y="6938"/>
                      <a:pt x="7666" y="6938"/>
                    </a:cubicBezTo>
                    <a:cubicBezTo>
                      <a:pt x="7964" y="6932"/>
                      <a:pt x="8342" y="6836"/>
                      <a:pt x="8495" y="6579"/>
                    </a:cubicBezTo>
                    <a:cubicBezTo>
                      <a:pt x="9049" y="7217"/>
                      <a:pt x="9888" y="7591"/>
                      <a:pt x="10732" y="7591"/>
                    </a:cubicBezTo>
                    <a:cubicBezTo>
                      <a:pt x="10846" y="7591"/>
                      <a:pt x="10960" y="7584"/>
                      <a:pt x="11074" y="7570"/>
                    </a:cubicBezTo>
                    <a:cubicBezTo>
                      <a:pt x="12027" y="7456"/>
                      <a:pt x="12955" y="6897"/>
                      <a:pt x="13390" y="6042"/>
                    </a:cubicBezTo>
                    <a:cubicBezTo>
                      <a:pt x="13681" y="6246"/>
                      <a:pt x="14035" y="6352"/>
                      <a:pt x="14390" y="6352"/>
                    </a:cubicBezTo>
                    <a:cubicBezTo>
                      <a:pt x="14577" y="6352"/>
                      <a:pt x="14765" y="6322"/>
                      <a:pt x="14943" y="6261"/>
                    </a:cubicBezTo>
                    <a:cubicBezTo>
                      <a:pt x="15455" y="6084"/>
                      <a:pt x="15928" y="5645"/>
                      <a:pt x="16087" y="5127"/>
                    </a:cubicBezTo>
                    <a:cubicBezTo>
                      <a:pt x="16295" y="5325"/>
                      <a:pt x="16583" y="5428"/>
                      <a:pt x="16870" y="5428"/>
                    </a:cubicBezTo>
                    <a:cubicBezTo>
                      <a:pt x="17081" y="5428"/>
                      <a:pt x="17291" y="5372"/>
                      <a:pt x="17469" y="5258"/>
                    </a:cubicBezTo>
                    <a:cubicBezTo>
                      <a:pt x="17891" y="4991"/>
                      <a:pt x="18091" y="4422"/>
                      <a:pt x="17932" y="3949"/>
                    </a:cubicBezTo>
                    <a:cubicBezTo>
                      <a:pt x="17785" y="3499"/>
                      <a:pt x="17247" y="3161"/>
                      <a:pt x="16766" y="3161"/>
                    </a:cubicBezTo>
                    <a:cubicBezTo>
                      <a:pt x="16740" y="3161"/>
                      <a:pt x="16715" y="3162"/>
                      <a:pt x="16690" y="3164"/>
                    </a:cubicBezTo>
                    <a:cubicBezTo>
                      <a:pt x="16649" y="2538"/>
                      <a:pt x="16268" y="1948"/>
                      <a:pt x="15718" y="1652"/>
                    </a:cubicBezTo>
                    <a:cubicBezTo>
                      <a:pt x="15439" y="1503"/>
                      <a:pt x="15127" y="1426"/>
                      <a:pt x="14817" y="1426"/>
                    </a:cubicBezTo>
                    <a:cubicBezTo>
                      <a:pt x="14513" y="1426"/>
                      <a:pt x="14211" y="1500"/>
                      <a:pt x="13943" y="1652"/>
                    </a:cubicBezTo>
                    <a:cubicBezTo>
                      <a:pt x="13797" y="1427"/>
                      <a:pt x="13527" y="1299"/>
                      <a:pt x="13261" y="1299"/>
                    </a:cubicBezTo>
                    <a:cubicBezTo>
                      <a:pt x="13115" y="1299"/>
                      <a:pt x="12970" y="1338"/>
                      <a:pt x="12847" y="1420"/>
                    </a:cubicBezTo>
                    <a:cubicBezTo>
                      <a:pt x="12529" y="772"/>
                      <a:pt x="11881" y="293"/>
                      <a:pt x="11169" y="181"/>
                    </a:cubicBezTo>
                    <a:cubicBezTo>
                      <a:pt x="11055" y="163"/>
                      <a:pt x="10940" y="154"/>
                      <a:pt x="10824" y="154"/>
                    </a:cubicBezTo>
                    <a:cubicBezTo>
                      <a:pt x="10218" y="154"/>
                      <a:pt x="9615" y="401"/>
                      <a:pt x="9194" y="839"/>
                    </a:cubicBezTo>
                    <a:cubicBezTo>
                      <a:pt x="9005" y="634"/>
                      <a:pt x="8727" y="515"/>
                      <a:pt x="8449" y="515"/>
                    </a:cubicBezTo>
                    <a:cubicBezTo>
                      <a:pt x="8413" y="515"/>
                      <a:pt x="8378" y="517"/>
                      <a:pt x="8342" y="521"/>
                    </a:cubicBezTo>
                    <a:cubicBezTo>
                      <a:pt x="8028" y="559"/>
                      <a:pt x="7713" y="747"/>
                      <a:pt x="7561" y="1023"/>
                    </a:cubicBezTo>
                    <a:cubicBezTo>
                      <a:pt x="7055" y="377"/>
                      <a:pt x="6235" y="0"/>
                      <a:pt x="54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2"/>
              <p:cNvSpPr/>
              <p:nvPr/>
            </p:nvSpPr>
            <p:spPr>
              <a:xfrm>
                <a:off x="5702201" y="1843900"/>
                <a:ext cx="234151" cy="2912482"/>
              </a:xfrm>
              <a:custGeom>
                <a:avLst/>
                <a:gdLst/>
                <a:ahLst/>
                <a:cxnLst/>
                <a:rect l="l" t="t" r="r" b="b"/>
                <a:pathLst>
                  <a:path w="3778" h="46490" extrusionOk="0">
                    <a:moveTo>
                      <a:pt x="1487" y="0"/>
                    </a:moveTo>
                    <a:lnTo>
                      <a:pt x="1" y="46490"/>
                    </a:lnTo>
                    <a:lnTo>
                      <a:pt x="3778" y="46490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2"/>
              <p:cNvSpPr/>
              <p:nvPr/>
            </p:nvSpPr>
            <p:spPr>
              <a:xfrm>
                <a:off x="5777009" y="1803053"/>
                <a:ext cx="84537" cy="5262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40" extrusionOk="0">
                    <a:moveTo>
                      <a:pt x="182" y="1"/>
                    </a:moveTo>
                    <a:cubicBezTo>
                      <a:pt x="80" y="1"/>
                      <a:pt x="1" y="125"/>
                      <a:pt x="4" y="277"/>
                    </a:cubicBezTo>
                    <a:lnTo>
                      <a:pt x="4" y="563"/>
                    </a:lnTo>
                    <a:cubicBezTo>
                      <a:pt x="4" y="716"/>
                      <a:pt x="87" y="840"/>
                      <a:pt x="185" y="840"/>
                    </a:cubicBezTo>
                    <a:lnTo>
                      <a:pt x="1179" y="840"/>
                    </a:lnTo>
                    <a:cubicBezTo>
                      <a:pt x="1278" y="840"/>
                      <a:pt x="1360" y="716"/>
                      <a:pt x="1360" y="563"/>
                    </a:cubicBezTo>
                    <a:lnTo>
                      <a:pt x="1360" y="277"/>
                    </a:lnTo>
                    <a:cubicBezTo>
                      <a:pt x="1364" y="125"/>
                      <a:pt x="1281" y="1"/>
                      <a:pt x="1182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2"/>
              <p:cNvSpPr/>
              <p:nvPr/>
            </p:nvSpPr>
            <p:spPr>
              <a:xfrm>
                <a:off x="5537586" y="2367890"/>
                <a:ext cx="192068" cy="2388499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38126" extrusionOk="0">
                    <a:moveTo>
                      <a:pt x="1221" y="0"/>
                    </a:moveTo>
                    <a:lnTo>
                      <a:pt x="1" y="38126"/>
                    </a:lnTo>
                    <a:lnTo>
                      <a:pt x="3098" y="38126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2"/>
              <p:cNvSpPr/>
              <p:nvPr/>
            </p:nvSpPr>
            <p:spPr>
              <a:xfrm>
                <a:off x="5599069" y="2334248"/>
                <a:ext cx="69167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687" extrusionOk="0">
                    <a:moveTo>
                      <a:pt x="146" y="0"/>
                    </a:moveTo>
                    <a:cubicBezTo>
                      <a:pt x="64" y="0"/>
                      <a:pt x="0" y="102"/>
                      <a:pt x="0" y="226"/>
                    </a:cubicBezTo>
                    <a:lnTo>
                      <a:pt x="0" y="464"/>
                    </a:lnTo>
                    <a:cubicBezTo>
                      <a:pt x="3" y="588"/>
                      <a:pt x="67" y="686"/>
                      <a:pt x="149" y="686"/>
                    </a:cubicBezTo>
                    <a:lnTo>
                      <a:pt x="966" y="686"/>
                    </a:lnTo>
                    <a:cubicBezTo>
                      <a:pt x="1045" y="686"/>
                      <a:pt x="1112" y="588"/>
                      <a:pt x="1112" y="464"/>
                    </a:cubicBezTo>
                    <a:lnTo>
                      <a:pt x="1115" y="226"/>
                    </a:lnTo>
                    <a:cubicBezTo>
                      <a:pt x="1115" y="102"/>
                      <a:pt x="1048" y="0"/>
                      <a:pt x="969" y="0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2"/>
              <p:cNvSpPr/>
              <p:nvPr/>
            </p:nvSpPr>
            <p:spPr>
              <a:xfrm>
                <a:off x="6994329" y="2694914"/>
                <a:ext cx="1809371" cy="2037422"/>
              </a:xfrm>
              <a:custGeom>
                <a:avLst/>
                <a:gdLst/>
                <a:ahLst/>
                <a:cxnLst/>
                <a:rect l="l" t="t" r="r" b="b"/>
                <a:pathLst>
                  <a:path w="29194" h="32522" extrusionOk="0">
                    <a:moveTo>
                      <a:pt x="14596" y="1"/>
                    </a:moveTo>
                    <a:cubicBezTo>
                      <a:pt x="13352" y="1"/>
                      <a:pt x="12109" y="95"/>
                      <a:pt x="10865" y="282"/>
                    </a:cubicBezTo>
                    <a:cubicBezTo>
                      <a:pt x="10839" y="447"/>
                      <a:pt x="10811" y="609"/>
                      <a:pt x="10782" y="774"/>
                    </a:cubicBezTo>
                    <a:cubicBezTo>
                      <a:pt x="10569" y="800"/>
                      <a:pt x="10353" y="832"/>
                      <a:pt x="10141" y="863"/>
                    </a:cubicBezTo>
                    <a:cubicBezTo>
                      <a:pt x="10083" y="1197"/>
                      <a:pt x="10026" y="1534"/>
                      <a:pt x="9969" y="1867"/>
                    </a:cubicBezTo>
                    <a:cubicBezTo>
                      <a:pt x="9944" y="2013"/>
                      <a:pt x="9918" y="2159"/>
                      <a:pt x="9893" y="2306"/>
                    </a:cubicBezTo>
                    <a:cubicBezTo>
                      <a:pt x="9864" y="2461"/>
                      <a:pt x="9836" y="2614"/>
                      <a:pt x="9807" y="2766"/>
                    </a:cubicBezTo>
                    <a:cubicBezTo>
                      <a:pt x="9769" y="2992"/>
                      <a:pt x="9724" y="3214"/>
                      <a:pt x="9683" y="3440"/>
                    </a:cubicBezTo>
                    <a:cubicBezTo>
                      <a:pt x="9616" y="3792"/>
                      <a:pt x="9550" y="4145"/>
                      <a:pt x="9477" y="4497"/>
                    </a:cubicBezTo>
                    <a:cubicBezTo>
                      <a:pt x="9445" y="4675"/>
                      <a:pt x="9410" y="4850"/>
                      <a:pt x="9372" y="5025"/>
                    </a:cubicBezTo>
                    <a:cubicBezTo>
                      <a:pt x="9321" y="5282"/>
                      <a:pt x="9267" y="5536"/>
                      <a:pt x="9213" y="5793"/>
                    </a:cubicBezTo>
                    <a:cubicBezTo>
                      <a:pt x="7259" y="15050"/>
                      <a:pt x="4153" y="23948"/>
                      <a:pt x="1" y="32522"/>
                    </a:cubicBezTo>
                    <a:lnTo>
                      <a:pt x="29194" y="32522"/>
                    </a:lnTo>
                    <a:cubicBezTo>
                      <a:pt x="25039" y="23945"/>
                      <a:pt x="21932" y="15041"/>
                      <a:pt x="19975" y="5774"/>
                    </a:cubicBezTo>
                    <a:cubicBezTo>
                      <a:pt x="19921" y="5520"/>
                      <a:pt x="19871" y="5266"/>
                      <a:pt x="19817" y="5009"/>
                    </a:cubicBezTo>
                    <a:cubicBezTo>
                      <a:pt x="19782" y="4834"/>
                      <a:pt x="19747" y="4659"/>
                      <a:pt x="19712" y="4485"/>
                    </a:cubicBezTo>
                    <a:cubicBezTo>
                      <a:pt x="19642" y="4132"/>
                      <a:pt x="19572" y="3780"/>
                      <a:pt x="19505" y="3424"/>
                    </a:cubicBezTo>
                    <a:cubicBezTo>
                      <a:pt x="19464" y="3201"/>
                      <a:pt x="19423" y="2979"/>
                      <a:pt x="19381" y="2753"/>
                    </a:cubicBezTo>
                    <a:cubicBezTo>
                      <a:pt x="19353" y="2601"/>
                      <a:pt x="19327" y="2449"/>
                      <a:pt x="19299" y="2293"/>
                    </a:cubicBezTo>
                    <a:cubicBezTo>
                      <a:pt x="19273" y="2150"/>
                      <a:pt x="19248" y="2004"/>
                      <a:pt x="19223" y="1858"/>
                    </a:cubicBezTo>
                    <a:cubicBezTo>
                      <a:pt x="19165" y="1527"/>
                      <a:pt x="19108" y="1194"/>
                      <a:pt x="19054" y="863"/>
                    </a:cubicBezTo>
                    <a:cubicBezTo>
                      <a:pt x="18838" y="832"/>
                      <a:pt x="18625" y="800"/>
                      <a:pt x="18409" y="774"/>
                    </a:cubicBezTo>
                    <a:cubicBezTo>
                      <a:pt x="18384" y="609"/>
                      <a:pt x="18355" y="447"/>
                      <a:pt x="18327" y="282"/>
                    </a:cubicBezTo>
                    <a:cubicBezTo>
                      <a:pt x="17083" y="95"/>
                      <a:pt x="15839" y="1"/>
                      <a:pt x="14596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2"/>
              <p:cNvSpPr/>
              <p:nvPr/>
            </p:nvSpPr>
            <p:spPr>
              <a:xfrm>
                <a:off x="6572007" y="550088"/>
                <a:ext cx="1597780" cy="1024913"/>
              </a:xfrm>
              <a:custGeom>
                <a:avLst/>
                <a:gdLst/>
                <a:ahLst/>
                <a:cxnLst/>
                <a:rect l="l" t="t" r="r" b="b"/>
                <a:pathLst>
                  <a:path w="25780" h="16360" extrusionOk="0">
                    <a:moveTo>
                      <a:pt x="14770" y="0"/>
                    </a:moveTo>
                    <a:cubicBezTo>
                      <a:pt x="14446" y="0"/>
                      <a:pt x="14123" y="27"/>
                      <a:pt x="13803" y="80"/>
                    </a:cubicBezTo>
                    <a:cubicBezTo>
                      <a:pt x="12237" y="344"/>
                      <a:pt x="10849" y="1230"/>
                      <a:pt x="9950" y="2539"/>
                    </a:cubicBezTo>
                    <a:cubicBezTo>
                      <a:pt x="9662" y="2263"/>
                      <a:pt x="9261" y="2109"/>
                      <a:pt x="8863" y="2109"/>
                    </a:cubicBezTo>
                    <a:cubicBezTo>
                      <a:pt x="8739" y="2109"/>
                      <a:pt x="8615" y="2124"/>
                      <a:pt x="8495" y="2155"/>
                    </a:cubicBezTo>
                    <a:cubicBezTo>
                      <a:pt x="7987" y="2282"/>
                      <a:pt x="7501" y="2695"/>
                      <a:pt x="7342" y="3193"/>
                    </a:cubicBezTo>
                    <a:cubicBezTo>
                      <a:pt x="6807" y="2889"/>
                      <a:pt x="6194" y="2739"/>
                      <a:pt x="5579" y="2739"/>
                    </a:cubicBezTo>
                    <a:cubicBezTo>
                      <a:pt x="4829" y="2739"/>
                      <a:pt x="4078" y="2963"/>
                      <a:pt x="3470" y="3403"/>
                    </a:cubicBezTo>
                    <a:cubicBezTo>
                      <a:pt x="2361" y="4200"/>
                      <a:pt x="1818" y="5662"/>
                      <a:pt x="2085" y="7002"/>
                    </a:cubicBezTo>
                    <a:cubicBezTo>
                      <a:pt x="1183" y="7352"/>
                      <a:pt x="471" y="8155"/>
                      <a:pt x="236" y="9092"/>
                    </a:cubicBezTo>
                    <a:cubicBezTo>
                      <a:pt x="1" y="10030"/>
                      <a:pt x="214" y="11119"/>
                      <a:pt x="843" y="11853"/>
                    </a:cubicBezTo>
                    <a:cubicBezTo>
                      <a:pt x="573" y="12231"/>
                      <a:pt x="563" y="12774"/>
                      <a:pt x="817" y="13162"/>
                    </a:cubicBezTo>
                    <a:cubicBezTo>
                      <a:pt x="1027" y="13482"/>
                      <a:pt x="1389" y="13670"/>
                      <a:pt x="1763" y="13670"/>
                    </a:cubicBezTo>
                    <a:cubicBezTo>
                      <a:pt x="1842" y="13670"/>
                      <a:pt x="1921" y="13662"/>
                      <a:pt x="1999" y="13645"/>
                    </a:cubicBezTo>
                    <a:lnTo>
                      <a:pt x="1999" y="13645"/>
                    </a:lnTo>
                    <a:cubicBezTo>
                      <a:pt x="1786" y="14032"/>
                      <a:pt x="1659" y="14474"/>
                      <a:pt x="1694" y="14915"/>
                    </a:cubicBezTo>
                    <a:cubicBezTo>
                      <a:pt x="1726" y="15357"/>
                      <a:pt x="1939" y="15792"/>
                      <a:pt x="2298" y="16046"/>
                    </a:cubicBezTo>
                    <a:cubicBezTo>
                      <a:pt x="2628" y="16281"/>
                      <a:pt x="3051" y="16348"/>
                      <a:pt x="3457" y="16357"/>
                    </a:cubicBezTo>
                    <a:cubicBezTo>
                      <a:pt x="3498" y="16359"/>
                      <a:pt x="3538" y="16359"/>
                      <a:pt x="3579" y="16359"/>
                    </a:cubicBezTo>
                    <a:cubicBezTo>
                      <a:pt x="3976" y="16359"/>
                      <a:pt x="4379" y="16299"/>
                      <a:pt x="4721" y="16103"/>
                    </a:cubicBezTo>
                    <a:cubicBezTo>
                      <a:pt x="5119" y="15878"/>
                      <a:pt x="5408" y="15474"/>
                      <a:pt x="5493" y="15026"/>
                    </a:cubicBezTo>
                    <a:cubicBezTo>
                      <a:pt x="5579" y="14575"/>
                      <a:pt x="5455" y="14092"/>
                      <a:pt x="5169" y="13740"/>
                    </a:cubicBezTo>
                    <a:cubicBezTo>
                      <a:pt x="5585" y="13733"/>
                      <a:pt x="6008" y="13508"/>
                      <a:pt x="6240" y="13162"/>
                    </a:cubicBezTo>
                    <a:cubicBezTo>
                      <a:pt x="6469" y="12812"/>
                      <a:pt x="6513" y="12348"/>
                      <a:pt x="6354" y="11964"/>
                    </a:cubicBezTo>
                    <a:cubicBezTo>
                      <a:pt x="7190" y="11885"/>
                      <a:pt x="7892" y="11183"/>
                      <a:pt x="8025" y="10354"/>
                    </a:cubicBezTo>
                    <a:cubicBezTo>
                      <a:pt x="8355" y="10849"/>
                      <a:pt x="8984" y="11135"/>
                      <a:pt x="9578" y="11148"/>
                    </a:cubicBezTo>
                    <a:cubicBezTo>
                      <a:pt x="9591" y="11148"/>
                      <a:pt x="9603" y="11148"/>
                      <a:pt x="9615" y="11148"/>
                    </a:cubicBezTo>
                    <a:cubicBezTo>
                      <a:pt x="10197" y="11148"/>
                      <a:pt x="10774" y="10855"/>
                      <a:pt x="11116" y="10385"/>
                    </a:cubicBezTo>
                    <a:cubicBezTo>
                      <a:pt x="11858" y="11223"/>
                      <a:pt x="12896" y="11688"/>
                      <a:pt x="13995" y="11688"/>
                    </a:cubicBezTo>
                    <a:cubicBezTo>
                      <a:pt x="14134" y="11688"/>
                      <a:pt x="14273" y="11680"/>
                      <a:pt x="14413" y="11666"/>
                    </a:cubicBezTo>
                    <a:cubicBezTo>
                      <a:pt x="15668" y="11535"/>
                      <a:pt x="16837" y="10767"/>
                      <a:pt x="17457" y="9667"/>
                    </a:cubicBezTo>
                    <a:cubicBezTo>
                      <a:pt x="17898" y="10019"/>
                      <a:pt x="18484" y="10213"/>
                      <a:pt x="19057" y="10213"/>
                    </a:cubicBezTo>
                    <a:cubicBezTo>
                      <a:pt x="19218" y="10213"/>
                      <a:pt x="19378" y="10198"/>
                      <a:pt x="19534" y="10166"/>
                    </a:cubicBezTo>
                    <a:cubicBezTo>
                      <a:pt x="20246" y="10023"/>
                      <a:pt x="20881" y="9556"/>
                      <a:pt x="21230" y="8921"/>
                    </a:cubicBezTo>
                    <a:cubicBezTo>
                      <a:pt x="21529" y="9105"/>
                      <a:pt x="21964" y="9225"/>
                      <a:pt x="22371" y="9225"/>
                    </a:cubicBezTo>
                    <a:cubicBezTo>
                      <a:pt x="22625" y="9225"/>
                      <a:pt x="22868" y="9178"/>
                      <a:pt x="23060" y="9070"/>
                    </a:cubicBezTo>
                    <a:cubicBezTo>
                      <a:pt x="23559" y="8794"/>
                      <a:pt x="23848" y="8216"/>
                      <a:pt x="23851" y="7644"/>
                    </a:cubicBezTo>
                    <a:cubicBezTo>
                      <a:pt x="24031" y="7744"/>
                      <a:pt x="24237" y="7793"/>
                      <a:pt x="24442" y="7793"/>
                    </a:cubicBezTo>
                    <a:cubicBezTo>
                      <a:pt x="24745" y="7793"/>
                      <a:pt x="25049" y="7687"/>
                      <a:pt x="25274" y="7485"/>
                    </a:cubicBezTo>
                    <a:cubicBezTo>
                      <a:pt x="25652" y="7145"/>
                      <a:pt x="25779" y="6554"/>
                      <a:pt x="25579" y="6087"/>
                    </a:cubicBezTo>
                    <a:cubicBezTo>
                      <a:pt x="25389" y="5651"/>
                      <a:pt x="24917" y="5384"/>
                      <a:pt x="24442" y="5384"/>
                    </a:cubicBezTo>
                    <a:cubicBezTo>
                      <a:pt x="24408" y="5384"/>
                      <a:pt x="24374" y="5386"/>
                      <a:pt x="24340" y="5389"/>
                    </a:cubicBezTo>
                    <a:cubicBezTo>
                      <a:pt x="24521" y="4852"/>
                      <a:pt x="24410" y="4223"/>
                      <a:pt x="24054" y="3781"/>
                    </a:cubicBezTo>
                    <a:cubicBezTo>
                      <a:pt x="23733" y="3383"/>
                      <a:pt x="23190" y="3137"/>
                      <a:pt x="22672" y="3137"/>
                    </a:cubicBezTo>
                    <a:cubicBezTo>
                      <a:pt x="22615" y="3137"/>
                      <a:pt x="22560" y="3140"/>
                      <a:pt x="22504" y="3146"/>
                    </a:cubicBezTo>
                    <a:cubicBezTo>
                      <a:pt x="22669" y="2866"/>
                      <a:pt x="22628" y="2479"/>
                      <a:pt x="22406" y="2240"/>
                    </a:cubicBezTo>
                    <a:cubicBezTo>
                      <a:pt x="22264" y="2089"/>
                      <a:pt x="22058" y="2009"/>
                      <a:pt x="21851" y="2009"/>
                    </a:cubicBezTo>
                    <a:cubicBezTo>
                      <a:pt x="21734" y="2009"/>
                      <a:pt x="21616" y="2035"/>
                      <a:pt x="21510" y="2088"/>
                    </a:cubicBezTo>
                    <a:cubicBezTo>
                      <a:pt x="21265" y="1548"/>
                      <a:pt x="20767" y="1129"/>
                      <a:pt x="20195" y="979"/>
                    </a:cubicBezTo>
                    <a:cubicBezTo>
                      <a:pt x="19952" y="915"/>
                      <a:pt x="19664" y="874"/>
                      <a:pt x="19377" y="874"/>
                    </a:cubicBezTo>
                    <a:cubicBezTo>
                      <a:pt x="18984" y="874"/>
                      <a:pt x="18591" y="951"/>
                      <a:pt x="18314" y="1151"/>
                    </a:cubicBezTo>
                    <a:cubicBezTo>
                      <a:pt x="17295" y="402"/>
                      <a:pt x="16033" y="0"/>
                      <a:pt x="147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2"/>
              <p:cNvSpPr/>
              <p:nvPr/>
            </p:nvSpPr>
            <p:spPr>
              <a:xfrm>
                <a:off x="6447802" y="1247676"/>
                <a:ext cx="118811" cy="93157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487" extrusionOk="0">
                    <a:moveTo>
                      <a:pt x="957" y="0"/>
                    </a:moveTo>
                    <a:cubicBezTo>
                      <a:pt x="1" y="0"/>
                      <a:pt x="1" y="1487"/>
                      <a:pt x="957" y="1487"/>
                    </a:cubicBezTo>
                    <a:cubicBezTo>
                      <a:pt x="1913" y="1487"/>
                      <a:pt x="1916" y="0"/>
                      <a:pt x="9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2"/>
              <p:cNvSpPr/>
              <p:nvPr/>
            </p:nvSpPr>
            <p:spPr>
              <a:xfrm>
                <a:off x="6477366" y="1137979"/>
                <a:ext cx="74249" cy="5838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932" extrusionOk="0">
                    <a:moveTo>
                      <a:pt x="597" y="1"/>
                    </a:moveTo>
                    <a:cubicBezTo>
                      <a:pt x="0" y="1"/>
                      <a:pt x="0" y="931"/>
                      <a:pt x="597" y="931"/>
                    </a:cubicBezTo>
                    <a:cubicBezTo>
                      <a:pt x="1194" y="931"/>
                      <a:pt x="1198" y="1"/>
                      <a:pt x="5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2"/>
              <p:cNvSpPr/>
              <p:nvPr/>
            </p:nvSpPr>
            <p:spPr>
              <a:xfrm>
                <a:off x="7998628" y="631719"/>
                <a:ext cx="74311" cy="5813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928" extrusionOk="0">
                    <a:moveTo>
                      <a:pt x="598" y="0"/>
                    </a:moveTo>
                    <a:cubicBezTo>
                      <a:pt x="1" y="0"/>
                      <a:pt x="1" y="928"/>
                      <a:pt x="598" y="928"/>
                    </a:cubicBezTo>
                    <a:cubicBezTo>
                      <a:pt x="1195" y="928"/>
                      <a:pt x="1198" y="0"/>
                      <a:pt x="5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2"/>
              <p:cNvSpPr/>
              <p:nvPr/>
            </p:nvSpPr>
            <p:spPr>
              <a:xfrm>
                <a:off x="8078394" y="674883"/>
                <a:ext cx="118749" cy="93219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488" extrusionOk="0">
                    <a:moveTo>
                      <a:pt x="956" y="1"/>
                    </a:moveTo>
                    <a:cubicBezTo>
                      <a:pt x="0" y="1"/>
                      <a:pt x="0" y="1487"/>
                      <a:pt x="956" y="1487"/>
                    </a:cubicBezTo>
                    <a:cubicBezTo>
                      <a:pt x="1913" y="1487"/>
                      <a:pt x="1916" y="1"/>
                      <a:pt x="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2"/>
              <p:cNvSpPr/>
              <p:nvPr/>
            </p:nvSpPr>
            <p:spPr>
              <a:xfrm>
                <a:off x="6978400" y="611421"/>
                <a:ext cx="74311" cy="5813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928" extrusionOk="0">
                    <a:moveTo>
                      <a:pt x="598" y="0"/>
                    </a:moveTo>
                    <a:cubicBezTo>
                      <a:pt x="1" y="0"/>
                      <a:pt x="1" y="928"/>
                      <a:pt x="598" y="928"/>
                    </a:cubicBezTo>
                    <a:cubicBezTo>
                      <a:pt x="1195" y="928"/>
                      <a:pt x="1198" y="0"/>
                      <a:pt x="5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2"/>
              <p:cNvSpPr/>
              <p:nvPr/>
            </p:nvSpPr>
            <p:spPr>
              <a:xfrm>
                <a:off x="6402310" y="1485489"/>
                <a:ext cx="783272" cy="149101"/>
              </a:xfrm>
              <a:custGeom>
                <a:avLst/>
                <a:gdLst/>
                <a:ahLst/>
                <a:cxnLst/>
                <a:rect l="l" t="t" r="r" b="b"/>
                <a:pathLst>
                  <a:path w="12638" h="2380" extrusionOk="0">
                    <a:moveTo>
                      <a:pt x="6322" y="0"/>
                    </a:moveTo>
                    <a:cubicBezTo>
                      <a:pt x="4326" y="0"/>
                      <a:pt x="2331" y="149"/>
                      <a:pt x="334" y="448"/>
                    </a:cubicBezTo>
                    <a:cubicBezTo>
                      <a:pt x="261" y="899"/>
                      <a:pt x="185" y="1347"/>
                      <a:pt x="106" y="1792"/>
                    </a:cubicBezTo>
                    <a:cubicBezTo>
                      <a:pt x="71" y="1989"/>
                      <a:pt x="36" y="2186"/>
                      <a:pt x="1" y="2379"/>
                    </a:cubicBezTo>
                    <a:cubicBezTo>
                      <a:pt x="2127" y="2091"/>
                      <a:pt x="4254" y="1946"/>
                      <a:pt x="6381" y="1946"/>
                    </a:cubicBezTo>
                    <a:cubicBezTo>
                      <a:pt x="8466" y="1946"/>
                      <a:pt x="10552" y="2085"/>
                      <a:pt x="12637" y="2363"/>
                    </a:cubicBezTo>
                    <a:cubicBezTo>
                      <a:pt x="12602" y="2170"/>
                      <a:pt x="12567" y="1973"/>
                      <a:pt x="12536" y="1779"/>
                    </a:cubicBezTo>
                    <a:cubicBezTo>
                      <a:pt x="12456" y="1337"/>
                      <a:pt x="12380" y="893"/>
                      <a:pt x="12307" y="448"/>
                    </a:cubicBezTo>
                    <a:cubicBezTo>
                      <a:pt x="10312" y="149"/>
                      <a:pt x="8317" y="0"/>
                      <a:pt x="6322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2"/>
              <p:cNvSpPr/>
              <p:nvPr/>
            </p:nvSpPr>
            <p:spPr>
              <a:xfrm>
                <a:off x="5342478" y="1538051"/>
                <a:ext cx="2903274" cy="3203229"/>
              </a:xfrm>
              <a:custGeom>
                <a:avLst/>
                <a:gdLst/>
                <a:ahLst/>
                <a:cxnLst/>
                <a:rect l="l" t="t" r="r" b="b"/>
                <a:pathLst>
                  <a:path w="46844" h="51131" extrusionOk="0">
                    <a:moveTo>
                      <a:pt x="23422" y="0"/>
                    </a:moveTo>
                    <a:cubicBezTo>
                      <a:pt x="21038" y="0"/>
                      <a:pt x="18654" y="179"/>
                      <a:pt x="16268" y="537"/>
                    </a:cubicBezTo>
                    <a:cubicBezTo>
                      <a:pt x="16183" y="1073"/>
                      <a:pt x="16091" y="1607"/>
                      <a:pt x="15995" y="2141"/>
                    </a:cubicBezTo>
                    <a:cubicBezTo>
                      <a:pt x="15957" y="2376"/>
                      <a:pt x="15913" y="2611"/>
                      <a:pt x="15871" y="2843"/>
                    </a:cubicBezTo>
                    <a:cubicBezTo>
                      <a:pt x="15830" y="3091"/>
                      <a:pt x="15782" y="3335"/>
                      <a:pt x="15738" y="3580"/>
                    </a:cubicBezTo>
                    <a:cubicBezTo>
                      <a:pt x="15674" y="3939"/>
                      <a:pt x="15608" y="4294"/>
                      <a:pt x="15538" y="4653"/>
                    </a:cubicBezTo>
                    <a:cubicBezTo>
                      <a:pt x="15433" y="5219"/>
                      <a:pt x="15322" y="5784"/>
                      <a:pt x="15207" y="6347"/>
                    </a:cubicBezTo>
                    <a:cubicBezTo>
                      <a:pt x="15153" y="6629"/>
                      <a:pt x="15096" y="6909"/>
                      <a:pt x="15039" y="7188"/>
                    </a:cubicBezTo>
                    <a:cubicBezTo>
                      <a:pt x="14957" y="7598"/>
                      <a:pt x="14871" y="8008"/>
                      <a:pt x="14785" y="8415"/>
                    </a:cubicBezTo>
                    <a:cubicBezTo>
                      <a:pt x="11646" y="23208"/>
                      <a:pt x="6666" y="37430"/>
                      <a:pt x="1" y="51130"/>
                    </a:cubicBezTo>
                    <a:lnTo>
                      <a:pt x="46843" y="51130"/>
                    </a:lnTo>
                    <a:cubicBezTo>
                      <a:pt x="40176" y="37423"/>
                      <a:pt x="35192" y="23192"/>
                      <a:pt x="32053" y="8389"/>
                    </a:cubicBezTo>
                    <a:cubicBezTo>
                      <a:pt x="31967" y="7979"/>
                      <a:pt x="31882" y="7573"/>
                      <a:pt x="31799" y="7163"/>
                    </a:cubicBezTo>
                    <a:cubicBezTo>
                      <a:pt x="31742" y="6883"/>
                      <a:pt x="31685" y="6604"/>
                      <a:pt x="31627" y="6324"/>
                    </a:cubicBezTo>
                    <a:cubicBezTo>
                      <a:pt x="31516" y="5759"/>
                      <a:pt x="31405" y="5197"/>
                      <a:pt x="31300" y="4631"/>
                    </a:cubicBezTo>
                    <a:cubicBezTo>
                      <a:pt x="31230" y="4275"/>
                      <a:pt x="31167" y="3916"/>
                      <a:pt x="31100" y="3561"/>
                    </a:cubicBezTo>
                    <a:cubicBezTo>
                      <a:pt x="31056" y="3316"/>
                      <a:pt x="31011" y="3071"/>
                      <a:pt x="30967" y="2824"/>
                    </a:cubicBezTo>
                    <a:cubicBezTo>
                      <a:pt x="30925" y="2592"/>
                      <a:pt x="30884" y="2360"/>
                      <a:pt x="30843" y="2125"/>
                    </a:cubicBezTo>
                    <a:cubicBezTo>
                      <a:pt x="30751" y="1598"/>
                      <a:pt x="30659" y="1067"/>
                      <a:pt x="30573" y="537"/>
                    </a:cubicBezTo>
                    <a:cubicBezTo>
                      <a:pt x="28189" y="179"/>
                      <a:pt x="25805" y="0"/>
                      <a:pt x="23422" y="0"/>
                    </a:cubicBez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2"/>
              <p:cNvSpPr/>
              <p:nvPr/>
            </p:nvSpPr>
            <p:spPr>
              <a:xfrm>
                <a:off x="6326139" y="1538051"/>
                <a:ext cx="935612" cy="178107"/>
              </a:xfrm>
              <a:custGeom>
                <a:avLst/>
                <a:gdLst/>
                <a:ahLst/>
                <a:cxnLst/>
                <a:rect l="l" t="t" r="r" b="b"/>
                <a:pathLst>
                  <a:path w="15096" h="2843" extrusionOk="0">
                    <a:moveTo>
                      <a:pt x="7551" y="0"/>
                    </a:moveTo>
                    <a:cubicBezTo>
                      <a:pt x="5167" y="0"/>
                      <a:pt x="2783" y="179"/>
                      <a:pt x="397" y="537"/>
                    </a:cubicBezTo>
                    <a:cubicBezTo>
                      <a:pt x="312" y="1073"/>
                      <a:pt x="220" y="1607"/>
                      <a:pt x="124" y="2141"/>
                    </a:cubicBezTo>
                    <a:cubicBezTo>
                      <a:pt x="86" y="2376"/>
                      <a:pt x="42" y="2611"/>
                      <a:pt x="0" y="2843"/>
                    </a:cubicBezTo>
                    <a:cubicBezTo>
                      <a:pt x="2543" y="2498"/>
                      <a:pt x="5085" y="2325"/>
                      <a:pt x="7628" y="2325"/>
                    </a:cubicBezTo>
                    <a:cubicBezTo>
                      <a:pt x="10117" y="2325"/>
                      <a:pt x="12606" y="2491"/>
                      <a:pt x="15096" y="2824"/>
                    </a:cubicBezTo>
                    <a:cubicBezTo>
                      <a:pt x="15054" y="2592"/>
                      <a:pt x="15013" y="2360"/>
                      <a:pt x="14972" y="2125"/>
                    </a:cubicBezTo>
                    <a:cubicBezTo>
                      <a:pt x="14880" y="1598"/>
                      <a:pt x="14788" y="1067"/>
                      <a:pt x="14702" y="537"/>
                    </a:cubicBezTo>
                    <a:cubicBezTo>
                      <a:pt x="12318" y="179"/>
                      <a:pt x="9934" y="0"/>
                      <a:pt x="7551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2"/>
              <p:cNvSpPr/>
              <p:nvPr/>
            </p:nvSpPr>
            <p:spPr>
              <a:xfrm>
                <a:off x="6305438" y="1730068"/>
                <a:ext cx="977013" cy="99547"/>
              </a:xfrm>
              <a:custGeom>
                <a:avLst/>
                <a:gdLst/>
                <a:ahLst/>
                <a:cxnLst/>
                <a:rect l="l" t="t" r="r" b="b"/>
                <a:pathLst>
                  <a:path w="15764" h="1589" extrusionOk="0">
                    <a:moveTo>
                      <a:pt x="7954" y="0"/>
                    </a:moveTo>
                    <a:cubicBezTo>
                      <a:pt x="5370" y="0"/>
                      <a:pt x="2785" y="172"/>
                      <a:pt x="201" y="515"/>
                    </a:cubicBezTo>
                    <a:cubicBezTo>
                      <a:pt x="137" y="874"/>
                      <a:pt x="71" y="1229"/>
                      <a:pt x="1" y="1588"/>
                    </a:cubicBezTo>
                    <a:cubicBezTo>
                      <a:pt x="2656" y="1211"/>
                      <a:pt x="5311" y="1022"/>
                      <a:pt x="7967" y="1022"/>
                    </a:cubicBezTo>
                    <a:cubicBezTo>
                      <a:pt x="10565" y="1022"/>
                      <a:pt x="13164" y="1203"/>
                      <a:pt x="15763" y="1566"/>
                    </a:cubicBezTo>
                    <a:cubicBezTo>
                      <a:pt x="15693" y="1210"/>
                      <a:pt x="15630" y="851"/>
                      <a:pt x="15563" y="496"/>
                    </a:cubicBezTo>
                    <a:cubicBezTo>
                      <a:pt x="13027" y="165"/>
                      <a:pt x="10491" y="0"/>
                      <a:pt x="795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2"/>
              <p:cNvSpPr/>
              <p:nvPr/>
            </p:nvSpPr>
            <p:spPr>
              <a:xfrm>
                <a:off x="7874237" y="951726"/>
                <a:ext cx="191820" cy="2566668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40970" extrusionOk="0">
                    <a:moveTo>
                      <a:pt x="1118" y="0"/>
                    </a:moveTo>
                    <a:lnTo>
                      <a:pt x="0" y="40969"/>
                    </a:lnTo>
                    <a:lnTo>
                      <a:pt x="3094" y="40969"/>
                    </a:lnTo>
                    <a:lnTo>
                      <a:pt x="1979" y="0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2"/>
              <p:cNvSpPr/>
              <p:nvPr/>
            </p:nvSpPr>
            <p:spPr>
              <a:xfrm>
                <a:off x="7974023" y="794917"/>
                <a:ext cx="739144" cy="258922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133" extrusionOk="0">
                    <a:moveTo>
                      <a:pt x="11824" y="0"/>
                    </a:moveTo>
                    <a:lnTo>
                      <a:pt x="1" y="2551"/>
                    </a:lnTo>
                    <a:lnTo>
                      <a:pt x="191" y="3434"/>
                    </a:lnTo>
                    <a:lnTo>
                      <a:pt x="3200" y="4133"/>
                    </a:lnTo>
                    <a:lnTo>
                      <a:pt x="10106" y="1226"/>
                    </a:lnTo>
                    <a:lnTo>
                      <a:pt x="11926" y="464"/>
                    </a:lnTo>
                    <a:lnTo>
                      <a:pt x="11824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2"/>
              <p:cNvSpPr/>
              <p:nvPr/>
            </p:nvSpPr>
            <p:spPr>
              <a:xfrm>
                <a:off x="8589469" y="794917"/>
                <a:ext cx="123707" cy="76868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1227" extrusionOk="0">
                    <a:moveTo>
                      <a:pt x="1894" y="0"/>
                    </a:moveTo>
                    <a:lnTo>
                      <a:pt x="1" y="410"/>
                    </a:lnTo>
                    <a:lnTo>
                      <a:pt x="176" y="1226"/>
                    </a:lnTo>
                    <a:lnTo>
                      <a:pt x="1996" y="464"/>
                    </a:lnTo>
                    <a:lnTo>
                      <a:pt x="1894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2"/>
              <p:cNvSpPr/>
              <p:nvPr/>
            </p:nvSpPr>
            <p:spPr>
              <a:xfrm>
                <a:off x="7439706" y="411197"/>
                <a:ext cx="544844" cy="581557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9283" extrusionOk="0">
                    <a:moveTo>
                      <a:pt x="350" y="1"/>
                    </a:moveTo>
                    <a:lnTo>
                      <a:pt x="0" y="318"/>
                    </a:lnTo>
                    <a:lnTo>
                      <a:pt x="8120" y="9283"/>
                    </a:lnTo>
                    <a:lnTo>
                      <a:pt x="8790" y="8676"/>
                    </a:lnTo>
                    <a:lnTo>
                      <a:pt x="7894" y="5722"/>
                    </a:lnTo>
                    <a:lnTo>
                      <a:pt x="1922" y="1192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2"/>
              <p:cNvSpPr/>
              <p:nvPr/>
            </p:nvSpPr>
            <p:spPr>
              <a:xfrm>
                <a:off x="7439689" y="411189"/>
                <a:ext cx="124322" cy="11468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755" extrusionOk="0">
                    <a:moveTo>
                      <a:pt x="350" y="1"/>
                    </a:moveTo>
                    <a:lnTo>
                      <a:pt x="0" y="318"/>
                    </a:lnTo>
                    <a:lnTo>
                      <a:pt x="1303" y="1754"/>
                    </a:lnTo>
                    <a:lnTo>
                      <a:pt x="1922" y="1192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2"/>
              <p:cNvSpPr/>
              <p:nvPr/>
            </p:nvSpPr>
            <p:spPr>
              <a:xfrm>
                <a:off x="7733670" y="983551"/>
                <a:ext cx="257578" cy="738802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11793" extrusionOk="0">
                    <a:moveTo>
                      <a:pt x="3294" y="1"/>
                    </a:moveTo>
                    <a:lnTo>
                      <a:pt x="1185" y="2253"/>
                    </a:lnTo>
                    <a:lnTo>
                      <a:pt x="248" y="9689"/>
                    </a:lnTo>
                    <a:lnTo>
                      <a:pt x="0" y="11646"/>
                    </a:lnTo>
                    <a:lnTo>
                      <a:pt x="451" y="11792"/>
                    </a:lnTo>
                    <a:lnTo>
                      <a:pt x="4155" y="277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2"/>
              <p:cNvSpPr/>
              <p:nvPr/>
            </p:nvSpPr>
            <p:spPr>
              <a:xfrm>
                <a:off x="7733670" y="1590550"/>
                <a:ext cx="64828" cy="13181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2104" extrusionOk="0">
                    <a:moveTo>
                      <a:pt x="248" y="0"/>
                    </a:moveTo>
                    <a:lnTo>
                      <a:pt x="0" y="1957"/>
                    </a:lnTo>
                    <a:lnTo>
                      <a:pt x="451" y="2103"/>
                    </a:lnTo>
                    <a:lnTo>
                      <a:pt x="1045" y="258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2"/>
              <p:cNvSpPr/>
              <p:nvPr/>
            </p:nvSpPr>
            <p:spPr>
              <a:xfrm>
                <a:off x="7916321" y="933871"/>
                <a:ext cx="105982" cy="9785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562" extrusionOk="0">
                    <a:moveTo>
                      <a:pt x="860" y="0"/>
                    </a:moveTo>
                    <a:cubicBezTo>
                      <a:pt x="805" y="0"/>
                      <a:pt x="749" y="6"/>
                      <a:pt x="693" y="19"/>
                    </a:cubicBezTo>
                    <a:cubicBezTo>
                      <a:pt x="271" y="107"/>
                      <a:pt x="1" y="524"/>
                      <a:pt x="93" y="946"/>
                    </a:cubicBezTo>
                    <a:cubicBezTo>
                      <a:pt x="173" y="1312"/>
                      <a:pt x="496" y="1562"/>
                      <a:pt x="854" y="1562"/>
                    </a:cubicBezTo>
                    <a:cubicBezTo>
                      <a:pt x="909" y="1562"/>
                      <a:pt x="965" y="1556"/>
                      <a:pt x="1021" y="1543"/>
                    </a:cubicBezTo>
                    <a:cubicBezTo>
                      <a:pt x="1443" y="1454"/>
                      <a:pt x="1710" y="1038"/>
                      <a:pt x="1621" y="616"/>
                    </a:cubicBezTo>
                    <a:cubicBezTo>
                      <a:pt x="1541" y="250"/>
                      <a:pt x="1218" y="0"/>
                      <a:pt x="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2"/>
              <p:cNvSpPr/>
              <p:nvPr/>
            </p:nvSpPr>
            <p:spPr>
              <a:xfrm>
                <a:off x="8429255" y="1578397"/>
                <a:ext cx="142176" cy="194000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30967" extrusionOk="0">
                    <a:moveTo>
                      <a:pt x="829" y="1"/>
                    </a:moveTo>
                    <a:lnTo>
                      <a:pt x="0" y="30966"/>
                    </a:lnTo>
                    <a:lnTo>
                      <a:pt x="2294" y="30966"/>
                    </a:lnTo>
                    <a:lnTo>
                      <a:pt x="1464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2"/>
              <p:cNvSpPr/>
              <p:nvPr/>
            </p:nvSpPr>
            <p:spPr>
              <a:xfrm>
                <a:off x="8484168" y="1059982"/>
                <a:ext cx="211095" cy="541776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8648" extrusionOk="0">
                    <a:moveTo>
                      <a:pt x="3075" y="0"/>
                    </a:moveTo>
                    <a:lnTo>
                      <a:pt x="0" y="8418"/>
                    </a:lnTo>
                    <a:lnTo>
                      <a:pt x="629" y="8647"/>
                    </a:lnTo>
                    <a:lnTo>
                      <a:pt x="2256" y="7040"/>
                    </a:lnTo>
                    <a:lnTo>
                      <a:pt x="3167" y="1563"/>
                    </a:lnTo>
                    <a:lnTo>
                      <a:pt x="3406" y="121"/>
                    </a:lnTo>
                    <a:lnTo>
                      <a:pt x="3075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2"/>
              <p:cNvSpPr/>
              <p:nvPr/>
            </p:nvSpPr>
            <p:spPr>
              <a:xfrm>
                <a:off x="8644196" y="1059982"/>
                <a:ext cx="51069" cy="97981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564" extrusionOk="0">
                    <a:moveTo>
                      <a:pt x="493" y="0"/>
                    </a:moveTo>
                    <a:lnTo>
                      <a:pt x="1" y="1351"/>
                    </a:lnTo>
                    <a:lnTo>
                      <a:pt x="585" y="1563"/>
                    </a:lnTo>
                    <a:lnTo>
                      <a:pt x="824" y="121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2"/>
              <p:cNvSpPr/>
              <p:nvPr/>
            </p:nvSpPr>
            <p:spPr>
              <a:xfrm>
                <a:off x="7944707" y="1542750"/>
                <a:ext cx="550732" cy="176227"/>
              </a:xfrm>
              <a:custGeom>
                <a:avLst/>
                <a:gdLst/>
                <a:ahLst/>
                <a:cxnLst/>
                <a:rect l="l" t="t" r="r" b="b"/>
                <a:pathLst>
                  <a:path w="8886" h="2813" extrusionOk="0">
                    <a:moveTo>
                      <a:pt x="6566" y="1"/>
                    </a:moveTo>
                    <a:lnTo>
                      <a:pt x="1366" y="1951"/>
                    </a:lnTo>
                    <a:lnTo>
                      <a:pt x="0" y="2466"/>
                    </a:lnTo>
                    <a:lnTo>
                      <a:pt x="61" y="2812"/>
                    </a:lnTo>
                    <a:lnTo>
                      <a:pt x="8885" y="1265"/>
                    </a:lnTo>
                    <a:lnTo>
                      <a:pt x="8771" y="608"/>
                    </a:lnTo>
                    <a:lnTo>
                      <a:pt x="6566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2"/>
              <p:cNvSpPr/>
              <p:nvPr/>
            </p:nvSpPr>
            <p:spPr>
              <a:xfrm>
                <a:off x="7944707" y="1664977"/>
                <a:ext cx="91417" cy="54002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862" extrusionOk="0">
                    <a:moveTo>
                      <a:pt x="1366" y="0"/>
                    </a:moveTo>
                    <a:lnTo>
                      <a:pt x="0" y="515"/>
                    </a:lnTo>
                    <a:lnTo>
                      <a:pt x="61" y="861"/>
                    </a:lnTo>
                    <a:lnTo>
                      <a:pt x="1474" y="613"/>
                    </a:lnTo>
                    <a:lnTo>
                      <a:pt x="1366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2"/>
              <p:cNvSpPr/>
              <p:nvPr/>
            </p:nvSpPr>
            <p:spPr>
              <a:xfrm>
                <a:off x="8487700" y="1594748"/>
                <a:ext cx="388475" cy="444609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7097" extrusionOk="0">
                    <a:moveTo>
                      <a:pt x="515" y="0"/>
                    </a:moveTo>
                    <a:lnTo>
                      <a:pt x="1" y="432"/>
                    </a:lnTo>
                    <a:lnTo>
                      <a:pt x="579" y="2643"/>
                    </a:lnTo>
                    <a:lnTo>
                      <a:pt x="4870" y="6169"/>
                    </a:lnTo>
                    <a:lnTo>
                      <a:pt x="5998" y="7097"/>
                    </a:lnTo>
                    <a:lnTo>
                      <a:pt x="6268" y="687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2"/>
              <p:cNvSpPr/>
              <p:nvPr/>
            </p:nvSpPr>
            <p:spPr>
              <a:xfrm>
                <a:off x="8789536" y="1956291"/>
                <a:ext cx="86645" cy="83071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26" extrusionOk="0">
                    <a:moveTo>
                      <a:pt x="477" y="1"/>
                    </a:moveTo>
                    <a:lnTo>
                      <a:pt x="0" y="398"/>
                    </a:lnTo>
                    <a:lnTo>
                      <a:pt x="1128" y="1326"/>
                    </a:lnTo>
                    <a:lnTo>
                      <a:pt x="1398" y="1103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2"/>
              <p:cNvSpPr/>
              <p:nvPr/>
            </p:nvSpPr>
            <p:spPr>
              <a:xfrm>
                <a:off x="8459376" y="1565115"/>
                <a:ext cx="80943" cy="72608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59" extrusionOk="0">
                    <a:moveTo>
                      <a:pt x="653" y="0"/>
                    </a:moveTo>
                    <a:cubicBezTo>
                      <a:pt x="416" y="0"/>
                      <a:pt x="195" y="145"/>
                      <a:pt x="108" y="381"/>
                    </a:cubicBezTo>
                    <a:cubicBezTo>
                      <a:pt x="0" y="680"/>
                      <a:pt x="153" y="1013"/>
                      <a:pt x="454" y="1124"/>
                    </a:cubicBezTo>
                    <a:cubicBezTo>
                      <a:pt x="519" y="1148"/>
                      <a:pt x="585" y="1159"/>
                      <a:pt x="650" y="1159"/>
                    </a:cubicBezTo>
                    <a:cubicBezTo>
                      <a:pt x="886" y="1159"/>
                      <a:pt x="1110" y="1012"/>
                      <a:pt x="1194" y="778"/>
                    </a:cubicBezTo>
                    <a:cubicBezTo>
                      <a:pt x="1306" y="476"/>
                      <a:pt x="1150" y="146"/>
                      <a:pt x="851" y="35"/>
                    </a:cubicBezTo>
                    <a:cubicBezTo>
                      <a:pt x="786" y="11"/>
                      <a:pt x="719" y="0"/>
                      <a:pt x="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2"/>
              <p:cNvSpPr/>
              <p:nvPr/>
            </p:nvSpPr>
            <p:spPr>
              <a:xfrm>
                <a:off x="5956375" y="1772919"/>
                <a:ext cx="1657216" cy="1926536"/>
              </a:xfrm>
              <a:custGeom>
                <a:avLst/>
                <a:gdLst/>
                <a:ahLst/>
                <a:cxnLst/>
                <a:rect l="l" t="t" r="r" b="b"/>
                <a:pathLst>
                  <a:path w="26739" h="30752" extrusionOk="0">
                    <a:moveTo>
                      <a:pt x="13426" y="1"/>
                    </a:moveTo>
                    <a:cubicBezTo>
                      <a:pt x="13363" y="1"/>
                      <a:pt x="13299" y="1"/>
                      <a:pt x="13234" y="2"/>
                    </a:cubicBezTo>
                    <a:cubicBezTo>
                      <a:pt x="5909" y="104"/>
                      <a:pt x="1" y="6197"/>
                      <a:pt x="112" y="13522"/>
                    </a:cubicBezTo>
                    <a:cubicBezTo>
                      <a:pt x="179" y="17890"/>
                      <a:pt x="2351" y="21746"/>
                      <a:pt x="5655" y="24125"/>
                    </a:cubicBezTo>
                    <a:lnTo>
                      <a:pt x="5661" y="24195"/>
                    </a:lnTo>
                    <a:cubicBezTo>
                      <a:pt x="5909" y="26657"/>
                      <a:pt x="6973" y="28963"/>
                      <a:pt x="8686" y="30752"/>
                    </a:cubicBezTo>
                    <a:lnTo>
                      <a:pt x="18165" y="30752"/>
                    </a:lnTo>
                    <a:cubicBezTo>
                      <a:pt x="19874" y="28963"/>
                      <a:pt x="20938" y="26657"/>
                      <a:pt x="21186" y="24195"/>
                    </a:cubicBezTo>
                    <a:lnTo>
                      <a:pt x="21192" y="24125"/>
                    </a:lnTo>
                    <a:cubicBezTo>
                      <a:pt x="24550" y="21708"/>
                      <a:pt x="26738" y="17766"/>
                      <a:pt x="26738" y="13312"/>
                    </a:cubicBezTo>
                    <a:cubicBezTo>
                      <a:pt x="26738" y="5962"/>
                      <a:pt x="20778" y="1"/>
                      <a:pt x="13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2"/>
              <p:cNvSpPr/>
              <p:nvPr/>
            </p:nvSpPr>
            <p:spPr>
              <a:xfrm>
                <a:off x="6634234" y="3139654"/>
                <a:ext cx="308214" cy="559818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8936" extrusionOk="0">
                    <a:moveTo>
                      <a:pt x="2329" y="0"/>
                    </a:moveTo>
                    <a:lnTo>
                      <a:pt x="1923" y="3526"/>
                    </a:lnTo>
                    <a:lnTo>
                      <a:pt x="1" y="4619"/>
                    </a:lnTo>
                    <a:lnTo>
                      <a:pt x="531" y="8936"/>
                    </a:lnTo>
                    <a:lnTo>
                      <a:pt x="4445" y="8936"/>
                    </a:lnTo>
                    <a:lnTo>
                      <a:pt x="4972" y="4619"/>
                    </a:lnTo>
                    <a:lnTo>
                      <a:pt x="3054" y="352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2"/>
              <p:cNvSpPr/>
              <p:nvPr/>
            </p:nvSpPr>
            <p:spPr>
              <a:xfrm>
                <a:off x="6386753" y="2780993"/>
                <a:ext cx="313110" cy="901560"/>
              </a:xfrm>
              <a:custGeom>
                <a:avLst/>
                <a:gdLst/>
                <a:ahLst/>
                <a:cxnLst/>
                <a:rect l="l" t="t" r="r" b="b"/>
                <a:pathLst>
                  <a:path w="5052" h="14391" extrusionOk="0">
                    <a:moveTo>
                      <a:pt x="141" y="1"/>
                    </a:moveTo>
                    <a:lnTo>
                      <a:pt x="1" y="77"/>
                    </a:lnTo>
                    <a:lnTo>
                      <a:pt x="3975" y="7355"/>
                    </a:lnTo>
                    <a:lnTo>
                      <a:pt x="4893" y="14391"/>
                    </a:lnTo>
                    <a:lnTo>
                      <a:pt x="5052" y="14369"/>
                    </a:lnTo>
                    <a:lnTo>
                      <a:pt x="4134" y="7320"/>
                    </a:lnTo>
                    <a:lnTo>
                      <a:pt x="4130" y="7304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2"/>
              <p:cNvSpPr/>
              <p:nvPr/>
            </p:nvSpPr>
            <p:spPr>
              <a:xfrm>
                <a:off x="6712822" y="3548622"/>
                <a:ext cx="75675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135" extrusionOk="0">
                    <a:moveTo>
                      <a:pt x="0" y="0"/>
                    </a:moveTo>
                    <a:lnTo>
                      <a:pt x="172" y="2135"/>
                    </a:lnTo>
                    <a:lnTo>
                      <a:pt x="331" y="2122"/>
                    </a:lnTo>
                    <a:lnTo>
                      <a:pt x="175" y="159"/>
                    </a:lnTo>
                    <a:lnTo>
                      <a:pt x="1220" y="159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2"/>
              <p:cNvSpPr/>
              <p:nvPr/>
            </p:nvSpPr>
            <p:spPr>
              <a:xfrm>
                <a:off x="6877003" y="2780993"/>
                <a:ext cx="312924" cy="90156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14391" extrusionOk="0">
                    <a:moveTo>
                      <a:pt x="4908" y="1"/>
                    </a:moveTo>
                    <a:lnTo>
                      <a:pt x="925" y="7291"/>
                    </a:lnTo>
                    <a:lnTo>
                      <a:pt x="919" y="7304"/>
                    </a:lnTo>
                    <a:lnTo>
                      <a:pt x="1" y="14369"/>
                    </a:lnTo>
                    <a:lnTo>
                      <a:pt x="159" y="14391"/>
                    </a:lnTo>
                    <a:lnTo>
                      <a:pt x="1074" y="7355"/>
                    </a:lnTo>
                    <a:lnTo>
                      <a:pt x="5048" y="77"/>
                    </a:lnTo>
                    <a:lnTo>
                      <a:pt x="4908" y="1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2"/>
              <p:cNvSpPr/>
              <p:nvPr/>
            </p:nvSpPr>
            <p:spPr>
              <a:xfrm>
                <a:off x="6788436" y="3548622"/>
                <a:ext cx="75613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2135" extrusionOk="0">
                    <a:moveTo>
                      <a:pt x="0" y="0"/>
                    </a:moveTo>
                    <a:lnTo>
                      <a:pt x="0" y="159"/>
                    </a:lnTo>
                    <a:lnTo>
                      <a:pt x="1045" y="159"/>
                    </a:lnTo>
                    <a:lnTo>
                      <a:pt x="886" y="2122"/>
                    </a:lnTo>
                    <a:lnTo>
                      <a:pt x="1048" y="2135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2"/>
              <p:cNvSpPr/>
              <p:nvPr/>
            </p:nvSpPr>
            <p:spPr>
              <a:xfrm>
                <a:off x="6353905" y="2529460"/>
                <a:ext cx="877911" cy="331217"/>
              </a:xfrm>
              <a:custGeom>
                <a:avLst/>
                <a:gdLst/>
                <a:ahLst/>
                <a:cxnLst/>
                <a:rect l="l" t="t" r="r" b="b"/>
                <a:pathLst>
                  <a:path w="14165" h="5287" extrusionOk="0">
                    <a:moveTo>
                      <a:pt x="11099" y="1605"/>
                    </a:moveTo>
                    <a:cubicBezTo>
                      <a:pt x="11125" y="1770"/>
                      <a:pt x="11138" y="1951"/>
                      <a:pt x="11138" y="2154"/>
                    </a:cubicBezTo>
                    <a:cubicBezTo>
                      <a:pt x="11128" y="2844"/>
                      <a:pt x="10966" y="3539"/>
                      <a:pt x="10667" y="4165"/>
                    </a:cubicBezTo>
                    <a:cubicBezTo>
                      <a:pt x="10588" y="4327"/>
                      <a:pt x="10500" y="4401"/>
                      <a:pt x="10471" y="4401"/>
                    </a:cubicBezTo>
                    <a:cubicBezTo>
                      <a:pt x="10469" y="4401"/>
                      <a:pt x="10468" y="4400"/>
                      <a:pt x="10467" y="4400"/>
                    </a:cubicBezTo>
                    <a:cubicBezTo>
                      <a:pt x="10445" y="4394"/>
                      <a:pt x="10394" y="4327"/>
                      <a:pt x="10369" y="4159"/>
                    </a:cubicBezTo>
                    <a:cubicBezTo>
                      <a:pt x="10232" y="3257"/>
                      <a:pt x="10515" y="2304"/>
                      <a:pt x="11099" y="1605"/>
                    </a:cubicBezTo>
                    <a:close/>
                    <a:moveTo>
                      <a:pt x="8825" y="1529"/>
                    </a:moveTo>
                    <a:cubicBezTo>
                      <a:pt x="8828" y="1538"/>
                      <a:pt x="8831" y="1548"/>
                      <a:pt x="8834" y="1557"/>
                    </a:cubicBezTo>
                    <a:cubicBezTo>
                      <a:pt x="9158" y="2459"/>
                      <a:pt x="9104" y="3476"/>
                      <a:pt x="8688" y="4343"/>
                    </a:cubicBezTo>
                    <a:cubicBezTo>
                      <a:pt x="8650" y="4422"/>
                      <a:pt x="8612" y="4470"/>
                      <a:pt x="8587" y="4489"/>
                    </a:cubicBezTo>
                    <a:cubicBezTo>
                      <a:pt x="8574" y="4473"/>
                      <a:pt x="8558" y="4435"/>
                      <a:pt x="8539" y="4365"/>
                    </a:cubicBezTo>
                    <a:cubicBezTo>
                      <a:pt x="8285" y="3425"/>
                      <a:pt x="8390" y="2399"/>
                      <a:pt x="8825" y="1529"/>
                    </a:cubicBezTo>
                    <a:close/>
                    <a:moveTo>
                      <a:pt x="6277" y="2075"/>
                    </a:moveTo>
                    <a:cubicBezTo>
                      <a:pt x="6312" y="2202"/>
                      <a:pt x="6341" y="2339"/>
                      <a:pt x="6366" y="2482"/>
                    </a:cubicBezTo>
                    <a:cubicBezTo>
                      <a:pt x="6474" y="3110"/>
                      <a:pt x="6490" y="3752"/>
                      <a:pt x="6417" y="4384"/>
                    </a:cubicBezTo>
                    <a:cubicBezTo>
                      <a:pt x="6395" y="4556"/>
                      <a:pt x="6347" y="4629"/>
                      <a:pt x="6331" y="4635"/>
                    </a:cubicBezTo>
                    <a:cubicBezTo>
                      <a:pt x="6303" y="4626"/>
                      <a:pt x="6226" y="4530"/>
                      <a:pt x="6188" y="4375"/>
                    </a:cubicBezTo>
                    <a:cubicBezTo>
                      <a:pt x="6001" y="3625"/>
                      <a:pt x="6036" y="2815"/>
                      <a:pt x="6277" y="2075"/>
                    </a:cubicBezTo>
                    <a:close/>
                    <a:moveTo>
                      <a:pt x="3304" y="1986"/>
                    </a:moveTo>
                    <a:lnTo>
                      <a:pt x="3304" y="1986"/>
                    </a:lnTo>
                    <a:cubicBezTo>
                      <a:pt x="3333" y="2034"/>
                      <a:pt x="3361" y="2084"/>
                      <a:pt x="3390" y="2135"/>
                    </a:cubicBezTo>
                    <a:cubicBezTo>
                      <a:pt x="3761" y="2793"/>
                      <a:pt x="4003" y="3504"/>
                      <a:pt x="4111" y="4251"/>
                    </a:cubicBezTo>
                    <a:cubicBezTo>
                      <a:pt x="4143" y="4467"/>
                      <a:pt x="4130" y="4737"/>
                      <a:pt x="3996" y="4794"/>
                    </a:cubicBezTo>
                    <a:cubicBezTo>
                      <a:pt x="3981" y="4801"/>
                      <a:pt x="3964" y="4804"/>
                      <a:pt x="3945" y="4804"/>
                    </a:cubicBezTo>
                    <a:cubicBezTo>
                      <a:pt x="3875" y="4804"/>
                      <a:pt x="3787" y="4759"/>
                      <a:pt x="3730" y="4689"/>
                    </a:cubicBezTo>
                    <a:cubicBezTo>
                      <a:pt x="3634" y="4575"/>
                      <a:pt x="3587" y="4416"/>
                      <a:pt x="3533" y="4222"/>
                    </a:cubicBezTo>
                    <a:cubicBezTo>
                      <a:pt x="3342" y="3523"/>
                      <a:pt x="3155" y="2726"/>
                      <a:pt x="3304" y="1986"/>
                    </a:cubicBezTo>
                    <a:close/>
                    <a:moveTo>
                      <a:pt x="10072" y="1"/>
                    </a:moveTo>
                    <a:cubicBezTo>
                      <a:pt x="9597" y="1"/>
                      <a:pt x="9182" y="263"/>
                      <a:pt x="8863" y="614"/>
                    </a:cubicBezTo>
                    <a:cubicBezTo>
                      <a:pt x="8647" y="347"/>
                      <a:pt x="8348" y="112"/>
                      <a:pt x="7945" y="48"/>
                    </a:cubicBezTo>
                    <a:cubicBezTo>
                      <a:pt x="7877" y="38"/>
                      <a:pt x="7810" y="32"/>
                      <a:pt x="7744" y="32"/>
                    </a:cubicBezTo>
                    <a:cubicBezTo>
                      <a:pt x="7142" y="32"/>
                      <a:pt x="6631" y="456"/>
                      <a:pt x="6296" y="935"/>
                    </a:cubicBezTo>
                    <a:cubicBezTo>
                      <a:pt x="5963" y="452"/>
                      <a:pt x="5480" y="140"/>
                      <a:pt x="4972" y="77"/>
                    </a:cubicBezTo>
                    <a:cubicBezTo>
                      <a:pt x="4908" y="69"/>
                      <a:pt x="4844" y="65"/>
                      <a:pt x="4781" y="65"/>
                    </a:cubicBezTo>
                    <a:cubicBezTo>
                      <a:pt x="4114" y="65"/>
                      <a:pt x="3534" y="484"/>
                      <a:pt x="3177" y="1036"/>
                    </a:cubicBezTo>
                    <a:cubicBezTo>
                      <a:pt x="3088" y="950"/>
                      <a:pt x="2999" y="874"/>
                      <a:pt x="2907" y="807"/>
                    </a:cubicBezTo>
                    <a:cubicBezTo>
                      <a:pt x="2561" y="551"/>
                      <a:pt x="2165" y="415"/>
                      <a:pt x="1786" y="415"/>
                    </a:cubicBezTo>
                    <a:cubicBezTo>
                      <a:pt x="1677" y="415"/>
                      <a:pt x="1569" y="426"/>
                      <a:pt x="1465" y="448"/>
                    </a:cubicBezTo>
                    <a:cubicBezTo>
                      <a:pt x="607" y="633"/>
                      <a:pt x="143" y="1500"/>
                      <a:pt x="73" y="2227"/>
                    </a:cubicBezTo>
                    <a:cubicBezTo>
                      <a:pt x="0" y="2990"/>
                      <a:pt x="251" y="3733"/>
                      <a:pt x="470" y="4387"/>
                    </a:cubicBezTo>
                    <a:cubicBezTo>
                      <a:pt x="506" y="4488"/>
                      <a:pt x="598" y="4551"/>
                      <a:pt x="698" y="4551"/>
                    </a:cubicBezTo>
                    <a:cubicBezTo>
                      <a:pt x="725" y="4551"/>
                      <a:pt x="752" y="4546"/>
                      <a:pt x="779" y="4537"/>
                    </a:cubicBezTo>
                    <a:cubicBezTo>
                      <a:pt x="906" y="4495"/>
                      <a:pt x="972" y="4359"/>
                      <a:pt x="928" y="4232"/>
                    </a:cubicBezTo>
                    <a:cubicBezTo>
                      <a:pt x="725" y="3625"/>
                      <a:pt x="489" y="2936"/>
                      <a:pt x="553" y="2272"/>
                    </a:cubicBezTo>
                    <a:cubicBezTo>
                      <a:pt x="607" y="1697"/>
                      <a:pt x="975" y="1049"/>
                      <a:pt x="1566" y="922"/>
                    </a:cubicBezTo>
                    <a:cubicBezTo>
                      <a:pt x="1636" y="906"/>
                      <a:pt x="1708" y="899"/>
                      <a:pt x="1782" y="899"/>
                    </a:cubicBezTo>
                    <a:cubicBezTo>
                      <a:pt x="2060" y="899"/>
                      <a:pt x="2360" y="1004"/>
                      <a:pt x="2621" y="1195"/>
                    </a:cubicBezTo>
                    <a:cubicBezTo>
                      <a:pt x="2732" y="1278"/>
                      <a:pt x="2840" y="1376"/>
                      <a:pt x="2945" y="1494"/>
                    </a:cubicBezTo>
                    <a:cubicBezTo>
                      <a:pt x="2916" y="1563"/>
                      <a:pt x="2894" y="1637"/>
                      <a:pt x="2872" y="1710"/>
                    </a:cubicBezTo>
                    <a:cubicBezTo>
                      <a:pt x="2631" y="2605"/>
                      <a:pt x="2847" y="3543"/>
                      <a:pt x="3066" y="4349"/>
                    </a:cubicBezTo>
                    <a:cubicBezTo>
                      <a:pt x="3117" y="4540"/>
                      <a:pt x="3186" y="4797"/>
                      <a:pt x="3361" y="5001"/>
                    </a:cubicBezTo>
                    <a:cubicBezTo>
                      <a:pt x="3517" y="5185"/>
                      <a:pt x="3736" y="5286"/>
                      <a:pt x="3949" y="5286"/>
                    </a:cubicBezTo>
                    <a:cubicBezTo>
                      <a:pt x="4028" y="5286"/>
                      <a:pt x="4108" y="5271"/>
                      <a:pt x="4184" y="5239"/>
                    </a:cubicBezTo>
                    <a:cubicBezTo>
                      <a:pt x="4517" y="5099"/>
                      <a:pt x="4667" y="4715"/>
                      <a:pt x="4590" y="4184"/>
                    </a:cubicBezTo>
                    <a:cubicBezTo>
                      <a:pt x="4473" y="3377"/>
                      <a:pt x="4212" y="2609"/>
                      <a:pt x="3812" y="1897"/>
                    </a:cubicBezTo>
                    <a:cubicBezTo>
                      <a:pt x="3711" y="1722"/>
                      <a:pt x="3612" y="1563"/>
                      <a:pt x="3507" y="1424"/>
                    </a:cubicBezTo>
                    <a:cubicBezTo>
                      <a:pt x="3771" y="943"/>
                      <a:pt x="4247" y="548"/>
                      <a:pt x="4778" y="548"/>
                    </a:cubicBezTo>
                    <a:cubicBezTo>
                      <a:pt x="4822" y="548"/>
                      <a:pt x="4867" y="551"/>
                      <a:pt x="4911" y="556"/>
                    </a:cubicBezTo>
                    <a:cubicBezTo>
                      <a:pt x="5283" y="604"/>
                      <a:pt x="5658" y="855"/>
                      <a:pt x="5912" y="1227"/>
                    </a:cubicBezTo>
                    <a:cubicBezTo>
                      <a:pt x="5953" y="1284"/>
                      <a:pt x="5988" y="1347"/>
                      <a:pt x="6023" y="1411"/>
                    </a:cubicBezTo>
                    <a:cubicBezTo>
                      <a:pt x="5575" y="2361"/>
                      <a:pt x="5464" y="3476"/>
                      <a:pt x="5718" y="4492"/>
                    </a:cubicBezTo>
                    <a:cubicBezTo>
                      <a:pt x="5816" y="4884"/>
                      <a:pt x="6050" y="5119"/>
                      <a:pt x="6327" y="5119"/>
                    </a:cubicBezTo>
                    <a:cubicBezTo>
                      <a:pt x="6356" y="5119"/>
                      <a:pt x="6385" y="5117"/>
                      <a:pt x="6414" y="5112"/>
                    </a:cubicBezTo>
                    <a:cubicBezTo>
                      <a:pt x="6566" y="5083"/>
                      <a:pt x="6833" y="4962"/>
                      <a:pt x="6897" y="4441"/>
                    </a:cubicBezTo>
                    <a:cubicBezTo>
                      <a:pt x="6976" y="3762"/>
                      <a:pt x="6957" y="3076"/>
                      <a:pt x="6843" y="2399"/>
                    </a:cubicBezTo>
                    <a:cubicBezTo>
                      <a:pt x="6776" y="2018"/>
                      <a:pt x="6684" y="1697"/>
                      <a:pt x="6563" y="1417"/>
                    </a:cubicBezTo>
                    <a:cubicBezTo>
                      <a:pt x="6815" y="969"/>
                      <a:pt x="7246" y="515"/>
                      <a:pt x="7743" y="515"/>
                    </a:cubicBezTo>
                    <a:cubicBezTo>
                      <a:pt x="7784" y="515"/>
                      <a:pt x="7826" y="518"/>
                      <a:pt x="7869" y="525"/>
                    </a:cubicBezTo>
                    <a:cubicBezTo>
                      <a:pt x="8174" y="576"/>
                      <a:pt x="8399" y="788"/>
                      <a:pt x="8558" y="1014"/>
                    </a:cubicBezTo>
                    <a:cubicBezTo>
                      <a:pt x="8523" y="1071"/>
                      <a:pt x="8491" y="1125"/>
                      <a:pt x="8463" y="1179"/>
                    </a:cubicBezTo>
                    <a:cubicBezTo>
                      <a:pt x="7916" y="2183"/>
                      <a:pt x="7773" y="3390"/>
                      <a:pt x="8072" y="4492"/>
                    </a:cubicBezTo>
                    <a:cubicBezTo>
                      <a:pt x="8101" y="4591"/>
                      <a:pt x="8180" y="4896"/>
                      <a:pt x="8469" y="4969"/>
                    </a:cubicBezTo>
                    <a:cubicBezTo>
                      <a:pt x="8508" y="4979"/>
                      <a:pt x="8547" y="4984"/>
                      <a:pt x="8585" y="4984"/>
                    </a:cubicBezTo>
                    <a:cubicBezTo>
                      <a:pt x="8796" y="4984"/>
                      <a:pt x="8992" y="4830"/>
                      <a:pt x="9124" y="4553"/>
                    </a:cubicBezTo>
                    <a:cubicBezTo>
                      <a:pt x="9597" y="3571"/>
                      <a:pt x="9657" y="2418"/>
                      <a:pt x="9292" y="1392"/>
                    </a:cubicBezTo>
                    <a:cubicBezTo>
                      <a:pt x="9257" y="1300"/>
                      <a:pt x="9206" y="1176"/>
                      <a:pt x="9136" y="1039"/>
                    </a:cubicBezTo>
                    <a:cubicBezTo>
                      <a:pt x="9386" y="732"/>
                      <a:pt x="9717" y="483"/>
                      <a:pt x="10080" y="483"/>
                    </a:cubicBezTo>
                    <a:cubicBezTo>
                      <a:pt x="10114" y="483"/>
                      <a:pt x="10149" y="485"/>
                      <a:pt x="10185" y="490"/>
                    </a:cubicBezTo>
                    <a:cubicBezTo>
                      <a:pt x="10480" y="531"/>
                      <a:pt x="10763" y="753"/>
                      <a:pt x="10931" y="1074"/>
                    </a:cubicBezTo>
                    <a:cubicBezTo>
                      <a:pt x="10124" y="1887"/>
                      <a:pt x="9718" y="3095"/>
                      <a:pt x="9889" y="4232"/>
                    </a:cubicBezTo>
                    <a:cubicBezTo>
                      <a:pt x="9962" y="4705"/>
                      <a:pt x="10210" y="4835"/>
                      <a:pt x="10350" y="4870"/>
                    </a:cubicBezTo>
                    <a:cubicBezTo>
                      <a:pt x="10390" y="4880"/>
                      <a:pt x="10429" y="4885"/>
                      <a:pt x="10469" y="4885"/>
                    </a:cubicBezTo>
                    <a:cubicBezTo>
                      <a:pt x="10715" y="4885"/>
                      <a:pt x="10947" y="4700"/>
                      <a:pt x="11103" y="4372"/>
                    </a:cubicBezTo>
                    <a:cubicBezTo>
                      <a:pt x="11433" y="3685"/>
                      <a:pt x="11611" y="2920"/>
                      <a:pt x="11620" y="2158"/>
                    </a:cubicBezTo>
                    <a:cubicBezTo>
                      <a:pt x="11624" y="1795"/>
                      <a:pt x="11585" y="1481"/>
                      <a:pt x="11503" y="1205"/>
                    </a:cubicBezTo>
                    <a:cubicBezTo>
                      <a:pt x="11692" y="1050"/>
                      <a:pt x="12095" y="771"/>
                      <a:pt x="12532" y="771"/>
                    </a:cubicBezTo>
                    <a:cubicBezTo>
                      <a:pt x="12608" y="771"/>
                      <a:pt x="12684" y="779"/>
                      <a:pt x="12761" y="798"/>
                    </a:cubicBezTo>
                    <a:cubicBezTo>
                      <a:pt x="13329" y="931"/>
                      <a:pt x="13650" y="1589"/>
                      <a:pt x="13663" y="2138"/>
                    </a:cubicBezTo>
                    <a:cubicBezTo>
                      <a:pt x="13679" y="2783"/>
                      <a:pt x="13393" y="3431"/>
                      <a:pt x="13142" y="4000"/>
                    </a:cubicBezTo>
                    <a:cubicBezTo>
                      <a:pt x="13088" y="4124"/>
                      <a:pt x="13145" y="4267"/>
                      <a:pt x="13266" y="4321"/>
                    </a:cubicBezTo>
                    <a:cubicBezTo>
                      <a:pt x="13298" y="4335"/>
                      <a:pt x="13331" y="4341"/>
                      <a:pt x="13363" y="4341"/>
                    </a:cubicBezTo>
                    <a:cubicBezTo>
                      <a:pt x="13456" y="4341"/>
                      <a:pt x="13543" y="4287"/>
                      <a:pt x="13584" y="4197"/>
                    </a:cubicBezTo>
                    <a:cubicBezTo>
                      <a:pt x="13857" y="3577"/>
                      <a:pt x="14165" y="2879"/>
                      <a:pt x="14146" y="2129"/>
                    </a:cubicBezTo>
                    <a:cubicBezTo>
                      <a:pt x="14127" y="1379"/>
                      <a:pt x="13685" y="522"/>
                      <a:pt x="12875" y="328"/>
                    </a:cubicBezTo>
                    <a:cubicBezTo>
                      <a:pt x="12766" y="302"/>
                      <a:pt x="12654" y="289"/>
                      <a:pt x="12539" y="289"/>
                    </a:cubicBezTo>
                    <a:cubicBezTo>
                      <a:pt x="12135" y="289"/>
                      <a:pt x="11704" y="448"/>
                      <a:pt x="11303" y="747"/>
                    </a:cubicBezTo>
                    <a:cubicBezTo>
                      <a:pt x="11055" y="340"/>
                      <a:pt x="10671" y="70"/>
                      <a:pt x="10251" y="13"/>
                    </a:cubicBezTo>
                    <a:cubicBezTo>
                      <a:pt x="10191" y="5"/>
                      <a:pt x="10131" y="1"/>
                      <a:pt x="10072" y="1"/>
                    </a:cubicBezTo>
                    <a:close/>
                  </a:path>
                </a:pathLst>
              </a:custGeom>
              <a:solidFill>
                <a:srgbClr val="F8B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2"/>
              <p:cNvSpPr/>
              <p:nvPr/>
            </p:nvSpPr>
            <p:spPr>
              <a:xfrm>
                <a:off x="6666958" y="4266195"/>
                <a:ext cx="242766" cy="81504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1301" extrusionOk="0">
                    <a:moveTo>
                      <a:pt x="0" y="1"/>
                    </a:moveTo>
                    <a:lnTo>
                      <a:pt x="0" y="1068"/>
                    </a:lnTo>
                    <a:cubicBezTo>
                      <a:pt x="0" y="1195"/>
                      <a:pt x="105" y="1300"/>
                      <a:pt x="232" y="1300"/>
                    </a:cubicBezTo>
                    <a:lnTo>
                      <a:pt x="3685" y="1300"/>
                    </a:lnTo>
                    <a:cubicBezTo>
                      <a:pt x="3812" y="1300"/>
                      <a:pt x="3917" y="1195"/>
                      <a:pt x="3917" y="1068"/>
                    </a:cubicBezTo>
                    <a:lnTo>
                      <a:pt x="3917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2"/>
              <p:cNvSpPr/>
              <p:nvPr/>
            </p:nvSpPr>
            <p:spPr>
              <a:xfrm>
                <a:off x="6522982" y="3770459"/>
                <a:ext cx="530899" cy="536388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8562" extrusionOk="0">
                    <a:moveTo>
                      <a:pt x="1" y="1"/>
                    </a:moveTo>
                    <a:lnTo>
                      <a:pt x="1" y="8016"/>
                    </a:lnTo>
                    <a:cubicBezTo>
                      <a:pt x="1" y="8317"/>
                      <a:pt x="246" y="8562"/>
                      <a:pt x="551" y="8562"/>
                    </a:cubicBezTo>
                    <a:lnTo>
                      <a:pt x="8016" y="8562"/>
                    </a:lnTo>
                    <a:cubicBezTo>
                      <a:pt x="8317" y="8562"/>
                      <a:pt x="8565" y="8317"/>
                      <a:pt x="8565" y="8016"/>
                    </a:cubicBezTo>
                    <a:lnTo>
                      <a:pt x="8565" y="1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2"/>
              <p:cNvSpPr/>
              <p:nvPr/>
            </p:nvSpPr>
            <p:spPr>
              <a:xfrm>
                <a:off x="6477552" y="3681937"/>
                <a:ext cx="621758" cy="116274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1856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1716"/>
                      <a:pt x="140" y="1855"/>
                      <a:pt x="312" y="1855"/>
                    </a:cubicBezTo>
                    <a:lnTo>
                      <a:pt x="9721" y="1855"/>
                    </a:lnTo>
                    <a:cubicBezTo>
                      <a:pt x="9892" y="1855"/>
                      <a:pt x="10032" y="1716"/>
                      <a:pt x="10032" y="1544"/>
                    </a:cubicBezTo>
                    <a:lnTo>
                      <a:pt x="10032" y="0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2"/>
              <p:cNvSpPr/>
              <p:nvPr/>
            </p:nvSpPr>
            <p:spPr>
              <a:xfrm>
                <a:off x="6502157" y="3992610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0"/>
                    </a:moveTo>
                    <a:cubicBezTo>
                      <a:pt x="73" y="0"/>
                      <a:pt x="0" y="70"/>
                      <a:pt x="0" y="159"/>
                    </a:cubicBezTo>
                    <a:lnTo>
                      <a:pt x="0" y="1245"/>
                    </a:lnTo>
                    <a:cubicBezTo>
                      <a:pt x="0" y="1334"/>
                      <a:pt x="73" y="1404"/>
                      <a:pt x="159" y="1404"/>
                    </a:cubicBezTo>
                    <a:lnTo>
                      <a:pt x="9076" y="1404"/>
                    </a:lnTo>
                    <a:cubicBezTo>
                      <a:pt x="9165" y="1404"/>
                      <a:pt x="9235" y="1334"/>
                      <a:pt x="9235" y="1245"/>
                    </a:cubicBezTo>
                    <a:lnTo>
                      <a:pt x="9235" y="159"/>
                    </a:lnTo>
                    <a:cubicBezTo>
                      <a:pt x="9235" y="70"/>
                      <a:pt x="9165" y="0"/>
                      <a:pt x="9076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2"/>
              <p:cNvSpPr/>
              <p:nvPr/>
            </p:nvSpPr>
            <p:spPr>
              <a:xfrm>
                <a:off x="6502157" y="3861613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1"/>
                    </a:moveTo>
                    <a:cubicBezTo>
                      <a:pt x="73" y="1"/>
                      <a:pt x="0" y="74"/>
                      <a:pt x="0" y="160"/>
                    </a:cubicBezTo>
                    <a:lnTo>
                      <a:pt x="0" y="1246"/>
                    </a:lnTo>
                    <a:cubicBezTo>
                      <a:pt x="0" y="1335"/>
                      <a:pt x="73" y="1405"/>
                      <a:pt x="159" y="1405"/>
                    </a:cubicBezTo>
                    <a:lnTo>
                      <a:pt x="9076" y="1405"/>
                    </a:lnTo>
                    <a:cubicBezTo>
                      <a:pt x="9165" y="1405"/>
                      <a:pt x="9235" y="1335"/>
                      <a:pt x="9235" y="1246"/>
                    </a:cubicBezTo>
                    <a:lnTo>
                      <a:pt x="9235" y="160"/>
                    </a:lnTo>
                    <a:cubicBezTo>
                      <a:pt x="9235" y="74"/>
                      <a:pt x="9165" y="1"/>
                      <a:pt x="9076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2"/>
              <p:cNvSpPr/>
              <p:nvPr/>
            </p:nvSpPr>
            <p:spPr>
              <a:xfrm>
                <a:off x="6502157" y="4123357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0"/>
                    </a:moveTo>
                    <a:cubicBezTo>
                      <a:pt x="73" y="0"/>
                      <a:pt x="0" y="73"/>
                      <a:pt x="0" y="159"/>
                    </a:cubicBezTo>
                    <a:lnTo>
                      <a:pt x="0" y="1248"/>
                    </a:lnTo>
                    <a:cubicBezTo>
                      <a:pt x="0" y="1334"/>
                      <a:pt x="73" y="1404"/>
                      <a:pt x="159" y="1404"/>
                    </a:cubicBezTo>
                    <a:lnTo>
                      <a:pt x="9076" y="1404"/>
                    </a:lnTo>
                    <a:cubicBezTo>
                      <a:pt x="9165" y="1404"/>
                      <a:pt x="9235" y="1334"/>
                      <a:pt x="9235" y="1248"/>
                    </a:cubicBezTo>
                    <a:lnTo>
                      <a:pt x="9235" y="159"/>
                    </a:lnTo>
                    <a:cubicBezTo>
                      <a:pt x="9235" y="73"/>
                      <a:pt x="9165" y="0"/>
                      <a:pt x="9076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2"/>
              <p:cNvSpPr/>
              <p:nvPr/>
            </p:nvSpPr>
            <p:spPr>
              <a:xfrm>
                <a:off x="7103225" y="3947629"/>
                <a:ext cx="1732209" cy="810972"/>
              </a:xfrm>
              <a:custGeom>
                <a:avLst/>
                <a:gdLst/>
                <a:ahLst/>
                <a:cxnLst/>
                <a:rect l="l" t="t" r="r" b="b"/>
                <a:pathLst>
                  <a:path w="27949" h="12945" extrusionOk="0">
                    <a:moveTo>
                      <a:pt x="16754" y="0"/>
                    </a:moveTo>
                    <a:cubicBezTo>
                      <a:pt x="16532" y="0"/>
                      <a:pt x="16351" y="181"/>
                      <a:pt x="16351" y="404"/>
                    </a:cubicBezTo>
                    <a:lnTo>
                      <a:pt x="16351" y="2303"/>
                    </a:lnTo>
                    <a:cubicBezTo>
                      <a:pt x="16351" y="3571"/>
                      <a:pt x="17383" y="4603"/>
                      <a:pt x="18647" y="4603"/>
                    </a:cubicBezTo>
                    <a:lnTo>
                      <a:pt x="23320" y="4603"/>
                    </a:lnTo>
                    <a:cubicBezTo>
                      <a:pt x="24283" y="4603"/>
                      <a:pt x="25067" y="5384"/>
                      <a:pt x="25067" y="6347"/>
                    </a:cubicBezTo>
                    <a:cubicBezTo>
                      <a:pt x="25067" y="7310"/>
                      <a:pt x="24283" y="8094"/>
                      <a:pt x="23320" y="8094"/>
                    </a:cubicBezTo>
                    <a:lnTo>
                      <a:pt x="14232" y="8094"/>
                    </a:lnTo>
                    <a:cubicBezTo>
                      <a:pt x="13514" y="8094"/>
                      <a:pt x="12933" y="8675"/>
                      <a:pt x="12933" y="9393"/>
                    </a:cubicBezTo>
                    <a:cubicBezTo>
                      <a:pt x="12933" y="10108"/>
                      <a:pt x="13514" y="10693"/>
                      <a:pt x="14232" y="10693"/>
                    </a:cubicBezTo>
                    <a:lnTo>
                      <a:pt x="26420" y="10693"/>
                    </a:lnTo>
                    <a:cubicBezTo>
                      <a:pt x="26821" y="10693"/>
                      <a:pt x="27145" y="11017"/>
                      <a:pt x="27145" y="11414"/>
                    </a:cubicBezTo>
                    <a:cubicBezTo>
                      <a:pt x="27145" y="11814"/>
                      <a:pt x="26821" y="12138"/>
                      <a:pt x="26420" y="12138"/>
                    </a:cubicBezTo>
                    <a:lnTo>
                      <a:pt x="401" y="12138"/>
                    </a:lnTo>
                    <a:cubicBezTo>
                      <a:pt x="178" y="12138"/>
                      <a:pt x="1" y="12319"/>
                      <a:pt x="1" y="12541"/>
                    </a:cubicBezTo>
                    <a:cubicBezTo>
                      <a:pt x="1" y="12764"/>
                      <a:pt x="178" y="12945"/>
                      <a:pt x="401" y="12945"/>
                    </a:cubicBezTo>
                    <a:lnTo>
                      <a:pt x="26420" y="12945"/>
                    </a:lnTo>
                    <a:cubicBezTo>
                      <a:pt x="27262" y="12945"/>
                      <a:pt x="27948" y="12259"/>
                      <a:pt x="27948" y="11414"/>
                    </a:cubicBezTo>
                    <a:cubicBezTo>
                      <a:pt x="27948" y="10572"/>
                      <a:pt x="27262" y="9886"/>
                      <a:pt x="26420" y="9886"/>
                    </a:cubicBezTo>
                    <a:lnTo>
                      <a:pt x="14232" y="9886"/>
                    </a:lnTo>
                    <a:cubicBezTo>
                      <a:pt x="13959" y="9886"/>
                      <a:pt x="13739" y="9667"/>
                      <a:pt x="13739" y="9393"/>
                    </a:cubicBezTo>
                    <a:cubicBezTo>
                      <a:pt x="13739" y="9120"/>
                      <a:pt x="13959" y="8898"/>
                      <a:pt x="14232" y="8898"/>
                    </a:cubicBezTo>
                    <a:lnTo>
                      <a:pt x="23320" y="8898"/>
                    </a:lnTo>
                    <a:cubicBezTo>
                      <a:pt x="24727" y="8898"/>
                      <a:pt x="25871" y="7754"/>
                      <a:pt x="25871" y="6347"/>
                    </a:cubicBezTo>
                    <a:cubicBezTo>
                      <a:pt x="25871" y="4940"/>
                      <a:pt x="24727" y="3796"/>
                      <a:pt x="23320" y="3796"/>
                    </a:cubicBezTo>
                    <a:lnTo>
                      <a:pt x="18647" y="3796"/>
                    </a:lnTo>
                    <a:cubicBezTo>
                      <a:pt x="17825" y="3796"/>
                      <a:pt x="17157" y="3126"/>
                      <a:pt x="17157" y="2303"/>
                    </a:cubicBezTo>
                    <a:lnTo>
                      <a:pt x="17157" y="404"/>
                    </a:lnTo>
                    <a:cubicBezTo>
                      <a:pt x="17157" y="181"/>
                      <a:pt x="16976" y="0"/>
                      <a:pt x="1675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2"/>
              <p:cNvSpPr/>
              <p:nvPr/>
            </p:nvSpPr>
            <p:spPr>
              <a:xfrm>
                <a:off x="7172951" y="4019236"/>
                <a:ext cx="1659943" cy="739366"/>
              </a:xfrm>
              <a:custGeom>
                <a:avLst/>
                <a:gdLst/>
                <a:ahLst/>
                <a:cxnLst/>
                <a:rect l="l" t="t" r="r" b="b"/>
                <a:pathLst>
                  <a:path w="26783" h="11802" extrusionOk="0">
                    <a:moveTo>
                      <a:pt x="15226" y="1"/>
                    </a:moveTo>
                    <a:lnTo>
                      <a:pt x="15226" y="163"/>
                    </a:lnTo>
                    <a:lnTo>
                      <a:pt x="16032" y="163"/>
                    </a:lnTo>
                    <a:lnTo>
                      <a:pt x="16032" y="1"/>
                    </a:lnTo>
                    <a:close/>
                    <a:moveTo>
                      <a:pt x="15226" y="804"/>
                    </a:moveTo>
                    <a:lnTo>
                      <a:pt x="15226" y="966"/>
                    </a:lnTo>
                    <a:lnTo>
                      <a:pt x="16032" y="966"/>
                    </a:lnTo>
                    <a:lnTo>
                      <a:pt x="16032" y="804"/>
                    </a:lnTo>
                    <a:close/>
                    <a:moveTo>
                      <a:pt x="16074" y="1513"/>
                    </a:moveTo>
                    <a:lnTo>
                      <a:pt x="15289" y="1700"/>
                    </a:lnTo>
                    <a:cubicBezTo>
                      <a:pt x="15305" y="1764"/>
                      <a:pt x="15324" y="1824"/>
                      <a:pt x="15343" y="1888"/>
                    </a:cubicBezTo>
                    <a:lnTo>
                      <a:pt x="16109" y="1633"/>
                    </a:lnTo>
                    <a:cubicBezTo>
                      <a:pt x="16093" y="1592"/>
                      <a:pt x="16083" y="1554"/>
                      <a:pt x="16074" y="1513"/>
                    </a:cubicBezTo>
                    <a:close/>
                    <a:moveTo>
                      <a:pt x="16344" y="2078"/>
                    </a:moveTo>
                    <a:lnTo>
                      <a:pt x="15708" y="2571"/>
                    </a:lnTo>
                    <a:cubicBezTo>
                      <a:pt x="15750" y="2621"/>
                      <a:pt x="15791" y="2672"/>
                      <a:pt x="15835" y="2720"/>
                    </a:cubicBezTo>
                    <a:lnTo>
                      <a:pt x="16426" y="2174"/>
                    </a:lnTo>
                    <a:cubicBezTo>
                      <a:pt x="16398" y="2142"/>
                      <a:pt x="16372" y="2110"/>
                      <a:pt x="16344" y="2078"/>
                    </a:cubicBezTo>
                    <a:close/>
                    <a:moveTo>
                      <a:pt x="16827" y="2482"/>
                    </a:moveTo>
                    <a:lnTo>
                      <a:pt x="16452" y="3193"/>
                    </a:lnTo>
                    <a:cubicBezTo>
                      <a:pt x="16506" y="3222"/>
                      <a:pt x="16566" y="3250"/>
                      <a:pt x="16626" y="3276"/>
                    </a:cubicBezTo>
                    <a:lnTo>
                      <a:pt x="16941" y="2536"/>
                    </a:lnTo>
                    <a:cubicBezTo>
                      <a:pt x="16903" y="2520"/>
                      <a:pt x="16865" y="2501"/>
                      <a:pt x="16827" y="2482"/>
                    </a:cubicBezTo>
                    <a:close/>
                    <a:moveTo>
                      <a:pt x="17430" y="2650"/>
                    </a:moveTo>
                    <a:lnTo>
                      <a:pt x="17383" y="3454"/>
                    </a:lnTo>
                    <a:cubicBezTo>
                      <a:pt x="17430" y="3457"/>
                      <a:pt x="17475" y="3460"/>
                      <a:pt x="17522" y="3460"/>
                    </a:cubicBezTo>
                    <a:lnTo>
                      <a:pt x="17567" y="3460"/>
                    </a:lnTo>
                    <a:lnTo>
                      <a:pt x="17567" y="2653"/>
                    </a:lnTo>
                    <a:lnTo>
                      <a:pt x="17522" y="2653"/>
                    </a:lnTo>
                    <a:cubicBezTo>
                      <a:pt x="17494" y="2653"/>
                      <a:pt x="17462" y="2653"/>
                      <a:pt x="17430" y="2650"/>
                    </a:cubicBezTo>
                    <a:close/>
                    <a:moveTo>
                      <a:pt x="18212" y="2653"/>
                    </a:moveTo>
                    <a:lnTo>
                      <a:pt x="18212" y="3460"/>
                    </a:lnTo>
                    <a:lnTo>
                      <a:pt x="18370" y="3460"/>
                    </a:lnTo>
                    <a:lnTo>
                      <a:pt x="18370" y="2653"/>
                    </a:lnTo>
                    <a:close/>
                    <a:moveTo>
                      <a:pt x="19015" y="2653"/>
                    </a:moveTo>
                    <a:lnTo>
                      <a:pt x="19015" y="3460"/>
                    </a:lnTo>
                    <a:lnTo>
                      <a:pt x="19174" y="3460"/>
                    </a:lnTo>
                    <a:lnTo>
                      <a:pt x="19174" y="2653"/>
                    </a:lnTo>
                    <a:close/>
                    <a:moveTo>
                      <a:pt x="19819" y="2653"/>
                    </a:moveTo>
                    <a:lnTo>
                      <a:pt x="19819" y="3460"/>
                    </a:lnTo>
                    <a:lnTo>
                      <a:pt x="19978" y="3460"/>
                    </a:lnTo>
                    <a:lnTo>
                      <a:pt x="19978" y="2653"/>
                    </a:lnTo>
                    <a:close/>
                    <a:moveTo>
                      <a:pt x="20623" y="2653"/>
                    </a:moveTo>
                    <a:lnTo>
                      <a:pt x="20623" y="3460"/>
                    </a:lnTo>
                    <a:lnTo>
                      <a:pt x="20781" y="3460"/>
                    </a:lnTo>
                    <a:lnTo>
                      <a:pt x="20781" y="2653"/>
                    </a:lnTo>
                    <a:close/>
                    <a:moveTo>
                      <a:pt x="21426" y="2653"/>
                    </a:moveTo>
                    <a:lnTo>
                      <a:pt x="21426" y="3460"/>
                    </a:lnTo>
                    <a:lnTo>
                      <a:pt x="21585" y="3460"/>
                    </a:lnTo>
                    <a:lnTo>
                      <a:pt x="21585" y="2653"/>
                    </a:lnTo>
                    <a:close/>
                    <a:moveTo>
                      <a:pt x="22236" y="2653"/>
                    </a:moveTo>
                    <a:lnTo>
                      <a:pt x="22224" y="3460"/>
                    </a:lnTo>
                    <a:cubicBezTo>
                      <a:pt x="22268" y="3460"/>
                      <a:pt x="22309" y="3463"/>
                      <a:pt x="22354" y="3466"/>
                    </a:cubicBezTo>
                    <a:lnTo>
                      <a:pt x="22427" y="2663"/>
                    </a:lnTo>
                    <a:cubicBezTo>
                      <a:pt x="22363" y="2660"/>
                      <a:pt x="22300" y="2653"/>
                      <a:pt x="22236" y="2653"/>
                    </a:cubicBezTo>
                    <a:close/>
                    <a:moveTo>
                      <a:pt x="23167" y="2844"/>
                    </a:moveTo>
                    <a:lnTo>
                      <a:pt x="22859" y="3587"/>
                    </a:lnTo>
                    <a:cubicBezTo>
                      <a:pt x="22900" y="3606"/>
                      <a:pt x="22938" y="3622"/>
                      <a:pt x="22977" y="3644"/>
                    </a:cubicBezTo>
                    <a:lnTo>
                      <a:pt x="23339" y="2923"/>
                    </a:lnTo>
                    <a:cubicBezTo>
                      <a:pt x="23282" y="2895"/>
                      <a:pt x="23224" y="2869"/>
                      <a:pt x="23167" y="2844"/>
                    </a:cubicBezTo>
                    <a:close/>
                    <a:moveTo>
                      <a:pt x="23961" y="3362"/>
                    </a:moveTo>
                    <a:lnTo>
                      <a:pt x="23402" y="3943"/>
                    </a:lnTo>
                    <a:cubicBezTo>
                      <a:pt x="23434" y="3975"/>
                      <a:pt x="23466" y="4006"/>
                      <a:pt x="23494" y="4038"/>
                    </a:cubicBezTo>
                    <a:lnTo>
                      <a:pt x="24092" y="3498"/>
                    </a:lnTo>
                    <a:cubicBezTo>
                      <a:pt x="24050" y="3451"/>
                      <a:pt x="24006" y="3406"/>
                      <a:pt x="23961" y="3362"/>
                    </a:cubicBezTo>
                    <a:close/>
                    <a:moveTo>
                      <a:pt x="24511" y="4133"/>
                    </a:moveTo>
                    <a:lnTo>
                      <a:pt x="23780" y="4470"/>
                    </a:lnTo>
                    <a:cubicBezTo>
                      <a:pt x="23799" y="4512"/>
                      <a:pt x="23815" y="4550"/>
                      <a:pt x="23831" y="4591"/>
                    </a:cubicBezTo>
                    <a:lnTo>
                      <a:pt x="24587" y="4308"/>
                    </a:lnTo>
                    <a:cubicBezTo>
                      <a:pt x="24565" y="4251"/>
                      <a:pt x="24539" y="4191"/>
                      <a:pt x="24511" y="4133"/>
                    </a:cubicBezTo>
                    <a:close/>
                    <a:moveTo>
                      <a:pt x="24743" y="5055"/>
                    </a:moveTo>
                    <a:lnTo>
                      <a:pt x="23939" y="5102"/>
                    </a:lnTo>
                    <a:cubicBezTo>
                      <a:pt x="23942" y="5134"/>
                      <a:pt x="23942" y="5169"/>
                      <a:pt x="23942" y="5204"/>
                    </a:cubicBezTo>
                    <a:lnTo>
                      <a:pt x="23942" y="5233"/>
                    </a:lnTo>
                    <a:lnTo>
                      <a:pt x="24746" y="5242"/>
                    </a:lnTo>
                    <a:lnTo>
                      <a:pt x="24749" y="5204"/>
                    </a:lnTo>
                    <a:cubicBezTo>
                      <a:pt x="24749" y="5153"/>
                      <a:pt x="24746" y="5102"/>
                      <a:pt x="24743" y="5055"/>
                    </a:cubicBezTo>
                    <a:close/>
                    <a:moveTo>
                      <a:pt x="23856" y="5747"/>
                    </a:moveTo>
                    <a:cubicBezTo>
                      <a:pt x="23844" y="5789"/>
                      <a:pt x="23828" y="5827"/>
                      <a:pt x="23812" y="5868"/>
                    </a:cubicBezTo>
                    <a:lnTo>
                      <a:pt x="24555" y="6173"/>
                    </a:lnTo>
                    <a:cubicBezTo>
                      <a:pt x="24581" y="6116"/>
                      <a:pt x="24603" y="6055"/>
                      <a:pt x="24622" y="5995"/>
                    </a:cubicBezTo>
                    <a:lnTo>
                      <a:pt x="23856" y="5747"/>
                    </a:lnTo>
                    <a:close/>
                    <a:moveTo>
                      <a:pt x="23545" y="6313"/>
                    </a:moveTo>
                    <a:cubicBezTo>
                      <a:pt x="23517" y="6348"/>
                      <a:pt x="23488" y="6379"/>
                      <a:pt x="23456" y="6411"/>
                    </a:cubicBezTo>
                    <a:lnTo>
                      <a:pt x="24041" y="6967"/>
                    </a:lnTo>
                    <a:cubicBezTo>
                      <a:pt x="24082" y="6923"/>
                      <a:pt x="24126" y="6875"/>
                      <a:pt x="24165" y="6827"/>
                    </a:cubicBezTo>
                    <a:lnTo>
                      <a:pt x="23545" y="6313"/>
                    </a:lnTo>
                    <a:close/>
                    <a:moveTo>
                      <a:pt x="23046" y="6732"/>
                    </a:moveTo>
                    <a:cubicBezTo>
                      <a:pt x="23008" y="6751"/>
                      <a:pt x="22967" y="6773"/>
                      <a:pt x="22929" y="6789"/>
                    </a:cubicBezTo>
                    <a:lnTo>
                      <a:pt x="23269" y="7520"/>
                    </a:lnTo>
                    <a:cubicBezTo>
                      <a:pt x="23326" y="7494"/>
                      <a:pt x="23383" y="7466"/>
                      <a:pt x="23437" y="7434"/>
                    </a:cubicBezTo>
                    <a:lnTo>
                      <a:pt x="23046" y="6732"/>
                    </a:lnTo>
                    <a:close/>
                    <a:moveTo>
                      <a:pt x="22430" y="6935"/>
                    </a:moveTo>
                    <a:cubicBezTo>
                      <a:pt x="22389" y="6942"/>
                      <a:pt x="22344" y="6945"/>
                      <a:pt x="22300" y="6948"/>
                    </a:cubicBezTo>
                    <a:lnTo>
                      <a:pt x="22348" y="7752"/>
                    </a:lnTo>
                    <a:cubicBezTo>
                      <a:pt x="22411" y="7748"/>
                      <a:pt x="22475" y="7742"/>
                      <a:pt x="22538" y="7733"/>
                    </a:cubicBezTo>
                    <a:lnTo>
                      <a:pt x="22430" y="6935"/>
                    </a:lnTo>
                    <a:close/>
                    <a:moveTo>
                      <a:pt x="13482" y="6951"/>
                    </a:moveTo>
                    <a:lnTo>
                      <a:pt x="13482" y="7755"/>
                    </a:lnTo>
                    <a:lnTo>
                      <a:pt x="13640" y="7755"/>
                    </a:lnTo>
                    <a:lnTo>
                      <a:pt x="13640" y="6951"/>
                    </a:lnTo>
                    <a:close/>
                    <a:moveTo>
                      <a:pt x="14285" y="6951"/>
                    </a:moveTo>
                    <a:lnTo>
                      <a:pt x="14285" y="7755"/>
                    </a:lnTo>
                    <a:lnTo>
                      <a:pt x="14444" y="7755"/>
                    </a:lnTo>
                    <a:lnTo>
                      <a:pt x="14444" y="6951"/>
                    </a:lnTo>
                    <a:close/>
                    <a:moveTo>
                      <a:pt x="15089" y="6951"/>
                    </a:moveTo>
                    <a:lnTo>
                      <a:pt x="15089" y="7755"/>
                    </a:lnTo>
                    <a:lnTo>
                      <a:pt x="15251" y="7755"/>
                    </a:lnTo>
                    <a:lnTo>
                      <a:pt x="15251" y="6951"/>
                    </a:lnTo>
                    <a:close/>
                    <a:moveTo>
                      <a:pt x="15893" y="6951"/>
                    </a:moveTo>
                    <a:lnTo>
                      <a:pt x="15893" y="7755"/>
                    </a:lnTo>
                    <a:lnTo>
                      <a:pt x="16055" y="7755"/>
                    </a:lnTo>
                    <a:lnTo>
                      <a:pt x="16055" y="6951"/>
                    </a:lnTo>
                    <a:close/>
                    <a:moveTo>
                      <a:pt x="16696" y="6951"/>
                    </a:moveTo>
                    <a:lnTo>
                      <a:pt x="16696" y="7755"/>
                    </a:lnTo>
                    <a:lnTo>
                      <a:pt x="16858" y="7755"/>
                    </a:lnTo>
                    <a:lnTo>
                      <a:pt x="16858" y="6951"/>
                    </a:lnTo>
                    <a:close/>
                    <a:moveTo>
                      <a:pt x="17500" y="6951"/>
                    </a:moveTo>
                    <a:lnTo>
                      <a:pt x="17500" y="7755"/>
                    </a:lnTo>
                    <a:lnTo>
                      <a:pt x="17662" y="7755"/>
                    </a:lnTo>
                    <a:lnTo>
                      <a:pt x="17662" y="6951"/>
                    </a:lnTo>
                    <a:close/>
                    <a:moveTo>
                      <a:pt x="18304" y="6951"/>
                    </a:moveTo>
                    <a:lnTo>
                      <a:pt x="18304" y="7755"/>
                    </a:lnTo>
                    <a:lnTo>
                      <a:pt x="18466" y="7755"/>
                    </a:lnTo>
                    <a:lnTo>
                      <a:pt x="18466" y="6951"/>
                    </a:lnTo>
                    <a:close/>
                    <a:moveTo>
                      <a:pt x="19107" y="6951"/>
                    </a:moveTo>
                    <a:lnTo>
                      <a:pt x="19107" y="7755"/>
                    </a:lnTo>
                    <a:lnTo>
                      <a:pt x="19269" y="7755"/>
                    </a:lnTo>
                    <a:lnTo>
                      <a:pt x="19269" y="6951"/>
                    </a:lnTo>
                    <a:close/>
                    <a:moveTo>
                      <a:pt x="19911" y="6951"/>
                    </a:moveTo>
                    <a:lnTo>
                      <a:pt x="19911" y="7755"/>
                    </a:lnTo>
                    <a:lnTo>
                      <a:pt x="20073" y="7755"/>
                    </a:lnTo>
                    <a:lnTo>
                      <a:pt x="20073" y="6951"/>
                    </a:lnTo>
                    <a:close/>
                    <a:moveTo>
                      <a:pt x="20715" y="6951"/>
                    </a:moveTo>
                    <a:lnTo>
                      <a:pt x="20715" y="7755"/>
                    </a:lnTo>
                    <a:lnTo>
                      <a:pt x="20877" y="7755"/>
                    </a:lnTo>
                    <a:lnTo>
                      <a:pt x="20877" y="6951"/>
                    </a:lnTo>
                    <a:close/>
                    <a:moveTo>
                      <a:pt x="21518" y="6951"/>
                    </a:moveTo>
                    <a:lnTo>
                      <a:pt x="21518" y="7755"/>
                    </a:lnTo>
                    <a:lnTo>
                      <a:pt x="21680" y="7755"/>
                    </a:lnTo>
                    <a:lnTo>
                      <a:pt x="21680" y="6951"/>
                    </a:lnTo>
                    <a:close/>
                    <a:moveTo>
                      <a:pt x="12722" y="7008"/>
                    </a:moveTo>
                    <a:cubicBezTo>
                      <a:pt x="12649" y="7031"/>
                      <a:pt x="12576" y="7062"/>
                      <a:pt x="12506" y="7097"/>
                    </a:cubicBezTo>
                    <a:lnTo>
                      <a:pt x="12878" y="7812"/>
                    </a:lnTo>
                    <a:cubicBezTo>
                      <a:pt x="12907" y="7799"/>
                      <a:pt x="12932" y="7787"/>
                      <a:pt x="12961" y="7777"/>
                    </a:cubicBezTo>
                    <a:lnTo>
                      <a:pt x="12722" y="7008"/>
                    </a:lnTo>
                    <a:close/>
                    <a:moveTo>
                      <a:pt x="11896" y="7774"/>
                    </a:moveTo>
                    <a:cubicBezTo>
                      <a:pt x="11868" y="7847"/>
                      <a:pt x="11849" y="7923"/>
                      <a:pt x="11833" y="7996"/>
                    </a:cubicBezTo>
                    <a:lnTo>
                      <a:pt x="12621" y="8155"/>
                    </a:lnTo>
                    <a:cubicBezTo>
                      <a:pt x="12627" y="8126"/>
                      <a:pt x="12637" y="8098"/>
                      <a:pt x="12646" y="8069"/>
                    </a:cubicBezTo>
                    <a:lnTo>
                      <a:pt x="11896" y="7774"/>
                    </a:lnTo>
                    <a:close/>
                    <a:moveTo>
                      <a:pt x="12678" y="8495"/>
                    </a:moveTo>
                    <a:lnTo>
                      <a:pt x="11979" y="8898"/>
                    </a:lnTo>
                    <a:cubicBezTo>
                      <a:pt x="12017" y="8965"/>
                      <a:pt x="12065" y="9029"/>
                      <a:pt x="12112" y="9089"/>
                    </a:cubicBezTo>
                    <a:lnTo>
                      <a:pt x="12729" y="8568"/>
                    </a:lnTo>
                    <a:cubicBezTo>
                      <a:pt x="12710" y="8546"/>
                      <a:pt x="12694" y="8520"/>
                      <a:pt x="12678" y="8495"/>
                    </a:cubicBezTo>
                    <a:close/>
                    <a:moveTo>
                      <a:pt x="13031" y="8740"/>
                    </a:moveTo>
                    <a:lnTo>
                      <a:pt x="12910" y="9534"/>
                    </a:lnTo>
                    <a:cubicBezTo>
                      <a:pt x="12973" y="9543"/>
                      <a:pt x="13040" y="9550"/>
                      <a:pt x="13107" y="9550"/>
                    </a:cubicBezTo>
                    <a:lnTo>
                      <a:pt x="13132" y="9550"/>
                    </a:lnTo>
                    <a:lnTo>
                      <a:pt x="13132" y="8743"/>
                    </a:lnTo>
                    <a:lnTo>
                      <a:pt x="13107" y="8743"/>
                    </a:lnTo>
                    <a:cubicBezTo>
                      <a:pt x="13081" y="8743"/>
                      <a:pt x="13056" y="8743"/>
                      <a:pt x="13031" y="8740"/>
                    </a:cubicBezTo>
                    <a:close/>
                    <a:moveTo>
                      <a:pt x="13774" y="8743"/>
                    </a:moveTo>
                    <a:lnTo>
                      <a:pt x="13774" y="9550"/>
                    </a:lnTo>
                    <a:lnTo>
                      <a:pt x="13936" y="9550"/>
                    </a:lnTo>
                    <a:lnTo>
                      <a:pt x="13936" y="8743"/>
                    </a:lnTo>
                    <a:close/>
                    <a:moveTo>
                      <a:pt x="14578" y="8743"/>
                    </a:moveTo>
                    <a:lnTo>
                      <a:pt x="14578" y="9550"/>
                    </a:lnTo>
                    <a:lnTo>
                      <a:pt x="14740" y="9550"/>
                    </a:lnTo>
                    <a:lnTo>
                      <a:pt x="14740" y="8743"/>
                    </a:lnTo>
                    <a:close/>
                    <a:moveTo>
                      <a:pt x="15381" y="8743"/>
                    </a:moveTo>
                    <a:lnTo>
                      <a:pt x="15381" y="9550"/>
                    </a:lnTo>
                    <a:lnTo>
                      <a:pt x="15543" y="9550"/>
                    </a:lnTo>
                    <a:lnTo>
                      <a:pt x="15543" y="8743"/>
                    </a:lnTo>
                    <a:close/>
                    <a:moveTo>
                      <a:pt x="16185" y="8743"/>
                    </a:moveTo>
                    <a:lnTo>
                      <a:pt x="16185" y="9550"/>
                    </a:lnTo>
                    <a:lnTo>
                      <a:pt x="16347" y="9550"/>
                    </a:lnTo>
                    <a:lnTo>
                      <a:pt x="16347" y="8743"/>
                    </a:lnTo>
                    <a:close/>
                    <a:moveTo>
                      <a:pt x="16989" y="8743"/>
                    </a:moveTo>
                    <a:lnTo>
                      <a:pt x="16989" y="9550"/>
                    </a:lnTo>
                    <a:lnTo>
                      <a:pt x="17151" y="9550"/>
                    </a:lnTo>
                    <a:lnTo>
                      <a:pt x="17151" y="8743"/>
                    </a:lnTo>
                    <a:close/>
                    <a:moveTo>
                      <a:pt x="17792" y="8743"/>
                    </a:moveTo>
                    <a:lnTo>
                      <a:pt x="17792" y="9550"/>
                    </a:lnTo>
                    <a:lnTo>
                      <a:pt x="17954" y="9550"/>
                    </a:lnTo>
                    <a:lnTo>
                      <a:pt x="17954" y="8743"/>
                    </a:lnTo>
                    <a:close/>
                    <a:moveTo>
                      <a:pt x="18596" y="8743"/>
                    </a:moveTo>
                    <a:lnTo>
                      <a:pt x="18596" y="9550"/>
                    </a:lnTo>
                    <a:lnTo>
                      <a:pt x="18758" y="9550"/>
                    </a:lnTo>
                    <a:lnTo>
                      <a:pt x="18758" y="8743"/>
                    </a:lnTo>
                    <a:close/>
                    <a:moveTo>
                      <a:pt x="19400" y="8743"/>
                    </a:moveTo>
                    <a:lnTo>
                      <a:pt x="19400" y="9550"/>
                    </a:lnTo>
                    <a:lnTo>
                      <a:pt x="19562" y="9550"/>
                    </a:lnTo>
                    <a:lnTo>
                      <a:pt x="19562" y="8743"/>
                    </a:lnTo>
                    <a:close/>
                    <a:moveTo>
                      <a:pt x="20203" y="8743"/>
                    </a:moveTo>
                    <a:lnTo>
                      <a:pt x="20203" y="9550"/>
                    </a:lnTo>
                    <a:lnTo>
                      <a:pt x="20365" y="9550"/>
                    </a:lnTo>
                    <a:lnTo>
                      <a:pt x="20365" y="8743"/>
                    </a:lnTo>
                    <a:close/>
                    <a:moveTo>
                      <a:pt x="21010" y="8743"/>
                    </a:moveTo>
                    <a:lnTo>
                      <a:pt x="21010" y="9550"/>
                    </a:lnTo>
                    <a:lnTo>
                      <a:pt x="21169" y="9550"/>
                    </a:lnTo>
                    <a:lnTo>
                      <a:pt x="21169" y="8743"/>
                    </a:lnTo>
                    <a:close/>
                    <a:moveTo>
                      <a:pt x="21814" y="8743"/>
                    </a:moveTo>
                    <a:lnTo>
                      <a:pt x="21814" y="9550"/>
                    </a:lnTo>
                    <a:lnTo>
                      <a:pt x="21973" y="9550"/>
                    </a:lnTo>
                    <a:lnTo>
                      <a:pt x="21973" y="8743"/>
                    </a:lnTo>
                    <a:close/>
                    <a:moveTo>
                      <a:pt x="22618" y="8743"/>
                    </a:moveTo>
                    <a:lnTo>
                      <a:pt x="22618" y="9550"/>
                    </a:lnTo>
                    <a:lnTo>
                      <a:pt x="22776" y="9550"/>
                    </a:lnTo>
                    <a:lnTo>
                      <a:pt x="22776" y="8743"/>
                    </a:lnTo>
                    <a:close/>
                    <a:moveTo>
                      <a:pt x="23421" y="8743"/>
                    </a:moveTo>
                    <a:lnTo>
                      <a:pt x="23421" y="9550"/>
                    </a:lnTo>
                    <a:lnTo>
                      <a:pt x="23580" y="9550"/>
                    </a:lnTo>
                    <a:lnTo>
                      <a:pt x="23580" y="8743"/>
                    </a:lnTo>
                    <a:close/>
                    <a:moveTo>
                      <a:pt x="24225" y="8743"/>
                    </a:moveTo>
                    <a:lnTo>
                      <a:pt x="24225" y="9550"/>
                    </a:lnTo>
                    <a:lnTo>
                      <a:pt x="24384" y="9550"/>
                    </a:lnTo>
                    <a:lnTo>
                      <a:pt x="24384" y="8743"/>
                    </a:lnTo>
                    <a:close/>
                    <a:moveTo>
                      <a:pt x="25029" y="8743"/>
                    </a:moveTo>
                    <a:lnTo>
                      <a:pt x="25029" y="9550"/>
                    </a:lnTo>
                    <a:lnTo>
                      <a:pt x="25187" y="9550"/>
                    </a:lnTo>
                    <a:lnTo>
                      <a:pt x="25187" y="8743"/>
                    </a:lnTo>
                    <a:close/>
                    <a:moveTo>
                      <a:pt x="25998" y="8914"/>
                    </a:moveTo>
                    <a:lnTo>
                      <a:pt x="25626" y="9629"/>
                    </a:lnTo>
                    <a:cubicBezTo>
                      <a:pt x="25658" y="9645"/>
                      <a:pt x="25686" y="9664"/>
                      <a:pt x="25715" y="9683"/>
                    </a:cubicBezTo>
                    <a:lnTo>
                      <a:pt x="26182" y="9029"/>
                    </a:lnTo>
                    <a:cubicBezTo>
                      <a:pt x="26125" y="8984"/>
                      <a:pt x="26061" y="8946"/>
                      <a:pt x="25998" y="8914"/>
                    </a:cubicBezTo>
                    <a:close/>
                    <a:moveTo>
                      <a:pt x="26715" y="9705"/>
                    </a:moveTo>
                    <a:lnTo>
                      <a:pt x="25966" y="10001"/>
                    </a:lnTo>
                    <a:cubicBezTo>
                      <a:pt x="25978" y="10036"/>
                      <a:pt x="25991" y="10067"/>
                      <a:pt x="25998" y="10102"/>
                    </a:cubicBezTo>
                    <a:lnTo>
                      <a:pt x="26782" y="9912"/>
                    </a:lnTo>
                    <a:cubicBezTo>
                      <a:pt x="26763" y="9842"/>
                      <a:pt x="26741" y="9772"/>
                      <a:pt x="26715" y="9705"/>
                    </a:cubicBezTo>
                    <a:close/>
                    <a:moveTo>
                      <a:pt x="25978" y="10509"/>
                    </a:moveTo>
                    <a:cubicBezTo>
                      <a:pt x="25969" y="10541"/>
                      <a:pt x="25953" y="10572"/>
                      <a:pt x="25937" y="10604"/>
                    </a:cubicBezTo>
                    <a:lnTo>
                      <a:pt x="26655" y="10973"/>
                    </a:lnTo>
                    <a:cubicBezTo>
                      <a:pt x="26687" y="10906"/>
                      <a:pt x="26715" y="10839"/>
                      <a:pt x="26741" y="10773"/>
                    </a:cubicBezTo>
                    <a:lnTo>
                      <a:pt x="25978" y="10509"/>
                    </a:lnTo>
                    <a:close/>
                    <a:moveTo>
                      <a:pt x="25658" y="10900"/>
                    </a:moveTo>
                    <a:cubicBezTo>
                      <a:pt x="25626" y="10916"/>
                      <a:pt x="25597" y="10931"/>
                      <a:pt x="25565" y="10944"/>
                    </a:cubicBezTo>
                    <a:lnTo>
                      <a:pt x="25864" y="11691"/>
                    </a:lnTo>
                    <a:cubicBezTo>
                      <a:pt x="25931" y="11662"/>
                      <a:pt x="25998" y="11630"/>
                      <a:pt x="26061" y="11595"/>
                    </a:cubicBezTo>
                    <a:lnTo>
                      <a:pt x="25658" y="10900"/>
                    </a:lnTo>
                    <a:close/>
                    <a:moveTo>
                      <a:pt x="0" y="10995"/>
                    </a:moveTo>
                    <a:lnTo>
                      <a:pt x="0" y="11802"/>
                    </a:lnTo>
                    <a:lnTo>
                      <a:pt x="162" y="11802"/>
                    </a:lnTo>
                    <a:lnTo>
                      <a:pt x="162" y="10995"/>
                    </a:lnTo>
                    <a:close/>
                    <a:moveTo>
                      <a:pt x="804" y="10995"/>
                    </a:moveTo>
                    <a:lnTo>
                      <a:pt x="804" y="11802"/>
                    </a:lnTo>
                    <a:lnTo>
                      <a:pt x="966" y="11802"/>
                    </a:lnTo>
                    <a:lnTo>
                      <a:pt x="966" y="10995"/>
                    </a:lnTo>
                    <a:close/>
                    <a:moveTo>
                      <a:pt x="1607" y="10995"/>
                    </a:moveTo>
                    <a:lnTo>
                      <a:pt x="1607" y="11802"/>
                    </a:lnTo>
                    <a:lnTo>
                      <a:pt x="1769" y="11802"/>
                    </a:lnTo>
                    <a:lnTo>
                      <a:pt x="1769" y="10995"/>
                    </a:lnTo>
                    <a:close/>
                    <a:moveTo>
                      <a:pt x="2411" y="10995"/>
                    </a:moveTo>
                    <a:lnTo>
                      <a:pt x="2411" y="11802"/>
                    </a:lnTo>
                    <a:lnTo>
                      <a:pt x="2573" y="11802"/>
                    </a:lnTo>
                    <a:lnTo>
                      <a:pt x="2573" y="10995"/>
                    </a:lnTo>
                    <a:close/>
                    <a:moveTo>
                      <a:pt x="3215" y="10995"/>
                    </a:moveTo>
                    <a:lnTo>
                      <a:pt x="3215" y="11802"/>
                    </a:lnTo>
                    <a:lnTo>
                      <a:pt x="3377" y="11802"/>
                    </a:lnTo>
                    <a:lnTo>
                      <a:pt x="3377" y="10995"/>
                    </a:lnTo>
                    <a:close/>
                    <a:moveTo>
                      <a:pt x="4018" y="10995"/>
                    </a:moveTo>
                    <a:lnTo>
                      <a:pt x="4018" y="11802"/>
                    </a:lnTo>
                    <a:lnTo>
                      <a:pt x="4180" y="11802"/>
                    </a:lnTo>
                    <a:lnTo>
                      <a:pt x="4180" y="10995"/>
                    </a:lnTo>
                    <a:close/>
                    <a:moveTo>
                      <a:pt x="4825" y="10995"/>
                    </a:moveTo>
                    <a:lnTo>
                      <a:pt x="4825" y="11802"/>
                    </a:lnTo>
                    <a:lnTo>
                      <a:pt x="4984" y="11802"/>
                    </a:lnTo>
                    <a:lnTo>
                      <a:pt x="4984" y="10995"/>
                    </a:lnTo>
                    <a:close/>
                    <a:moveTo>
                      <a:pt x="5629" y="10995"/>
                    </a:moveTo>
                    <a:lnTo>
                      <a:pt x="5629" y="11802"/>
                    </a:lnTo>
                    <a:lnTo>
                      <a:pt x="5788" y="11802"/>
                    </a:lnTo>
                    <a:lnTo>
                      <a:pt x="5788" y="10995"/>
                    </a:lnTo>
                    <a:close/>
                    <a:moveTo>
                      <a:pt x="6433" y="10995"/>
                    </a:moveTo>
                    <a:lnTo>
                      <a:pt x="6433" y="11802"/>
                    </a:lnTo>
                    <a:lnTo>
                      <a:pt x="6592" y="11802"/>
                    </a:lnTo>
                    <a:lnTo>
                      <a:pt x="6592" y="10995"/>
                    </a:lnTo>
                    <a:close/>
                    <a:moveTo>
                      <a:pt x="7236" y="10995"/>
                    </a:moveTo>
                    <a:lnTo>
                      <a:pt x="7236" y="11802"/>
                    </a:lnTo>
                    <a:lnTo>
                      <a:pt x="7395" y="11802"/>
                    </a:lnTo>
                    <a:lnTo>
                      <a:pt x="7395" y="10995"/>
                    </a:lnTo>
                    <a:close/>
                    <a:moveTo>
                      <a:pt x="8040" y="10995"/>
                    </a:moveTo>
                    <a:lnTo>
                      <a:pt x="8040" y="11802"/>
                    </a:lnTo>
                    <a:lnTo>
                      <a:pt x="8199" y="11802"/>
                    </a:lnTo>
                    <a:lnTo>
                      <a:pt x="8199" y="10995"/>
                    </a:lnTo>
                    <a:close/>
                    <a:moveTo>
                      <a:pt x="8844" y="10995"/>
                    </a:moveTo>
                    <a:lnTo>
                      <a:pt x="8844" y="11802"/>
                    </a:lnTo>
                    <a:lnTo>
                      <a:pt x="9003" y="11802"/>
                    </a:lnTo>
                    <a:lnTo>
                      <a:pt x="9003" y="10995"/>
                    </a:lnTo>
                    <a:close/>
                    <a:moveTo>
                      <a:pt x="9647" y="10995"/>
                    </a:moveTo>
                    <a:lnTo>
                      <a:pt x="9647" y="11802"/>
                    </a:lnTo>
                    <a:lnTo>
                      <a:pt x="9806" y="11802"/>
                    </a:lnTo>
                    <a:lnTo>
                      <a:pt x="9806" y="10995"/>
                    </a:lnTo>
                    <a:close/>
                    <a:moveTo>
                      <a:pt x="10451" y="10995"/>
                    </a:moveTo>
                    <a:lnTo>
                      <a:pt x="10451" y="11802"/>
                    </a:lnTo>
                    <a:lnTo>
                      <a:pt x="10613" y="11802"/>
                    </a:lnTo>
                    <a:lnTo>
                      <a:pt x="10613" y="10995"/>
                    </a:lnTo>
                    <a:close/>
                    <a:moveTo>
                      <a:pt x="11255" y="10995"/>
                    </a:moveTo>
                    <a:lnTo>
                      <a:pt x="11255" y="11802"/>
                    </a:lnTo>
                    <a:lnTo>
                      <a:pt x="11417" y="11802"/>
                    </a:lnTo>
                    <a:lnTo>
                      <a:pt x="11417" y="10995"/>
                    </a:lnTo>
                    <a:close/>
                    <a:moveTo>
                      <a:pt x="12058" y="10995"/>
                    </a:moveTo>
                    <a:lnTo>
                      <a:pt x="12058" y="11802"/>
                    </a:lnTo>
                    <a:lnTo>
                      <a:pt x="12220" y="11802"/>
                    </a:lnTo>
                    <a:lnTo>
                      <a:pt x="12220" y="10995"/>
                    </a:lnTo>
                    <a:close/>
                    <a:moveTo>
                      <a:pt x="12862" y="10995"/>
                    </a:moveTo>
                    <a:lnTo>
                      <a:pt x="12862" y="11802"/>
                    </a:lnTo>
                    <a:lnTo>
                      <a:pt x="13024" y="11802"/>
                    </a:lnTo>
                    <a:lnTo>
                      <a:pt x="13024" y="10995"/>
                    </a:lnTo>
                    <a:close/>
                    <a:moveTo>
                      <a:pt x="13666" y="10995"/>
                    </a:moveTo>
                    <a:lnTo>
                      <a:pt x="13666" y="11802"/>
                    </a:lnTo>
                    <a:lnTo>
                      <a:pt x="13828" y="11802"/>
                    </a:lnTo>
                    <a:lnTo>
                      <a:pt x="13828" y="10995"/>
                    </a:lnTo>
                    <a:close/>
                    <a:moveTo>
                      <a:pt x="14470" y="10995"/>
                    </a:moveTo>
                    <a:lnTo>
                      <a:pt x="14470" y="11802"/>
                    </a:lnTo>
                    <a:lnTo>
                      <a:pt x="14632" y="11802"/>
                    </a:lnTo>
                    <a:lnTo>
                      <a:pt x="14632" y="10995"/>
                    </a:lnTo>
                    <a:close/>
                    <a:moveTo>
                      <a:pt x="15273" y="10995"/>
                    </a:moveTo>
                    <a:lnTo>
                      <a:pt x="15273" y="11802"/>
                    </a:lnTo>
                    <a:lnTo>
                      <a:pt x="15435" y="11802"/>
                    </a:lnTo>
                    <a:lnTo>
                      <a:pt x="15435" y="10995"/>
                    </a:lnTo>
                    <a:close/>
                    <a:moveTo>
                      <a:pt x="16077" y="10995"/>
                    </a:moveTo>
                    <a:lnTo>
                      <a:pt x="16077" y="11802"/>
                    </a:lnTo>
                    <a:lnTo>
                      <a:pt x="16239" y="11802"/>
                    </a:lnTo>
                    <a:lnTo>
                      <a:pt x="16239" y="10995"/>
                    </a:lnTo>
                    <a:close/>
                    <a:moveTo>
                      <a:pt x="16881" y="10995"/>
                    </a:moveTo>
                    <a:lnTo>
                      <a:pt x="16881" y="11802"/>
                    </a:lnTo>
                    <a:lnTo>
                      <a:pt x="17043" y="11802"/>
                    </a:lnTo>
                    <a:lnTo>
                      <a:pt x="17043" y="10995"/>
                    </a:lnTo>
                    <a:close/>
                    <a:moveTo>
                      <a:pt x="17684" y="10995"/>
                    </a:moveTo>
                    <a:lnTo>
                      <a:pt x="17684" y="11802"/>
                    </a:lnTo>
                    <a:lnTo>
                      <a:pt x="17846" y="11802"/>
                    </a:lnTo>
                    <a:lnTo>
                      <a:pt x="17846" y="10995"/>
                    </a:lnTo>
                    <a:close/>
                    <a:moveTo>
                      <a:pt x="18491" y="10995"/>
                    </a:moveTo>
                    <a:lnTo>
                      <a:pt x="18491" y="11802"/>
                    </a:lnTo>
                    <a:lnTo>
                      <a:pt x="18650" y="11802"/>
                    </a:lnTo>
                    <a:lnTo>
                      <a:pt x="18650" y="10995"/>
                    </a:lnTo>
                    <a:close/>
                    <a:moveTo>
                      <a:pt x="19295" y="10995"/>
                    </a:moveTo>
                    <a:lnTo>
                      <a:pt x="19295" y="11802"/>
                    </a:lnTo>
                    <a:lnTo>
                      <a:pt x="19454" y="11802"/>
                    </a:lnTo>
                    <a:lnTo>
                      <a:pt x="19454" y="10995"/>
                    </a:lnTo>
                    <a:close/>
                    <a:moveTo>
                      <a:pt x="20099" y="10995"/>
                    </a:moveTo>
                    <a:lnTo>
                      <a:pt x="20099" y="11802"/>
                    </a:lnTo>
                    <a:lnTo>
                      <a:pt x="20257" y="11802"/>
                    </a:lnTo>
                    <a:lnTo>
                      <a:pt x="20257" y="10995"/>
                    </a:lnTo>
                    <a:close/>
                    <a:moveTo>
                      <a:pt x="20902" y="10995"/>
                    </a:moveTo>
                    <a:lnTo>
                      <a:pt x="20902" y="11802"/>
                    </a:lnTo>
                    <a:lnTo>
                      <a:pt x="21061" y="11802"/>
                    </a:lnTo>
                    <a:lnTo>
                      <a:pt x="21061" y="10995"/>
                    </a:lnTo>
                    <a:close/>
                    <a:moveTo>
                      <a:pt x="21706" y="10995"/>
                    </a:moveTo>
                    <a:lnTo>
                      <a:pt x="21706" y="11802"/>
                    </a:lnTo>
                    <a:lnTo>
                      <a:pt x="21865" y="11802"/>
                    </a:lnTo>
                    <a:lnTo>
                      <a:pt x="21865" y="10995"/>
                    </a:lnTo>
                    <a:close/>
                    <a:moveTo>
                      <a:pt x="22510" y="10995"/>
                    </a:moveTo>
                    <a:lnTo>
                      <a:pt x="22510" y="11802"/>
                    </a:lnTo>
                    <a:lnTo>
                      <a:pt x="22672" y="11802"/>
                    </a:lnTo>
                    <a:lnTo>
                      <a:pt x="22672" y="10995"/>
                    </a:lnTo>
                    <a:close/>
                    <a:moveTo>
                      <a:pt x="23313" y="10995"/>
                    </a:moveTo>
                    <a:lnTo>
                      <a:pt x="23313" y="11802"/>
                    </a:lnTo>
                    <a:lnTo>
                      <a:pt x="23475" y="11802"/>
                    </a:lnTo>
                    <a:lnTo>
                      <a:pt x="23475" y="10995"/>
                    </a:lnTo>
                    <a:close/>
                    <a:moveTo>
                      <a:pt x="24117" y="10995"/>
                    </a:moveTo>
                    <a:lnTo>
                      <a:pt x="24117" y="11802"/>
                    </a:lnTo>
                    <a:lnTo>
                      <a:pt x="24279" y="11802"/>
                    </a:lnTo>
                    <a:lnTo>
                      <a:pt x="24279" y="10995"/>
                    </a:lnTo>
                    <a:close/>
                    <a:moveTo>
                      <a:pt x="24921" y="10995"/>
                    </a:moveTo>
                    <a:lnTo>
                      <a:pt x="24921" y="11802"/>
                    </a:lnTo>
                    <a:lnTo>
                      <a:pt x="25083" y="11802"/>
                    </a:lnTo>
                    <a:lnTo>
                      <a:pt x="25083" y="10995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2"/>
              <p:cNvSpPr/>
              <p:nvPr/>
            </p:nvSpPr>
            <p:spPr>
              <a:xfrm>
                <a:off x="8116573" y="3972876"/>
                <a:ext cx="50078" cy="5012"/>
              </a:xfrm>
              <a:custGeom>
                <a:avLst/>
                <a:gdLst/>
                <a:ahLst/>
                <a:cxnLst/>
                <a:rect l="l" t="t" r="r" b="b"/>
                <a:pathLst>
                  <a:path w="808" h="80" extrusionOk="0">
                    <a:moveTo>
                      <a:pt x="1" y="1"/>
                    </a:moveTo>
                    <a:lnTo>
                      <a:pt x="1" y="80"/>
                    </a:lnTo>
                    <a:lnTo>
                      <a:pt x="807" y="80"/>
                    </a:lnTo>
                    <a:lnTo>
                      <a:pt x="807" y="1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2"/>
              <p:cNvSpPr/>
              <p:nvPr/>
            </p:nvSpPr>
            <p:spPr>
              <a:xfrm>
                <a:off x="6231064" y="4073364"/>
                <a:ext cx="1114541" cy="664377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10605" extrusionOk="0">
                    <a:moveTo>
                      <a:pt x="454" y="1"/>
                    </a:moveTo>
                    <a:cubicBezTo>
                      <a:pt x="203" y="1"/>
                      <a:pt x="0" y="204"/>
                      <a:pt x="0" y="452"/>
                    </a:cubicBezTo>
                    <a:lnTo>
                      <a:pt x="0" y="10604"/>
                    </a:lnTo>
                    <a:lnTo>
                      <a:pt x="17983" y="10604"/>
                    </a:lnTo>
                    <a:lnTo>
                      <a:pt x="17983" y="452"/>
                    </a:lnTo>
                    <a:cubicBezTo>
                      <a:pt x="17983" y="204"/>
                      <a:pt x="17783" y="1"/>
                      <a:pt x="17532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2"/>
              <p:cNvSpPr/>
              <p:nvPr/>
            </p:nvSpPr>
            <p:spPr>
              <a:xfrm>
                <a:off x="5988073" y="4644172"/>
                <a:ext cx="1361570" cy="113862"/>
              </a:xfrm>
              <a:custGeom>
                <a:avLst/>
                <a:gdLst/>
                <a:ahLst/>
                <a:cxnLst/>
                <a:rect l="l" t="t" r="r" b="b"/>
                <a:pathLst>
                  <a:path w="21322" h="1764" extrusionOk="0">
                    <a:moveTo>
                      <a:pt x="404" y="0"/>
                    </a:moveTo>
                    <a:cubicBezTo>
                      <a:pt x="181" y="0"/>
                      <a:pt x="0" y="181"/>
                      <a:pt x="0" y="404"/>
                    </a:cubicBezTo>
                    <a:lnTo>
                      <a:pt x="0" y="1763"/>
                    </a:lnTo>
                    <a:lnTo>
                      <a:pt x="21322" y="1763"/>
                    </a:lnTo>
                    <a:lnTo>
                      <a:pt x="21322" y="404"/>
                    </a:lnTo>
                    <a:cubicBezTo>
                      <a:pt x="21322" y="181"/>
                      <a:pt x="21141" y="0"/>
                      <a:pt x="20915" y="0"/>
                    </a:cubicBezTo>
                    <a:close/>
                  </a:path>
                </a:pathLst>
              </a:custGeom>
              <a:solidFill>
                <a:srgbClr val="007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2"/>
              <p:cNvSpPr/>
              <p:nvPr/>
            </p:nvSpPr>
            <p:spPr>
              <a:xfrm>
                <a:off x="6231064" y="4211315"/>
                <a:ext cx="1114541" cy="74676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1192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17983" y="1191"/>
                    </a:lnTo>
                    <a:lnTo>
                      <a:pt x="17983" y="0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2"/>
              <p:cNvSpPr/>
              <p:nvPr/>
            </p:nvSpPr>
            <p:spPr>
              <a:xfrm>
                <a:off x="6231064" y="4310174"/>
                <a:ext cx="1114541" cy="50807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811" extrusionOk="0">
                    <a:moveTo>
                      <a:pt x="0" y="1"/>
                    </a:moveTo>
                    <a:lnTo>
                      <a:pt x="0" y="811"/>
                    </a:lnTo>
                    <a:lnTo>
                      <a:pt x="17983" y="811"/>
                    </a:lnTo>
                    <a:lnTo>
                      <a:pt x="17983" y="1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2"/>
              <p:cNvSpPr/>
              <p:nvPr/>
            </p:nvSpPr>
            <p:spPr>
              <a:xfrm>
                <a:off x="6543683" y="4397193"/>
                <a:ext cx="467062" cy="205609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3282" extrusionOk="0">
                    <a:moveTo>
                      <a:pt x="1" y="0"/>
                    </a:moveTo>
                    <a:lnTo>
                      <a:pt x="1" y="3282"/>
                    </a:lnTo>
                    <a:lnTo>
                      <a:pt x="7535" y="3282"/>
                    </a:lnTo>
                    <a:lnTo>
                      <a:pt x="7535" y="0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2"/>
              <p:cNvSpPr/>
              <p:nvPr/>
            </p:nvSpPr>
            <p:spPr>
              <a:xfrm>
                <a:off x="6562586" y="4417679"/>
                <a:ext cx="429256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6926" y="2631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2"/>
              <p:cNvSpPr/>
              <p:nvPr/>
            </p:nvSpPr>
            <p:spPr>
              <a:xfrm>
                <a:off x="6777218" y="4417679"/>
                <a:ext cx="214628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3463" y="2631"/>
                    </a:lnTo>
                    <a:lnTo>
                      <a:pt x="3463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2"/>
              <p:cNvSpPr/>
              <p:nvPr/>
            </p:nvSpPr>
            <p:spPr>
              <a:xfrm>
                <a:off x="6562586" y="4417679"/>
                <a:ext cx="51069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824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823" y="2631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2"/>
              <p:cNvSpPr/>
              <p:nvPr/>
            </p:nvSpPr>
            <p:spPr>
              <a:xfrm>
                <a:off x="6846510" y="4477570"/>
                <a:ext cx="45739" cy="4661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744" extrusionOk="0">
                    <a:moveTo>
                      <a:pt x="369" y="134"/>
                    </a:moveTo>
                    <a:cubicBezTo>
                      <a:pt x="426" y="134"/>
                      <a:pt x="470" y="156"/>
                      <a:pt x="502" y="197"/>
                    </a:cubicBezTo>
                    <a:cubicBezTo>
                      <a:pt x="531" y="239"/>
                      <a:pt x="547" y="296"/>
                      <a:pt x="547" y="372"/>
                    </a:cubicBezTo>
                    <a:cubicBezTo>
                      <a:pt x="547" y="448"/>
                      <a:pt x="531" y="506"/>
                      <a:pt x="502" y="547"/>
                    </a:cubicBezTo>
                    <a:cubicBezTo>
                      <a:pt x="470" y="588"/>
                      <a:pt x="426" y="610"/>
                      <a:pt x="369" y="610"/>
                    </a:cubicBezTo>
                    <a:cubicBezTo>
                      <a:pt x="311" y="610"/>
                      <a:pt x="270" y="588"/>
                      <a:pt x="238" y="547"/>
                    </a:cubicBezTo>
                    <a:cubicBezTo>
                      <a:pt x="207" y="506"/>
                      <a:pt x="191" y="448"/>
                      <a:pt x="191" y="372"/>
                    </a:cubicBezTo>
                    <a:cubicBezTo>
                      <a:pt x="191" y="296"/>
                      <a:pt x="207" y="239"/>
                      <a:pt x="238" y="197"/>
                    </a:cubicBezTo>
                    <a:cubicBezTo>
                      <a:pt x="270" y="156"/>
                      <a:pt x="311" y="134"/>
                      <a:pt x="369" y="134"/>
                    </a:cubicBezTo>
                    <a:close/>
                    <a:moveTo>
                      <a:pt x="369" y="0"/>
                    </a:moveTo>
                    <a:cubicBezTo>
                      <a:pt x="254" y="0"/>
                      <a:pt x="162" y="32"/>
                      <a:pt x="99" y="99"/>
                    </a:cubicBezTo>
                    <a:cubicBezTo>
                      <a:pt x="32" y="166"/>
                      <a:pt x="0" y="255"/>
                      <a:pt x="0" y="372"/>
                    </a:cubicBezTo>
                    <a:cubicBezTo>
                      <a:pt x="0" y="490"/>
                      <a:pt x="32" y="579"/>
                      <a:pt x="99" y="645"/>
                    </a:cubicBezTo>
                    <a:cubicBezTo>
                      <a:pt x="162" y="712"/>
                      <a:pt x="254" y="744"/>
                      <a:pt x="369" y="744"/>
                    </a:cubicBezTo>
                    <a:cubicBezTo>
                      <a:pt x="483" y="744"/>
                      <a:pt x="575" y="712"/>
                      <a:pt x="639" y="645"/>
                    </a:cubicBezTo>
                    <a:cubicBezTo>
                      <a:pt x="705" y="579"/>
                      <a:pt x="737" y="490"/>
                      <a:pt x="737" y="372"/>
                    </a:cubicBezTo>
                    <a:cubicBezTo>
                      <a:pt x="737" y="255"/>
                      <a:pt x="705" y="166"/>
                      <a:pt x="639" y="99"/>
                    </a:cubicBezTo>
                    <a:cubicBezTo>
                      <a:pt x="575" y="32"/>
                      <a:pt x="483" y="0"/>
                      <a:pt x="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6891010" y="4478385"/>
                <a:ext cx="39975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645" h="719" extrusionOk="0">
                    <a:moveTo>
                      <a:pt x="0" y="0"/>
                    </a:moveTo>
                    <a:lnTo>
                      <a:pt x="0" y="718"/>
                    </a:lnTo>
                    <a:lnTo>
                      <a:pt x="178" y="718"/>
                    </a:lnTo>
                    <a:lnTo>
                      <a:pt x="178" y="226"/>
                    </a:lnTo>
                    <a:lnTo>
                      <a:pt x="438" y="718"/>
                    </a:lnTo>
                    <a:lnTo>
                      <a:pt x="645" y="718"/>
                    </a:lnTo>
                    <a:lnTo>
                      <a:pt x="645" y="0"/>
                    </a:lnTo>
                    <a:lnTo>
                      <a:pt x="470" y="0"/>
                    </a:lnTo>
                    <a:lnTo>
                      <a:pt x="470" y="49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2"/>
              <p:cNvSpPr/>
              <p:nvPr/>
            </p:nvSpPr>
            <p:spPr>
              <a:xfrm>
                <a:off x="6645266" y="4477570"/>
                <a:ext cx="45925" cy="4661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744" extrusionOk="0">
                    <a:moveTo>
                      <a:pt x="372" y="134"/>
                    </a:moveTo>
                    <a:cubicBezTo>
                      <a:pt x="426" y="134"/>
                      <a:pt x="471" y="156"/>
                      <a:pt x="503" y="197"/>
                    </a:cubicBezTo>
                    <a:cubicBezTo>
                      <a:pt x="534" y="239"/>
                      <a:pt x="550" y="296"/>
                      <a:pt x="550" y="372"/>
                    </a:cubicBezTo>
                    <a:cubicBezTo>
                      <a:pt x="550" y="448"/>
                      <a:pt x="534" y="506"/>
                      <a:pt x="503" y="547"/>
                    </a:cubicBezTo>
                    <a:cubicBezTo>
                      <a:pt x="471" y="588"/>
                      <a:pt x="426" y="610"/>
                      <a:pt x="372" y="610"/>
                    </a:cubicBezTo>
                    <a:cubicBezTo>
                      <a:pt x="315" y="610"/>
                      <a:pt x="271" y="588"/>
                      <a:pt x="239" y="547"/>
                    </a:cubicBezTo>
                    <a:cubicBezTo>
                      <a:pt x="207" y="506"/>
                      <a:pt x="194" y="448"/>
                      <a:pt x="194" y="372"/>
                    </a:cubicBezTo>
                    <a:cubicBezTo>
                      <a:pt x="194" y="296"/>
                      <a:pt x="207" y="239"/>
                      <a:pt x="239" y="197"/>
                    </a:cubicBezTo>
                    <a:cubicBezTo>
                      <a:pt x="271" y="156"/>
                      <a:pt x="315" y="134"/>
                      <a:pt x="372" y="134"/>
                    </a:cubicBezTo>
                    <a:close/>
                    <a:moveTo>
                      <a:pt x="372" y="0"/>
                    </a:moveTo>
                    <a:cubicBezTo>
                      <a:pt x="255" y="0"/>
                      <a:pt x="166" y="32"/>
                      <a:pt x="99" y="99"/>
                    </a:cubicBezTo>
                    <a:cubicBezTo>
                      <a:pt x="36" y="166"/>
                      <a:pt x="1" y="255"/>
                      <a:pt x="1" y="372"/>
                    </a:cubicBezTo>
                    <a:cubicBezTo>
                      <a:pt x="1" y="490"/>
                      <a:pt x="36" y="579"/>
                      <a:pt x="99" y="645"/>
                    </a:cubicBezTo>
                    <a:cubicBezTo>
                      <a:pt x="166" y="712"/>
                      <a:pt x="255" y="744"/>
                      <a:pt x="372" y="744"/>
                    </a:cubicBezTo>
                    <a:cubicBezTo>
                      <a:pt x="487" y="744"/>
                      <a:pt x="576" y="712"/>
                      <a:pt x="642" y="645"/>
                    </a:cubicBezTo>
                    <a:cubicBezTo>
                      <a:pt x="706" y="579"/>
                      <a:pt x="741" y="490"/>
                      <a:pt x="741" y="372"/>
                    </a:cubicBezTo>
                    <a:cubicBezTo>
                      <a:pt x="741" y="255"/>
                      <a:pt x="706" y="166"/>
                      <a:pt x="642" y="99"/>
                    </a:cubicBezTo>
                    <a:cubicBezTo>
                      <a:pt x="576" y="32"/>
                      <a:pt x="487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2"/>
              <p:cNvSpPr/>
              <p:nvPr/>
            </p:nvSpPr>
            <p:spPr>
              <a:xfrm>
                <a:off x="6689952" y="4478385"/>
                <a:ext cx="30989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19" extrusionOk="0">
                    <a:moveTo>
                      <a:pt x="1" y="0"/>
                    </a:moveTo>
                    <a:lnTo>
                      <a:pt x="1" y="718"/>
                    </a:lnTo>
                    <a:lnTo>
                      <a:pt x="185" y="718"/>
                    </a:lnTo>
                    <a:lnTo>
                      <a:pt x="185" y="413"/>
                    </a:lnTo>
                    <a:lnTo>
                      <a:pt x="480" y="413"/>
                    </a:lnTo>
                    <a:lnTo>
                      <a:pt x="480" y="273"/>
                    </a:lnTo>
                    <a:lnTo>
                      <a:pt x="185" y="273"/>
                    </a:lnTo>
                    <a:lnTo>
                      <a:pt x="185" y="140"/>
                    </a:lnTo>
                    <a:lnTo>
                      <a:pt x="499" y="140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6719702" y="4478385"/>
                <a:ext cx="30989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19" extrusionOk="0">
                    <a:moveTo>
                      <a:pt x="0" y="0"/>
                    </a:moveTo>
                    <a:lnTo>
                      <a:pt x="0" y="718"/>
                    </a:lnTo>
                    <a:lnTo>
                      <a:pt x="185" y="718"/>
                    </a:lnTo>
                    <a:lnTo>
                      <a:pt x="185" y="413"/>
                    </a:lnTo>
                    <a:lnTo>
                      <a:pt x="480" y="413"/>
                    </a:lnTo>
                    <a:lnTo>
                      <a:pt x="480" y="273"/>
                    </a:lnTo>
                    <a:lnTo>
                      <a:pt x="185" y="273"/>
                    </a:lnTo>
                    <a:lnTo>
                      <a:pt x="185" y="140"/>
                    </a:lnTo>
                    <a:lnTo>
                      <a:pt x="499" y="140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2"/>
              <p:cNvSpPr/>
              <p:nvPr/>
            </p:nvSpPr>
            <p:spPr>
              <a:xfrm>
                <a:off x="7462514" y="3924324"/>
                <a:ext cx="1413645" cy="475495"/>
              </a:xfrm>
              <a:custGeom>
                <a:avLst/>
                <a:gdLst/>
                <a:ahLst/>
                <a:cxnLst/>
                <a:rect l="l" t="t" r="r" b="b"/>
                <a:pathLst>
                  <a:path w="22809" h="7590" extrusionOk="0">
                    <a:moveTo>
                      <a:pt x="21522" y="1287"/>
                    </a:moveTo>
                    <a:lnTo>
                      <a:pt x="21522" y="6300"/>
                    </a:lnTo>
                    <a:lnTo>
                      <a:pt x="1291" y="6300"/>
                    </a:lnTo>
                    <a:lnTo>
                      <a:pt x="1291" y="1287"/>
                    </a:lnTo>
                    <a:close/>
                    <a:moveTo>
                      <a:pt x="1" y="0"/>
                    </a:moveTo>
                    <a:lnTo>
                      <a:pt x="1" y="7589"/>
                    </a:lnTo>
                    <a:lnTo>
                      <a:pt x="22809" y="7589"/>
                    </a:lnTo>
                    <a:lnTo>
                      <a:pt x="22809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7301308" y="3107766"/>
                <a:ext cx="1736300" cy="856830"/>
              </a:xfrm>
              <a:custGeom>
                <a:avLst/>
                <a:gdLst/>
                <a:ahLst/>
                <a:cxnLst/>
                <a:rect l="l" t="t" r="r" b="b"/>
                <a:pathLst>
                  <a:path w="28015" h="13677" extrusionOk="0">
                    <a:moveTo>
                      <a:pt x="4609" y="1"/>
                    </a:moveTo>
                    <a:lnTo>
                      <a:pt x="0" y="13676"/>
                    </a:lnTo>
                    <a:lnTo>
                      <a:pt x="28015" y="13676"/>
                    </a:lnTo>
                    <a:lnTo>
                      <a:pt x="23406" y="1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7572216" y="3130257"/>
                <a:ext cx="388475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2994" extrusionOk="0">
                    <a:moveTo>
                      <a:pt x="1398" y="1"/>
                    </a:moveTo>
                    <a:cubicBezTo>
                      <a:pt x="1118" y="1"/>
                      <a:pt x="855" y="106"/>
                      <a:pt x="782" y="242"/>
                    </a:cubicBezTo>
                    <a:cubicBezTo>
                      <a:pt x="775" y="252"/>
                      <a:pt x="769" y="264"/>
                      <a:pt x="766" y="274"/>
                    </a:cubicBezTo>
                    <a:lnTo>
                      <a:pt x="22" y="2666"/>
                    </a:lnTo>
                    <a:cubicBezTo>
                      <a:pt x="0" y="2736"/>
                      <a:pt x="22" y="2803"/>
                      <a:pt x="76" y="2857"/>
                    </a:cubicBezTo>
                    <a:cubicBezTo>
                      <a:pt x="159" y="2939"/>
                      <a:pt x="321" y="2993"/>
                      <a:pt x="524" y="2993"/>
                    </a:cubicBezTo>
                    <a:lnTo>
                      <a:pt x="5340" y="2993"/>
                    </a:lnTo>
                    <a:cubicBezTo>
                      <a:pt x="5543" y="2993"/>
                      <a:pt x="5731" y="2939"/>
                      <a:pt x="5848" y="2857"/>
                    </a:cubicBezTo>
                    <a:cubicBezTo>
                      <a:pt x="5928" y="2803"/>
                      <a:pt x="5975" y="2736"/>
                      <a:pt x="5985" y="2666"/>
                    </a:cubicBezTo>
                    <a:lnTo>
                      <a:pt x="6268" y="274"/>
                    </a:lnTo>
                    <a:cubicBezTo>
                      <a:pt x="6268" y="264"/>
                      <a:pt x="6268" y="252"/>
                      <a:pt x="6265" y="242"/>
                    </a:cubicBezTo>
                    <a:cubicBezTo>
                      <a:pt x="6252" y="106"/>
                      <a:pt x="6033" y="1"/>
                      <a:pt x="575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7492636" y="3340003"/>
                <a:ext cx="443635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3794" extrusionOk="0">
                    <a:moveTo>
                      <a:pt x="1704" y="1"/>
                    </a:moveTo>
                    <a:cubicBezTo>
                      <a:pt x="1548" y="1"/>
                      <a:pt x="1395" y="33"/>
                      <a:pt x="1272" y="90"/>
                    </a:cubicBezTo>
                    <a:cubicBezTo>
                      <a:pt x="1125" y="150"/>
                      <a:pt x="1021" y="242"/>
                      <a:pt x="986" y="344"/>
                    </a:cubicBezTo>
                    <a:lnTo>
                      <a:pt x="45" y="3374"/>
                    </a:lnTo>
                    <a:cubicBezTo>
                      <a:pt x="1" y="3517"/>
                      <a:pt x="80" y="3645"/>
                      <a:pt x="236" y="3721"/>
                    </a:cubicBezTo>
                    <a:cubicBezTo>
                      <a:pt x="331" y="3768"/>
                      <a:pt x="455" y="3794"/>
                      <a:pt x="598" y="3794"/>
                    </a:cubicBezTo>
                    <a:lnTo>
                      <a:pt x="6056" y="3794"/>
                    </a:lnTo>
                    <a:cubicBezTo>
                      <a:pt x="6195" y="3794"/>
                      <a:pt x="6332" y="3768"/>
                      <a:pt x="6449" y="3721"/>
                    </a:cubicBezTo>
                    <a:cubicBezTo>
                      <a:pt x="6637" y="3645"/>
                      <a:pt x="6770" y="3517"/>
                      <a:pt x="6789" y="3374"/>
                    </a:cubicBezTo>
                    <a:lnTo>
                      <a:pt x="7145" y="344"/>
                    </a:lnTo>
                    <a:cubicBezTo>
                      <a:pt x="7158" y="242"/>
                      <a:pt x="7091" y="150"/>
                      <a:pt x="6974" y="90"/>
                    </a:cubicBezTo>
                    <a:cubicBezTo>
                      <a:pt x="6872" y="33"/>
                      <a:pt x="6732" y="1"/>
                      <a:pt x="6576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7392045" y="3606133"/>
                <a:ext cx="512368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8267" h="4966" extrusionOk="0">
                    <a:moveTo>
                      <a:pt x="2088" y="0"/>
                    </a:moveTo>
                    <a:cubicBezTo>
                      <a:pt x="1830" y="0"/>
                      <a:pt x="1579" y="92"/>
                      <a:pt x="1417" y="226"/>
                    </a:cubicBezTo>
                    <a:cubicBezTo>
                      <a:pt x="1338" y="289"/>
                      <a:pt x="1284" y="365"/>
                      <a:pt x="1259" y="445"/>
                    </a:cubicBezTo>
                    <a:lnTo>
                      <a:pt x="26" y="4406"/>
                    </a:lnTo>
                    <a:cubicBezTo>
                      <a:pt x="13" y="4444"/>
                      <a:pt x="7" y="4482"/>
                      <a:pt x="7" y="4520"/>
                    </a:cubicBezTo>
                    <a:cubicBezTo>
                      <a:pt x="1" y="4771"/>
                      <a:pt x="261" y="4965"/>
                      <a:pt x="639" y="4965"/>
                    </a:cubicBezTo>
                    <a:lnTo>
                      <a:pt x="6932" y="4965"/>
                    </a:lnTo>
                    <a:cubicBezTo>
                      <a:pt x="7313" y="4965"/>
                      <a:pt x="7653" y="4771"/>
                      <a:pt x="7758" y="4520"/>
                    </a:cubicBezTo>
                    <a:cubicBezTo>
                      <a:pt x="7774" y="4482"/>
                      <a:pt x="7783" y="4444"/>
                      <a:pt x="7787" y="4406"/>
                    </a:cubicBezTo>
                    <a:lnTo>
                      <a:pt x="8257" y="445"/>
                    </a:lnTo>
                    <a:cubicBezTo>
                      <a:pt x="8266" y="365"/>
                      <a:pt x="8241" y="289"/>
                      <a:pt x="8190" y="226"/>
                    </a:cubicBezTo>
                    <a:cubicBezTo>
                      <a:pt x="8088" y="92"/>
                      <a:pt x="7872" y="0"/>
                      <a:pt x="7615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7984249" y="3130257"/>
                <a:ext cx="370440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2994" extrusionOk="0">
                    <a:moveTo>
                      <a:pt x="811" y="1"/>
                    </a:moveTo>
                    <a:cubicBezTo>
                      <a:pt x="531" y="1"/>
                      <a:pt x="290" y="106"/>
                      <a:pt x="245" y="242"/>
                    </a:cubicBezTo>
                    <a:cubicBezTo>
                      <a:pt x="242" y="252"/>
                      <a:pt x="239" y="264"/>
                      <a:pt x="239" y="274"/>
                    </a:cubicBezTo>
                    <a:lnTo>
                      <a:pt x="7" y="2666"/>
                    </a:lnTo>
                    <a:cubicBezTo>
                      <a:pt x="1" y="2736"/>
                      <a:pt x="36" y="2803"/>
                      <a:pt x="99" y="2857"/>
                    </a:cubicBezTo>
                    <a:cubicBezTo>
                      <a:pt x="201" y="2939"/>
                      <a:pt x="376" y="2993"/>
                      <a:pt x="579" y="2993"/>
                    </a:cubicBezTo>
                    <a:lnTo>
                      <a:pt x="5398" y="2993"/>
                    </a:lnTo>
                    <a:cubicBezTo>
                      <a:pt x="5598" y="2993"/>
                      <a:pt x="5773" y="2939"/>
                      <a:pt x="5874" y="2857"/>
                    </a:cubicBezTo>
                    <a:cubicBezTo>
                      <a:pt x="5941" y="2803"/>
                      <a:pt x="5976" y="2736"/>
                      <a:pt x="5970" y="2666"/>
                    </a:cubicBezTo>
                    <a:lnTo>
                      <a:pt x="5738" y="274"/>
                    </a:lnTo>
                    <a:cubicBezTo>
                      <a:pt x="5738" y="264"/>
                      <a:pt x="5735" y="252"/>
                      <a:pt x="5732" y="242"/>
                    </a:cubicBezTo>
                    <a:cubicBezTo>
                      <a:pt x="5687" y="106"/>
                      <a:pt x="5446" y="1"/>
                      <a:pt x="5166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>
                <a:off x="7959458" y="3340003"/>
                <a:ext cx="419836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3794" extrusionOk="0">
                    <a:moveTo>
                      <a:pt x="954" y="1"/>
                    </a:moveTo>
                    <a:cubicBezTo>
                      <a:pt x="795" y="1"/>
                      <a:pt x="649" y="33"/>
                      <a:pt x="537" y="90"/>
                    </a:cubicBezTo>
                    <a:cubicBezTo>
                      <a:pt x="404" y="150"/>
                      <a:pt x="318" y="242"/>
                      <a:pt x="309" y="344"/>
                    </a:cubicBezTo>
                    <a:lnTo>
                      <a:pt x="17" y="3374"/>
                    </a:lnTo>
                    <a:cubicBezTo>
                      <a:pt x="1" y="3517"/>
                      <a:pt x="109" y="3645"/>
                      <a:pt x="283" y="3721"/>
                    </a:cubicBezTo>
                    <a:cubicBezTo>
                      <a:pt x="388" y="3768"/>
                      <a:pt x="518" y="3794"/>
                      <a:pt x="661" y="3794"/>
                    </a:cubicBezTo>
                    <a:lnTo>
                      <a:pt x="6116" y="3794"/>
                    </a:lnTo>
                    <a:cubicBezTo>
                      <a:pt x="6259" y="3794"/>
                      <a:pt x="6389" y="3768"/>
                      <a:pt x="6494" y="3721"/>
                    </a:cubicBezTo>
                    <a:cubicBezTo>
                      <a:pt x="6668" y="3645"/>
                      <a:pt x="6773" y="3517"/>
                      <a:pt x="6760" y="3374"/>
                    </a:cubicBezTo>
                    <a:lnTo>
                      <a:pt x="6468" y="344"/>
                    </a:lnTo>
                    <a:cubicBezTo>
                      <a:pt x="6459" y="242"/>
                      <a:pt x="6373" y="150"/>
                      <a:pt x="6240" y="90"/>
                    </a:cubicBezTo>
                    <a:cubicBezTo>
                      <a:pt x="6128" y="33"/>
                      <a:pt x="5982" y="1"/>
                      <a:pt x="582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7928530" y="3606133"/>
                <a:ext cx="481875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4966" extrusionOk="0">
                    <a:moveTo>
                      <a:pt x="1125" y="0"/>
                    </a:moveTo>
                    <a:cubicBezTo>
                      <a:pt x="865" y="0"/>
                      <a:pt x="633" y="92"/>
                      <a:pt x="500" y="226"/>
                    </a:cubicBezTo>
                    <a:cubicBezTo>
                      <a:pt x="436" y="289"/>
                      <a:pt x="395" y="365"/>
                      <a:pt x="388" y="445"/>
                    </a:cubicBezTo>
                    <a:lnTo>
                      <a:pt x="4" y="4406"/>
                    </a:lnTo>
                    <a:cubicBezTo>
                      <a:pt x="1" y="4444"/>
                      <a:pt x="4" y="4482"/>
                      <a:pt x="10" y="4520"/>
                    </a:cubicBezTo>
                    <a:cubicBezTo>
                      <a:pt x="61" y="4771"/>
                      <a:pt x="360" y="4965"/>
                      <a:pt x="741" y="4965"/>
                    </a:cubicBezTo>
                    <a:lnTo>
                      <a:pt x="7034" y="4965"/>
                    </a:lnTo>
                    <a:cubicBezTo>
                      <a:pt x="7412" y="4965"/>
                      <a:pt x="7714" y="4771"/>
                      <a:pt x="7761" y="4520"/>
                    </a:cubicBezTo>
                    <a:cubicBezTo>
                      <a:pt x="7771" y="4482"/>
                      <a:pt x="7774" y="4444"/>
                      <a:pt x="7768" y="4406"/>
                    </a:cubicBezTo>
                    <a:lnTo>
                      <a:pt x="7387" y="445"/>
                    </a:lnTo>
                    <a:cubicBezTo>
                      <a:pt x="7380" y="365"/>
                      <a:pt x="7339" y="289"/>
                      <a:pt x="7272" y="226"/>
                    </a:cubicBezTo>
                    <a:cubicBezTo>
                      <a:pt x="7142" y="92"/>
                      <a:pt x="6907" y="0"/>
                      <a:pt x="6650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8378060" y="3130257"/>
                <a:ext cx="388661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2994" extrusionOk="0">
                    <a:moveTo>
                      <a:pt x="518" y="1"/>
                    </a:moveTo>
                    <a:cubicBezTo>
                      <a:pt x="238" y="1"/>
                      <a:pt x="19" y="106"/>
                      <a:pt x="3" y="242"/>
                    </a:cubicBezTo>
                    <a:cubicBezTo>
                      <a:pt x="0" y="252"/>
                      <a:pt x="0" y="264"/>
                      <a:pt x="3" y="274"/>
                    </a:cubicBezTo>
                    <a:lnTo>
                      <a:pt x="286" y="2666"/>
                    </a:lnTo>
                    <a:cubicBezTo>
                      <a:pt x="292" y="2736"/>
                      <a:pt x="343" y="2803"/>
                      <a:pt x="419" y="2857"/>
                    </a:cubicBezTo>
                    <a:cubicBezTo>
                      <a:pt x="540" y="2939"/>
                      <a:pt x="728" y="2993"/>
                      <a:pt x="928" y="2993"/>
                    </a:cubicBezTo>
                    <a:lnTo>
                      <a:pt x="5747" y="2993"/>
                    </a:lnTo>
                    <a:cubicBezTo>
                      <a:pt x="5950" y="2993"/>
                      <a:pt x="6112" y="2939"/>
                      <a:pt x="6195" y="2857"/>
                    </a:cubicBezTo>
                    <a:cubicBezTo>
                      <a:pt x="6249" y="2803"/>
                      <a:pt x="6271" y="2736"/>
                      <a:pt x="6249" y="2666"/>
                    </a:cubicBezTo>
                    <a:lnTo>
                      <a:pt x="5505" y="274"/>
                    </a:lnTo>
                    <a:cubicBezTo>
                      <a:pt x="5502" y="264"/>
                      <a:pt x="5496" y="252"/>
                      <a:pt x="5489" y="242"/>
                    </a:cubicBezTo>
                    <a:cubicBezTo>
                      <a:pt x="5416" y="106"/>
                      <a:pt x="5153" y="1"/>
                      <a:pt x="487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8402480" y="3340003"/>
                <a:ext cx="443821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794" extrusionOk="0">
                    <a:moveTo>
                      <a:pt x="585" y="1"/>
                    </a:moveTo>
                    <a:cubicBezTo>
                      <a:pt x="426" y="1"/>
                      <a:pt x="289" y="33"/>
                      <a:pt x="187" y="90"/>
                    </a:cubicBezTo>
                    <a:cubicBezTo>
                      <a:pt x="67" y="150"/>
                      <a:pt x="0" y="242"/>
                      <a:pt x="13" y="344"/>
                    </a:cubicBezTo>
                    <a:lnTo>
                      <a:pt x="372" y="3374"/>
                    </a:lnTo>
                    <a:cubicBezTo>
                      <a:pt x="388" y="3517"/>
                      <a:pt x="521" y="3645"/>
                      <a:pt x="712" y="3721"/>
                    </a:cubicBezTo>
                    <a:cubicBezTo>
                      <a:pt x="829" y="3768"/>
                      <a:pt x="963" y="3794"/>
                      <a:pt x="1106" y="3794"/>
                    </a:cubicBezTo>
                    <a:lnTo>
                      <a:pt x="6563" y="3794"/>
                    </a:lnTo>
                    <a:cubicBezTo>
                      <a:pt x="6703" y="3794"/>
                      <a:pt x="6830" y="3768"/>
                      <a:pt x="6925" y="3721"/>
                    </a:cubicBezTo>
                    <a:cubicBezTo>
                      <a:pt x="7081" y="3645"/>
                      <a:pt x="7160" y="3517"/>
                      <a:pt x="7116" y="3374"/>
                    </a:cubicBezTo>
                    <a:lnTo>
                      <a:pt x="6172" y="344"/>
                    </a:lnTo>
                    <a:cubicBezTo>
                      <a:pt x="6140" y="242"/>
                      <a:pt x="6036" y="150"/>
                      <a:pt x="5890" y="90"/>
                    </a:cubicBezTo>
                    <a:cubicBezTo>
                      <a:pt x="5766" y="33"/>
                      <a:pt x="5613" y="1"/>
                      <a:pt x="5454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8434523" y="3606133"/>
                <a:ext cx="512368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8267" h="4966" extrusionOk="0">
                    <a:moveTo>
                      <a:pt x="652" y="0"/>
                    </a:moveTo>
                    <a:cubicBezTo>
                      <a:pt x="395" y="0"/>
                      <a:pt x="179" y="92"/>
                      <a:pt x="77" y="226"/>
                    </a:cubicBezTo>
                    <a:cubicBezTo>
                      <a:pt x="26" y="289"/>
                      <a:pt x="1" y="365"/>
                      <a:pt x="10" y="445"/>
                    </a:cubicBezTo>
                    <a:lnTo>
                      <a:pt x="477" y="4406"/>
                    </a:lnTo>
                    <a:cubicBezTo>
                      <a:pt x="484" y="4444"/>
                      <a:pt x="493" y="4482"/>
                      <a:pt x="509" y="4520"/>
                    </a:cubicBezTo>
                    <a:cubicBezTo>
                      <a:pt x="614" y="4771"/>
                      <a:pt x="954" y="4965"/>
                      <a:pt x="1335" y="4965"/>
                    </a:cubicBezTo>
                    <a:lnTo>
                      <a:pt x="7625" y="4965"/>
                    </a:lnTo>
                    <a:cubicBezTo>
                      <a:pt x="8006" y="4965"/>
                      <a:pt x="8266" y="4771"/>
                      <a:pt x="8260" y="4520"/>
                    </a:cubicBezTo>
                    <a:cubicBezTo>
                      <a:pt x="8260" y="4482"/>
                      <a:pt x="8254" y="4444"/>
                      <a:pt x="8241" y="4406"/>
                    </a:cubicBezTo>
                    <a:lnTo>
                      <a:pt x="7008" y="445"/>
                    </a:lnTo>
                    <a:cubicBezTo>
                      <a:pt x="6983" y="365"/>
                      <a:pt x="6929" y="289"/>
                      <a:pt x="6850" y="226"/>
                    </a:cubicBezTo>
                    <a:cubicBezTo>
                      <a:pt x="6688" y="92"/>
                      <a:pt x="6437" y="0"/>
                      <a:pt x="6176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7999434" y="3144227"/>
                <a:ext cx="3400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487" y="38"/>
                    </a:lnTo>
                    <a:lnTo>
                      <a:pt x="5487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8378246" y="3144227"/>
                <a:ext cx="3400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486" y="38"/>
                    </a:lnTo>
                    <a:lnTo>
                      <a:pt x="54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7620621" y="3144227"/>
                <a:ext cx="33988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484" y="38"/>
                    </a:lnTo>
                    <a:lnTo>
                      <a:pt x="548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7997636" y="3159138"/>
                <a:ext cx="343665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544" y="42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8379796" y="3159138"/>
                <a:ext cx="34341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541" y="42"/>
                    </a:lnTo>
                    <a:lnTo>
                      <a:pt x="5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7615725" y="3159138"/>
                <a:ext cx="34341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540" y="42"/>
                    </a:lnTo>
                    <a:lnTo>
                      <a:pt x="554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7996273" y="3174674"/>
                <a:ext cx="34639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9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8381593" y="3174674"/>
                <a:ext cx="34633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7611015" y="3174674"/>
                <a:ext cx="34633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7994723" y="3190149"/>
                <a:ext cx="349491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639" y="42"/>
                    </a:lnTo>
                    <a:lnTo>
                      <a:pt x="5639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8383329" y="3190149"/>
                <a:ext cx="34955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639" y="42"/>
                    </a:lnTo>
                    <a:lnTo>
                      <a:pt x="5639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7606056" y="3190149"/>
                <a:ext cx="349305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636" y="42"/>
                    </a:lnTo>
                    <a:lnTo>
                      <a:pt x="563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7993112" y="3206312"/>
                <a:ext cx="35246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687" y="38"/>
                    </a:lnTo>
                    <a:lnTo>
                      <a:pt x="5687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8385312" y="3206312"/>
                <a:ext cx="35228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684" y="38"/>
                    </a:ln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7601160" y="3206312"/>
                <a:ext cx="35246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686" y="38"/>
                    </a:lnTo>
                    <a:lnTo>
                      <a:pt x="56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7991748" y="3222412"/>
                <a:ext cx="35544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734" y="42"/>
                    </a:lnTo>
                    <a:lnTo>
                      <a:pt x="573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8387109" y="3222412"/>
                <a:ext cx="35562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37" y="42"/>
                    </a:lnTo>
                    <a:lnTo>
                      <a:pt x="573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7596202" y="3222412"/>
                <a:ext cx="35544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735" y="42"/>
                    </a:lnTo>
                    <a:lnTo>
                      <a:pt x="573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7990199" y="3238952"/>
                <a:ext cx="35854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5" y="38"/>
                    </a:lnTo>
                    <a:lnTo>
                      <a:pt x="578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8389093" y="3238952"/>
                <a:ext cx="35872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8" y="3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7591120" y="3238952"/>
                <a:ext cx="35872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8" y="3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7988402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8391014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7585975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7986852" y="3272782"/>
                <a:ext cx="36523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893" y="42"/>
                    </a:lnTo>
                    <a:lnTo>
                      <a:pt x="589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8392997" y="3272782"/>
                <a:ext cx="365295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893" y="42"/>
                    </a:lnTo>
                    <a:lnTo>
                      <a:pt x="589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7580645" y="3272782"/>
                <a:ext cx="36510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890" y="42"/>
                    </a:lnTo>
                    <a:lnTo>
                      <a:pt x="589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7985241" y="3290073"/>
                <a:ext cx="36845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944" y="42"/>
                    </a:lnTo>
                    <a:lnTo>
                      <a:pt x="594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8394981" y="3290073"/>
                <a:ext cx="36858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947" y="42"/>
                    </a:lnTo>
                    <a:lnTo>
                      <a:pt x="594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7575377" y="3290073"/>
                <a:ext cx="36839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944" y="42"/>
                    </a:lnTo>
                    <a:lnTo>
                      <a:pt x="594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7990385" y="3307802"/>
                <a:ext cx="35798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5" y="42"/>
                    </a:lnTo>
                    <a:lnTo>
                      <a:pt x="577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8404029" y="3307802"/>
                <a:ext cx="35798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6" y="42"/>
                    </a:lnTo>
                    <a:lnTo>
                      <a:pt x="577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7576926" y="3307802"/>
                <a:ext cx="35779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2" y="42"/>
                    </a:lnTo>
                    <a:lnTo>
                      <a:pt x="577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799255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841388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2"/>
              <p:cNvSpPr/>
              <p:nvPr/>
            </p:nvSpPr>
            <p:spPr>
              <a:xfrm>
                <a:off x="757122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2"/>
              <p:cNvSpPr/>
              <p:nvPr/>
            </p:nvSpPr>
            <p:spPr>
              <a:xfrm>
                <a:off x="7978175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6169" y="39"/>
                    </a:lnTo>
                    <a:lnTo>
                      <a:pt x="616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2"/>
              <p:cNvSpPr/>
              <p:nvPr/>
            </p:nvSpPr>
            <p:spPr>
              <a:xfrm>
                <a:off x="8403658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6169" y="39"/>
                    </a:lnTo>
                    <a:lnTo>
                      <a:pt x="616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2"/>
              <p:cNvSpPr/>
              <p:nvPr/>
            </p:nvSpPr>
            <p:spPr>
              <a:xfrm>
                <a:off x="7552879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1" y="0"/>
                    </a:moveTo>
                    <a:lnTo>
                      <a:pt x="1" y="39"/>
                    </a:lnTo>
                    <a:lnTo>
                      <a:pt x="6170" y="39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2"/>
              <p:cNvSpPr/>
              <p:nvPr/>
            </p:nvSpPr>
            <p:spPr>
              <a:xfrm>
                <a:off x="7976378" y="3382228"/>
                <a:ext cx="38618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1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230" y="38"/>
                    </a:lnTo>
                    <a:lnTo>
                      <a:pt x="623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8405827" y="3382228"/>
                <a:ext cx="38612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229" y="38"/>
                    </a:lnTo>
                    <a:lnTo>
                      <a:pt x="622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2"/>
              <p:cNvSpPr/>
              <p:nvPr/>
            </p:nvSpPr>
            <p:spPr>
              <a:xfrm>
                <a:off x="7546991" y="3382228"/>
                <a:ext cx="38612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230" y="38"/>
                    </a:lnTo>
                    <a:lnTo>
                      <a:pt x="623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2"/>
              <p:cNvSpPr/>
              <p:nvPr/>
            </p:nvSpPr>
            <p:spPr>
              <a:xfrm>
                <a:off x="7974642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2"/>
              <p:cNvSpPr/>
              <p:nvPr/>
            </p:nvSpPr>
            <p:spPr>
              <a:xfrm>
                <a:off x="8408182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2"/>
              <p:cNvSpPr/>
              <p:nvPr/>
            </p:nvSpPr>
            <p:spPr>
              <a:xfrm>
                <a:off x="7541103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2"/>
              <p:cNvSpPr/>
              <p:nvPr/>
            </p:nvSpPr>
            <p:spPr>
              <a:xfrm>
                <a:off x="7972659" y="3421446"/>
                <a:ext cx="39361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351" y="41"/>
                    </a:lnTo>
                    <a:lnTo>
                      <a:pt x="63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2"/>
              <p:cNvSpPr/>
              <p:nvPr/>
            </p:nvSpPr>
            <p:spPr>
              <a:xfrm>
                <a:off x="8410351" y="3421446"/>
                <a:ext cx="39361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350" y="41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2"/>
              <p:cNvSpPr/>
              <p:nvPr/>
            </p:nvSpPr>
            <p:spPr>
              <a:xfrm>
                <a:off x="7534967" y="3421446"/>
                <a:ext cx="39343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6348" y="41"/>
                    </a:lnTo>
                    <a:lnTo>
                      <a:pt x="6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2"/>
              <p:cNvSpPr/>
              <p:nvPr/>
            </p:nvSpPr>
            <p:spPr>
              <a:xfrm>
                <a:off x="7970676" y="3441556"/>
                <a:ext cx="39758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6414" y="41"/>
                    </a:lnTo>
                    <a:lnTo>
                      <a:pt x="641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2"/>
              <p:cNvSpPr/>
              <p:nvPr/>
            </p:nvSpPr>
            <p:spPr>
              <a:xfrm>
                <a:off x="8412706" y="3441556"/>
                <a:ext cx="39752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414" y="41"/>
                    </a:lnTo>
                    <a:lnTo>
                      <a:pt x="641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2"/>
              <p:cNvSpPr/>
              <p:nvPr/>
            </p:nvSpPr>
            <p:spPr>
              <a:xfrm>
                <a:off x="7528707" y="3441556"/>
                <a:ext cx="397338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411" y="41"/>
                    </a:lnTo>
                    <a:lnTo>
                      <a:pt x="641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2"/>
              <p:cNvSpPr/>
              <p:nvPr/>
            </p:nvSpPr>
            <p:spPr>
              <a:xfrm>
                <a:off x="7968692" y="3462230"/>
                <a:ext cx="40155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8" y="42"/>
                    </a:ln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2"/>
              <p:cNvSpPr/>
              <p:nvPr/>
            </p:nvSpPr>
            <p:spPr>
              <a:xfrm>
                <a:off x="8415248" y="3462230"/>
                <a:ext cx="40130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4" y="42"/>
                    </a:lnTo>
                    <a:lnTo>
                      <a:pt x="647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2"/>
              <p:cNvSpPr/>
              <p:nvPr/>
            </p:nvSpPr>
            <p:spPr>
              <a:xfrm>
                <a:off x="7522385" y="3462230"/>
                <a:ext cx="40130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4" y="42"/>
                    </a:lnTo>
                    <a:lnTo>
                      <a:pt x="647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2"/>
              <p:cNvSpPr/>
              <p:nvPr/>
            </p:nvSpPr>
            <p:spPr>
              <a:xfrm>
                <a:off x="7966771" y="3483342"/>
                <a:ext cx="40539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41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541" y="38"/>
                    </a:lnTo>
                    <a:lnTo>
                      <a:pt x="6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2"/>
              <p:cNvSpPr/>
              <p:nvPr/>
            </p:nvSpPr>
            <p:spPr>
              <a:xfrm>
                <a:off x="8417603" y="3483342"/>
                <a:ext cx="405457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42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541" y="38"/>
                    </a:lnTo>
                    <a:lnTo>
                      <a:pt x="6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2"/>
              <p:cNvSpPr/>
              <p:nvPr/>
            </p:nvSpPr>
            <p:spPr>
              <a:xfrm>
                <a:off x="7515878" y="3483342"/>
                <a:ext cx="4052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538" y="38"/>
                    </a:lnTo>
                    <a:lnTo>
                      <a:pt x="653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2"/>
              <p:cNvSpPr/>
              <p:nvPr/>
            </p:nvSpPr>
            <p:spPr>
              <a:xfrm>
                <a:off x="7964788" y="3504831"/>
                <a:ext cx="40936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2"/>
              <p:cNvSpPr/>
              <p:nvPr/>
            </p:nvSpPr>
            <p:spPr>
              <a:xfrm>
                <a:off x="8420144" y="3504831"/>
                <a:ext cx="40942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2"/>
              <p:cNvSpPr/>
              <p:nvPr/>
            </p:nvSpPr>
            <p:spPr>
              <a:xfrm>
                <a:off x="7509370" y="3504831"/>
                <a:ext cx="40942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2"/>
              <p:cNvSpPr/>
              <p:nvPr/>
            </p:nvSpPr>
            <p:spPr>
              <a:xfrm>
                <a:off x="7962619" y="3526695"/>
                <a:ext cx="41370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675" y="39"/>
                    </a:lnTo>
                    <a:lnTo>
                      <a:pt x="667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2"/>
              <p:cNvSpPr/>
              <p:nvPr/>
            </p:nvSpPr>
            <p:spPr>
              <a:xfrm>
                <a:off x="8422747" y="3526695"/>
                <a:ext cx="413514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671" y="39"/>
                    </a:lnTo>
                    <a:lnTo>
                      <a:pt x="667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2"/>
              <p:cNvSpPr/>
              <p:nvPr/>
            </p:nvSpPr>
            <p:spPr>
              <a:xfrm>
                <a:off x="7502490" y="3526695"/>
                <a:ext cx="41370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675" y="39"/>
                    </a:lnTo>
                    <a:lnTo>
                      <a:pt x="667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7960449" y="3548998"/>
                <a:ext cx="418038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44" y="42"/>
                    </a:lnTo>
                    <a:lnTo>
                      <a:pt x="67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8425288" y="3548998"/>
                <a:ext cx="41785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42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41" y="42"/>
                    </a:lnTo>
                    <a:lnTo>
                      <a:pt x="67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7495797" y="3548998"/>
                <a:ext cx="41766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38" y="42"/>
                    </a:lnTo>
                    <a:lnTo>
                      <a:pt x="673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>
                <a:off x="7976998" y="3571864"/>
                <a:ext cx="38494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1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211" y="39"/>
                    </a:lnTo>
                    <a:lnTo>
                      <a:pt x="621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2"/>
              <p:cNvSpPr/>
              <p:nvPr/>
            </p:nvSpPr>
            <p:spPr>
              <a:xfrm>
                <a:off x="8446547" y="3571864"/>
                <a:ext cx="38519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5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214" y="39"/>
                    </a:lnTo>
                    <a:lnTo>
                      <a:pt x="621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2"/>
              <p:cNvSpPr/>
              <p:nvPr/>
            </p:nvSpPr>
            <p:spPr>
              <a:xfrm>
                <a:off x="7507201" y="3571864"/>
                <a:ext cx="385004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2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211" y="39"/>
                    </a:lnTo>
                    <a:lnTo>
                      <a:pt x="621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2"/>
              <p:cNvSpPr/>
              <p:nvPr/>
            </p:nvSpPr>
            <p:spPr>
              <a:xfrm>
                <a:off x="7959458" y="3618851"/>
                <a:ext cx="41983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8439295" y="3618851"/>
                <a:ext cx="41977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7479868" y="3618851"/>
                <a:ext cx="41977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7951586" y="3643096"/>
                <a:ext cx="43576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030" y="42"/>
                    </a:lnTo>
                    <a:lnTo>
                      <a:pt x="703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8436320" y="3643096"/>
                <a:ext cx="435950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033" y="42"/>
                    </a:lnTo>
                    <a:lnTo>
                      <a:pt x="7033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7466667" y="3643096"/>
                <a:ext cx="43576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030" y="42"/>
                    </a:lnTo>
                    <a:lnTo>
                      <a:pt x="703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7949231" y="3667967"/>
                <a:ext cx="44047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107" y="42"/>
                    </a:lnTo>
                    <a:lnTo>
                      <a:pt x="710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8439295" y="3667967"/>
                <a:ext cx="44047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106" y="42"/>
                    </a:lnTo>
                    <a:lnTo>
                      <a:pt x="71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7458981" y="3667967"/>
                <a:ext cx="440660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10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110" y="42"/>
                    </a:lnTo>
                    <a:lnTo>
                      <a:pt x="711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8442208" y="3693277"/>
                <a:ext cx="44543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7186" y="42"/>
                    </a:lnTo>
                    <a:lnTo>
                      <a:pt x="71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7946690" y="3693277"/>
                <a:ext cx="44555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7189" y="42"/>
                    </a:lnTo>
                    <a:lnTo>
                      <a:pt x="718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7451296" y="3693277"/>
                <a:ext cx="44543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7186" y="42"/>
                    </a:lnTo>
                    <a:lnTo>
                      <a:pt x="71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7944335" y="3719338"/>
                <a:ext cx="45026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265" y="42"/>
                    </a:lnTo>
                    <a:lnTo>
                      <a:pt x="726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8445183" y="3719338"/>
                <a:ext cx="45051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268" y="42"/>
                    </a:lnTo>
                    <a:lnTo>
                      <a:pt x="7268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2"/>
              <p:cNvSpPr/>
              <p:nvPr/>
            </p:nvSpPr>
            <p:spPr>
              <a:xfrm>
                <a:off x="7443239" y="3719338"/>
                <a:ext cx="45032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265" y="42"/>
                    </a:lnTo>
                    <a:lnTo>
                      <a:pt x="726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>
                <a:off x="7941732" y="3745839"/>
                <a:ext cx="45547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8448344" y="3745839"/>
                <a:ext cx="45541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2"/>
              <p:cNvSpPr/>
              <p:nvPr/>
            </p:nvSpPr>
            <p:spPr>
              <a:xfrm>
                <a:off x="7435182" y="3745839"/>
                <a:ext cx="45541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2"/>
              <p:cNvSpPr/>
              <p:nvPr/>
            </p:nvSpPr>
            <p:spPr>
              <a:xfrm>
                <a:off x="7939191" y="3773091"/>
                <a:ext cx="4605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431" y="38"/>
                    </a:lnTo>
                    <a:lnTo>
                      <a:pt x="743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2"/>
              <p:cNvSpPr/>
              <p:nvPr/>
            </p:nvSpPr>
            <p:spPr>
              <a:xfrm>
                <a:off x="8451505" y="3773091"/>
                <a:ext cx="46074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433" y="38"/>
                    </a:lnTo>
                    <a:lnTo>
                      <a:pt x="743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2"/>
              <p:cNvSpPr/>
              <p:nvPr/>
            </p:nvSpPr>
            <p:spPr>
              <a:xfrm>
                <a:off x="7426691" y="3773091"/>
                <a:ext cx="4605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7431" y="38"/>
                    </a:lnTo>
                    <a:lnTo>
                      <a:pt x="743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2"/>
              <p:cNvSpPr/>
              <p:nvPr/>
            </p:nvSpPr>
            <p:spPr>
              <a:xfrm>
                <a:off x="7936402" y="3800719"/>
                <a:ext cx="46613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520" y="42"/>
                    </a:lnTo>
                    <a:lnTo>
                      <a:pt x="752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2"/>
              <p:cNvSpPr/>
              <p:nvPr/>
            </p:nvSpPr>
            <p:spPr>
              <a:xfrm>
                <a:off x="8454852" y="3800719"/>
                <a:ext cx="46582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516" y="42"/>
                    </a:lnTo>
                    <a:lnTo>
                      <a:pt x="751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2"/>
              <p:cNvSpPr/>
              <p:nvPr/>
            </p:nvSpPr>
            <p:spPr>
              <a:xfrm>
                <a:off x="7418262" y="3800719"/>
                <a:ext cx="46582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516" y="42"/>
                    </a:lnTo>
                    <a:lnTo>
                      <a:pt x="751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2"/>
              <p:cNvSpPr/>
              <p:nvPr/>
            </p:nvSpPr>
            <p:spPr>
              <a:xfrm>
                <a:off x="7933675" y="3829224"/>
                <a:ext cx="471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605" y="38"/>
                    </a:lnTo>
                    <a:lnTo>
                      <a:pt x="7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2"/>
              <p:cNvSpPr/>
              <p:nvPr/>
            </p:nvSpPr>
            <p:spPr>
              <a:xfrm>
                <a:off x="8457951" y="3829224"/>
                <a:ext cx="471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7606" y="38"/>
                    </a:lnTo>
                    <a:lnTo>
                      <a:pt x="760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2"/>
              <p:cNvSpPr/>
              <p:nvPr/>
            </p:nvSpPr>
            <p:spPr>
              <a:xfrm>
                <a:off x="7409585" y="3829224"/>
                <a:ext cx="47115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602" y="38"/>
                    </a:lnTo>
                    <a:lnTo>
                      <a:pt x="760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2"/>
              <p:cNvSpPr/>
              <p:nvPr/>
            </p:nvSpPr>
            <p:spPr>
              <a:xfrm>
                <a:off x="7930948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2"/>
              <p:cNvSpPr/>
              <p:nvPr/>
            </p:nvSpPr>
            <p:spPr>
              <a:xfrm>
                <a:off x="8461545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2"/>
              <p:cNvSpPr/>
              <p:nvPr/>
            </p:nvSpPr>
            <p:spPr>
              <a:xfrm>
                <a:off x="7400536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7929150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751" y="41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8466070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751" y="41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7392416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7752" y="41"/>
                    </a:lnTo>
                    <a:lnTo>
                      <a:pt x="775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7301308" y="3964732"/>
                <a:ext cx="1736300" cy="81254"/>
              </a:xfrm>
              <a:custGeom>
                <a:avLst/>
                <a:gdLst/>
                <a:ahLst/>
                <a:cxnLst/>
                <a:rect l="l" t="t" r="r" b="b"/>
                <a:pathLst>
                  <a:path w="28015" h="1297" extrusionOk="0">
                    <a:moveTo>
                      <a:pt x="0" y="0"/>
                    </a:moveTo>
                    <a:lnTo>
                      <a:pt x="0" y="1296"/>
                    </a:lnTo>
                    <a:lnTo>
                      <a:pt x="28015" y="1296"/>
                    </a:lnTo>
                    <a:lnTo>
                      <a:pt x="28015" y="0"/>
                    </a:lnTo>
                    <a:close/>
                  </a:path>
                </a:pathLst>
              </a:custGeom>
              <a:solidFill>
                <a:srgbClr val="007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5477777" y="3205078"/>
                <a:ext cx="382587" cy="130996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2091" extrusionOk="0">
                    <a:moveTo>
                      <a:pt x="0" y="1"/>
                    </a:moveTo>
                    <a:lnTo>
                      <a:pt x="0" y="2091"/>
                    </a:lnTo>
                    <a:lnTo>
                      <a:pt x="6172" y="2091"/>
                    </a:lnTo>
                    <a:lnTo>
                      <a:pt x="6172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5281863" y="3355935"/>
                <a:ext cx="774409" cy="1382944"/>
              </a:xfrm>
              <a:custGeom>
                <a:avLst/>
                <a:gdLst/>
                <a:ahLst/>
                <a:cxnLst/>
                <a:rect l="l" t="t" r="r" b="b"/>
                <a:pathLst>
                  <a:path w="12495" h="22075" extrusionOk="0">
                    <a:moveTo>
                      <a:pt x="458" y="1"/>
                    </a:moveTo>
                    <a:cubicBezTo>
                      <a:pt x="207" y="1"/>
                      <a:pt x="1" y="204"/>
                      <a:pt x="1" y="455"/>
                    </a:cubicBezTo>
                    <a:lnTo>
                      <a:pt x="1" y="21621"/>
                    </a:lnTo>
                    <a:cubicBezTo>
                      <a:pt x="1" y="21872"/>
                      <a:pt x="207" y="22075"/>
                      <a:pt x="458" y="22075"/>
                    </a:cubicBezTo>
                    <a:lnTo>
                      <a:pt x="12040" y="22075"/>
                    </a:lnTo>
                    <a:cubicBezTo>
                      <a:pt x="12291" y="22075"/>
                      <a:pt x="12494" y="21872"/>
                      <a:pt x="12494" y="21621"/>
                    </a:cubicBezTo>
                    <a:lnTo>
                      <a:pt x="12494" y="455"/>
                    </a:lnTo>
                    <a:cubicBezTo>
                      <a:pt x="12494" y="204"/>
                      <a:pt x="12291" y="1"/>
                      <a:pt x="12040" y="1"/>
                    </a:cubicBez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2"/>
              <p:cNvSpPr/>
              <p:nvPr/>
            </p:nvSpPr>
            <p:spPr>
              <a:xfrm>
                <a:off x="5251927" y="3325676"/>
                <a:ext cx="834465" cy="1443649"/>
              </a:xfrm>
              <a:custGeom>
                <a:avLst/>
                <a:gdLst/>
                <a:ahLst/>
                <a:cxnLst/>
                <a:rect l="l" t="t" r="r" b="b"/>
                <a:pathLst>
                  <a:path w="13464" h="23044" extrusionOk="0">
                    <a:moveTo>
                      <a:pt x="11592" y="966"/>
                    </a:moveTo>
                    <a:cubicBezTo>
                      <a:pt x="12091" y="966"/>
                      <a:pt x="12494" y="1370"/>
                      <a:pt x="12494" y="1869"/>
                    </a:cubicBezTo>
                    <a:lnTo>
                      <a:pt x="12494" y="21173"/>
                    </a:lnTo>
                    <a:cubicBezTo>
                      <a:pt x="12494" y="21672"/>
                      <a:pt x="12091" y="22075"/>
                      <a:pt x="11592" y="22075"/>
                    </a:cubicBezTo>
                    <a:lnTo>
                      <a:pt x="1872" y="22075"/>
                    </a:lnTo>
                    <a:cubicBezTo>
                      <a:pt x="1373" y="22075"/>
                      <a:pt x="966" y="21672"/>
                      <a:pt x="966" y="21173"/>
                    </a:cubicBezTo>
                    <a:lnTo>
                      <a:pt x="966" y="1869"/>
                    </a:lnTo>
                    <a:cubicBezTo>
                      <a:pt x="966" y="1370"/>
                      <a:pt x="1373" y="966"/>
                      <a:pt x="1872" y="966"/>
                    </a:cubicBezTo>
                    <a:close/>
                    <a:moveTo>
                      <a:pt x="1872" y="1"/>
                    </a:moveTo>
                    <a:cubicBezTo>
                      <a:pt x="839" y="1"/>
                      <a:pt x="1" y="839"/>
                      <a:pt x="1" y="1869"/>
                    </a:cubicBezTo>
                    <a:lnTo>
                      <a:pt x="1" y="21173"/>
                    </a:lnTo>
                    <a:cubicBezTo>
                      <a:pt x="1" y="22205"/>
                      <a:pt x="839" y="23044"/>
                      <a:pt x="1872" y="23044"/>
                    </a:cubicBezTo>
                    <a:lnTo>
                      <a:pt x="11592" y="23044"/>
                    </a:lnTo>
                    <a:cubicBezTo>
                      <a:pt x="12625" y="23044"/>
                      <a:pt x="13463" y="22205"/>
                      <a:pt x="13463" y="21173"/>
                    </a:cubicBezTo>
                    <a:lnTo>
                      <a:pt x="13463" y="1869"/>
                    </a:lnTo>
                    <a:cubicBezTo>
                      <a:pt x="13463" y="839"/>
                      <a:pt x="12625" y="1"/>
                      <a:pt x="115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2"/>
              <p:cNvSpPr/>
              <p:nvPr/>
            </p:nvSpPr>
            <p:spPr>
              <a:xfrm>
                <a:off x="5337582" y="4541052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0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2"/>
              <p:cNvSpPr/>
              <p:nvPr/>
            </p:nvSpPr>
            <p:spPr>
              <a:xfrm>
                <a:off x="5337582" y="4359353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2"/>
              <p:cNvSpPr/>
              <p:nvPr/>
            </p:nvSpPr>
            <p:spPr>
              <a:xfrm>
                <a:off x="5337582" y="4203315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2"/>
              <p:cNvSpPr/>
              <p:nvPr/>
            </p:nvSpPr>
            <p:spPr>
              <a:xfrm>
                <a:off x="5337582" y="4034541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7"/>
                    </a:lnTo>
                    <a:lnTo>
                      <a:pt x="10696" y="2247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32"/>
            <p:cNvSpPr/>
            <p:nvPr/>
          </p:nvSpPr>
          <p:spPr>
            <a:xfrm>
              <a:off x="4595874" y="795375"/>
              <a:ext cx="965389" cy="409494"/>
            </a:xfrm>
            <a:custGeom>
              <a:avLst/>
              <a:gdLst/>
              <a:ahLst/>
              <a:cxnLst/>
              <a:rect l="l" t="t" r="r" b="b"/>
              <a:pathLst>
                <a:path w="18092" h="7592" extrusionOk="0">
                  <a:moveTo>
                    <a:pt x="5417" y="0"/>
                  </a:moveTo>
                  <a:cubicBezTo>
                    <a:pt x="5187" y="0"/>
                    <a:pt x="4956" y="30"/>
                    <a:pt x="4734" y="92"/>
                  </a:cubicBezTo>
                  <a:cubicBezTo>
                    <a:pt x="3717" y="372"/>
                    <a:pt x="2885" y="1315"/>
                    <a:pt x="2754" y="2361"/>
                  </a:cubicBezTo>
                  <a:cubicBezTo>
                    <a:pt x="2681" y="2334"/>
                    <a:pt x="2604" y="2322"/>
                    <a:pt x="2527" y="2322"/>
                  </a:cubicBezTo>
                  <a:cubicBezTo>
                    <a:pt x="2295" y="2322"/>
                    <a:pt x="2062" y="2434"/>
                    <a:pt x="1929" y="2627"/>
                  </a:cubicBezTo>
                  <a:cubicBezTo>
                    <a:pt x="1751" y="2882"/>
                    <a:pt x="1662" y="3275"/>
                    <a:pt x="1862" y="3517"/>
                  </a:cubicBezTo>
                  <a:cubicBezTo>
                    <a:pt x="1703" y="3420"/>
                    <a:pt x="1522" y="3375"/>
                    <a:pt x="1340" y="3375"/>
                  </a:cubicBezTo>
                  <a:cubicBezTo>
                    <a:pt x="914" y="3375"/>
                    <a:pt x="478" y="3618"/>
                    <a:pt x="280" y="4003"/>
                  </a:cubicBezTo>
                  <a:cubicBezTo>
                    <a:pt x="0" y="4556"/>
                    <a:pt x="204" y="5286"/>
                    <a:pt x="693" y="5667"/>
                  </a:cubicBezTo>
                  <a:cubicBezTo>
                    <a:pt x="969" y="5881"/>
                    <a:pt x="1317" y="5984"/>
                    <a:pt x="1667" y="5984"/>
                  </a:cubicBezTo>
                  <a:cubicBezTo>
                    <a:pt x="1936" y="5984"/>
                    <a:pt x="2208" y="5923"/>
                    <a:pt x="2450" y="5804"/>
                  </a:cubicBezTo>
                  <a:cubicBezTo>
                    <a:pt x="2646" y="6160"/>
                    <a:pt x="3225" y="6633"/>
                    <a:pt x="3622" y="6713"/>
                  </a:cubicBezTo>
                  <a:cubicBezTo>
                    <a:pt x="3749" y="6738"/>
                    <a:pt x="3882" y="6753"/>
                    <a:pt x="4014" y="6753"/>
                  </a:cubicBezTo>
                  <a:cubicBezTo>
                    <a:pt x="4295" y="6753"/>
                    <a:pt x="4575" y="6686"/>
                    <a:pt x="4791" y="6516"/>
                  </a:cubicBezTo>
                  <a:cubicBezTo>
                    <a:pt x="5072" y="6804"/>
                    <a:pt x="5480" y="6953"/>
                    <a:pt x="5883" y="6953"/>
                  </a:cubicBezTo>
                  <a:cubicBezTo>
                    <a:pt x="6266" y="6953"/>
                    <a:pt x="6645" y="6818"/>
                    <a:pt x="6906" y="6538"/>
                  </a:cubicBezTo>
                  <a:cubicBezTo>
                    <a:pt x="7065" y="6784"/>
                    <a:pt x="7355" y="6938"/>
                    <a:pt x="7648" y="6938"/>
                  </a:cubicBezTo>
                  <a:cubicBezTo>
                    <a:pt x="7654" y="6938"/>
                    <a:pt x="7660" y="6938"/>
                    <a:pt x="7666" y="6938"/>
                  </a:cubicBezTo>
                  <a:cubicBezTo>
                    <a:pt x="7964" y="6932"/>
                    <a:pt x="8342" y="6836"/>
                    <a:pt x="8495" y="6579"/>
                  </a:cubicBezTo>
                  <a:cubicBezTo>
                    <a:pt x="9049" y="7217"/>
                    <a:pt x="9888" y="7591"/>
                    <a:pt x="10732" y="7591"/>
                  </a:cubicBezTo>
                  <a:cubicBezTo>
                    <a:pt x="10846" y="7591"/>
                    <a:pt x="10960" y="7584"/>
                    <a:pt x="11074" y="7570"/>
                  </a:cubicBezTo>
                  <a:cubicBezTo>
                    <a:pt x="12027" y="7456"/>
                    <a:pt x="12955" y="6897"/>
                    <a:pt x="13390" y="6042"/>
                  </a:cubicBezTo>
                  <a:cubicBezTo>
                    <a:pt x="13681" y="6246"/>
                    <a:pt x="14035" y="6352"/>
                    <a:pt x="14390" y="6352"/>
                  </a:cubicBezTo>
                  <a:cubicBezTo>
                    <a:pt x="14577" y="6352"/>
                    <a:pt x="14765" y="6322"/>
                    <a:pt x="14943" y="6261"/>
                  </a:cubicBezTo>
                  <a:cubicBezTo>
                    <a:pt x="15455" y="6084"/>
                    <a:pt x="15928" y="5645"/>
                    <a:pt x="16087" y="5127"/>
                  </a:cubicBezTo>
                  <a:cubicBezTo>
                    <a:pt x="16295" y="5325"/>
                    <a:pt x="16583" y="5428"/>
                    <a:pt x="16870" y="5428"/>
                  </a:cubicBezTo>
                  <a:cubicBezTo>
                    <a:pt x="17081" y="5428"/>
                    <a:pt x="17291" y="5372"/>
                    <a:pt x="17469" y="5258"/>
                  </a:cubicBezTo>
                  <a:cubicBezTo>
                    <a:pt x="17891" y="4991"/>
                    <a:pt x="18091" y="4422"/>
                    <a:pt x="17932" y="3949"/>
                  </a:cubicBezTo>
                  <a:cubicBezTo>
                    <a:pt x="17785" y="3499"/>
                    <a:pt x="17247" y="3161"/>
                    <a:pt x="16766" y="3161"/>
                  </a:cubicBezTo>
                  <a:cubicBezTo>
                    <a:pt x="16740" y="3161"/>
                    <a:pt x="16715" y="3162"/>
                    <a:pt x="16690" y="3164"/>
                  </a:cubicBezTo>
                  <a:cubicBezTo>
                    <a:pt x="16649" y="2538"/>
                    <a:pt x="16268" y="1948"/>
                    <a:pt x="15718" y="1652"/>
                  </a:cubicBezTo>
                  <a:cubicBezTo>
                    <a:pt x="15439" y="1503"/>
                    <a:pt x="15127" y="1426"/>
                    <a:pt x="14817" y="1426"/>
                  </a:cubicBezTo>
                  <a:cubicBezTo>
                    <a:pt x="14513" y="1426"/>
                    <a:pt x="14211" y="1500"/>
                    <a:pt x="13943" y="1652"/>
                  </a:cubicBezTo>
                  <a:cubicBezTo>
                    <a:pt x="13797" y="1427"/>
                    <a:pt x="13527" y="1299"/>
                    <a:pt x="13261" y="1299"/>
                  </a:cubicBezTo>
                  <a:cubicBezTo>
                    <a:pt x="13115" y="1299"/>
                    <a:pt x="12970" y="1338"/>
                    <a:pt x="12847" y="1420"/>
                  </a:cubicBezTo>
                  <a:cubicBezTo>
                    <a:pt x="12529" y="772"/>
                    <a:pt x="11881" y="293"/>
                    <a:pt x="11169" y="181"/>
                  </a:cubicBezTo>
                  <a:cubicBezTo>
                    <a:pt x="11055" y="163"/>
                    <a:pt x="10940" y="154"/>
                    <a:pt x="10824" y="154"/>
                  </a:cubicBezTo>
                  <a:cubicBezTo>
                    <a:pt x="10218" y="154"/>
                    <a:pt x="9615" y="401"/>
                    <a:pt x="9194" y="839"/>
                  </a:cubicBezTo>
                  <a:cubicBezTo>
                    <a:pt x="9005" y="634"/>
                    <a:pt x="8727" y="515"/>
                    <a:pt x="8449" y="515"/>
                  </a:cubicBezTo>
                  <a:cubicBezTo>
                    <a:pt x="8413" y="515"/>
                    <a:pt x="8378" y="517"/>
                    <a:pt x="8342" y="521"/>
                  </a:cubicBezTo>
                  <a:cubicBezTo>
                    <a:pt x="8028" y="559"/>
                    <a:pt x="7713" y="747"/>
                    <a:pt x="7561" y="1023"/>
                  </a:cubicBezTo>
                  <a:cubicBezTo>
                    <a:pt x="7055" y="377"/>
                    <a:pt x="6235" y="0"/>
                    <a:pt x="5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04902595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720000" y="3935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KHỞI ĐỘNG</a:t>
            </a:r>
            <a:endParaRPr dirty="0"/>
          </a:p>
        </p:txBody>
      </p:sp>
      <p:sp>
        <p:nvSpPr>
          <p:cNvPr id="9" name="Down Ribbon 8">
            <a:extLst>
              <a:ext uri="{FF2B5EF4-FFF2-40B4-BE49-F238E27FC236}">
                <a16:creationId xmlns:a16="http://schemas.microsoft.com/office/drawing/2014/main" id="{C6531D35-66A1-5882-44C6-2A6BCB4F5E8A}"/>
              </a:ext>
            </a:extLst>
          </p:cNvPr>
          <p:cNvSpPr/>
          <p:nvPr/>
        </p:nvSpPr>
        <p:spPr>
          <a:xfrm>
            <a:off x="2254934" y="1355025"/>
            <a:ext cx="4413435" cy="1069188"/>
          </a:xfrm>
          <a:prstGeom prst="ribbo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“Ai nhanh nhất”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02655F-9E90-182F-058B-61FC793906B8}"/>
              </a:ext>
            </a:extLst>
          </p:cNvPr>
          <p:cNvSpPr txBox="1"/>
          <p:nvPr/>
        </p:nvSpPr>
        <p:spPr>
          <a:xfrm>
            <a:off x="936004" y="2571750"/>
            <a:ext cx="7483303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Luật chơi: </a:t>
            </a: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 nhóm cử thành viên lần lượt lên bảng, </a:t>
            </a:r>
            <a:r>
              <a:rPr lang="vi-VN" sz="20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viết tên 1 chi tiết/ dụng cụ/ vật liệu</a:t>
            </a:r>
            <a:r>
              <a:rPr lang="vi-VN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 bộ lắp ghép mô hình kĩ thuật cần thiết để lắp ráp mô hình máy phát điện gió.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Thời gian: </a:t>
            </a:r>
            <a:r>
              <a:rPr lang="vi-VN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 phút.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243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16E658-4B39-E395-9642-420626C906FF}"/>
              </a:ext>
            </a:extLst>
          </p:cNvPr>
          <p:cNvSpPr txBox="1"/>
          <p:nvPr/>
        </p:nvSpPr>
        <p:spPr>
          <a:xfrm>
            <a:off x="87086" y="144812"/>
            <a:ext cx="8969828" cy="9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ráp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tóm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tắt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gọn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trống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endParaRPr lang="en-VN" sz="19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close-up of several different toys&#10;&#10;Description automatically generated with medium confidence">
            <a:extLst>
              <a:ext uri="{FF2B5EF4-FFF2-40B4-BE49-F238E27FC236}">
                <a16:creationId xmlns:a16="http://schemas.microsoft.com/office/drawing/2014/main" id="{778585AC-E271-D5A9-2B61-460AD8790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058"/>
          <a:stretch/>
        </p:blipFill>
        <p:spPr>
          <a:xfrm>
            <a:off x="0" y="1115194"/>
            <a:ext cx="5379135" cy="3937596"/>
          </a:xfrm>
          <a:prstGeom prst="rect">
            <a:avLst/>
          </a:prstGeom>
        </p:spPr>
      </p:pic>
      <p:pic>
        <p:nvPicPr>
          <p:cNvPr id="7" name="Picture 6" descr="A close-up of several different toys&#10;&#10;Description automatically generated with medium confidence">
            <a:extLst>
              <a:ext uri="{FF2B5EF4-FFF2-40B4-BE49-F238E27FC236}">
                <a16:creationId xmlns:a16="http://schemas.microsoft.com/office/drawing/2014/main" id="{640CB6C5-CC90-CAB4-74B7-56CC7B4E33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872"/>
          <a:stretch/>
        </p:blipFill>
        <p:spPr>
          <a:xfrm>
            <a:off x="5266703" y="1060127"/>
            <a:ext cx="3790211" cy="4180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695BDC-5E87-167D-A8FD-F8E752749B08}"/>
              </a:ext>
            </a:extLst>
          </p:cNvPr>
          <p:cNvSpPr txBox="1"/>
          <p:nvPr/>
        </p:nvSpPr>
        <p:spPr>
          <a:xfrm>
            <a:off x="4054684" y="4520563"/>
            <a:ext cx="1353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D334EF-17C6-04E5-85D5-447D9A63C353}"/>
              </a:ext>
            </a:extLst>
          </p:cNvPr>
          <p:cNvSpPr txBox="1"/>
          <p:nvPr/>
        </p:nvSpPr>
        <p:spPr>
          <a:xfrm>
            <a:off x="946586" y="4520563"/>
            <a:ext cx="1353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0D430-604F-6149-0543-964B4A600F53}"/>
              </a:ext>
            </a:extLst>
          </p:cNvPr>
          <p:cNvSpPr txBox="1"/>
          <p:nvPr/>
        </p:nvSpPr>
        <p:spPr>
          <a:xfrm>
            <a:off x="134092" y="1115192"/>
            <a:ext cx="1353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01F727-89BF-3654-0838-6232E86DC881}"/>
              </a:ext>
            </a:extLst>
          </p:cNvPr>
          <p:cNvSpPr txBox="1"/>
          <p:nvPr/>
        </p:nvSpPr>
        <p:spPr>
          <a:xfrm>
            <a:off x="2544060" y="1115192"/>
            <a:ext cx="1353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3E695-AEEB-BF3D-44C7-830739880FA2}"/>
              </a:ext>
            </a:extLst>
          </p:cNvPr>
          <p:cNvSpPr txBox="1"/>
          <p:nvPr/>
        </p:nvSpPr>
        <p:spPr>
          <a:xfrm>
            <a:off x="4989797" y="1115192"/>
            <a:ext cx="1353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634992-AFCC-F0B9-85F3-DDBCCFA84C4B}"/>
              </a:ext>
            </a:extLst>
          </p:cNvPr>
          <p:cNvSpPr txBox="1"/>
          <p:nvPr/>
        </p:nvSpPr>
        <p:spPr>
          <a:xfrm>
            <a:off x="5572103" y="1502293"/>
            <a:ext cx="3123635" cy="3108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9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1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bước</a:t>
            </a:r>
            <a:r>
              <a:rPr lang="nl-NL" sz="1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lắp</a:t>
            </a:r>
            <a:r>
              <a:rPr lang="nl-NL" sz="1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ráp </a:t>
            </a:r>
            <a:r>
              <a:rPr lang="nl-NL" sz="19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mô</a:t>
            </a:r>
            <a:r>
              <a:rPr lang="nl-NL" sz="1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1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máy</a:t>
            </a:r>
            <a:r>
              <a:rPr lang="nl-NL" sz="1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1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1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</a:t>
            </a:r>
            <a:r>
              <a:rPr lang="nl-NL" sz="1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endParaRPr lang="en-VN" sz="19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1 - </a:t>
            </a:r>
            <a:r>
              <a:rPr lang="nl-NL" sz="19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Lắp</a:t>
            </a: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khung</a:t>
            </a: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giá</a:t>
            </a: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VN" sz="19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2 - </a:t>
            </a:r>
            <a:r>
              <a:rPr lang="nl-NL" sz="19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Lắp</a:t>
            </a: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đèn</a:t>
            </a: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LED </a:t>
            </a:r>
            <a:r>
              <a:rPr lang="nl-NL" sz="19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với</a:t>
            </a: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dây</a:t>
            </a: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dẫn</a:t>
            </a: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VN" sz="19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3 - </a:t>
            </a:r>
            <a:r>
              <a:rPr lang="nl-NL" sz="19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Gắn</a:t>
            </a: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máy</a:t>
            </a: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đèn</a:t>
            </a: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LED </a:t>
            </a:r>
            <a:r>
              <a:rPr lang="nl-NL" sz="19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vào</a:t>
            </a: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khung</a:t>
            </a: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giá</a:t>
            </a: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19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đỡ</a:t>
            </a:r>
            <a:r>
              <a:rPr lang="nl-NL" sz="1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VN" sz="19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6" name="Picture 2" descr="Biểu Tượng Giáo Dục Kính Lúp Yếu Tố Miễn Phí | Công cụ đồ họa AI Tải xuống  miễn phí - Pikbest">
            <a:extLst>
              <a:ext uri="{FF2B5EF4-FFF2-40B4-BE49-F238E27FC236}">
                <a16:creationId xmlns:a16="http://schemas.microsoft.com/office/drawing/2014/main" id="{8DB25FC3-0195-EFAD-40E8-9C553A55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2777">
            <a:off x="53597" y="24359"/>
            <a:ext cx="510862" cy="51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66033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57;p40">
            <a:extLst>
              <a:ext uri="{FF2B5EF4-FFF2-40B4-BE49-F238E27FC236}">
                <a16:creationId xmlns:a16="http://schemas.microsoft.com/office/drawing/2014/main" id="{1027D34F-B786-6D9D-A87A-8FA4C4582D6D}"/>
              </a:ext>
            </a:extLst>
          </p:cNvPr>
          <p:cNvSpPr txBox="1">
            <a:spLocks/>
          </p:cNvSpPr>
          <p:nvPr/>
        </p:nvSpPr>
        <p:spPr>
          <a:xfrm>
            <a:off x="826509" y="18814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Zilla Slab"/>
              <a:buNone/>
              <a:defRPr sz="3500" b="1" i="0" u="none" strike="noStrike" cap="none">
                <a:solidFill>
                  <a:schemeClr val="accent5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r-CA" sz="2500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624406-9166-AD5C-9D8B-204F0DDA577E}"/>
              </a:ext>
            </a:extLst>
          </p:cNvPr>
          <p:cNvGrpSpPr/>
          <p:nvPr/>
        </p:nvGrpSpPr>
        <p:grpSpPr>
          <a:xfrm>
            <a:off x="639252" y="858088"/>
            <a:ext cx="8159262" cy="572700"/>
            <a:chOff x="720000" y="904490"/>
            <a:chExt cx="8159262" cy="658122"/>
          </a:xfrm>
        </p:grpSpPr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BC108CDF-F175-C736-BC11-9CFDD595706E}"/>
                </a:ext>
              </a:extLst>
            </p:cNvPr>
            <p:cNvSpPr/>
            <p:nvPr/>
          </p:nvSpPr>
          <p:spPr>
            <a:xfrm>
              <a:off x="720000" y="904492"/>
              <a:ext cx="1466609" cy="658120"/>
            </a:xfrm>
            <a:prstGeom prst="homePlat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1</a:t>
              </a:r>
            </a:p>
          </p:txBody>
        </p:sp>
        <p:sp>
          <p:nvSpPr>
            <p:cNvPr id="7" name="Chevron 6">
              <a:extLst>
                <a:ext uri="{FF2B5EF4-FFF2-40B4-BE49-F238E27FC236}">
                  <a16:creationId xmlns:a16="http://schemas.microsoft.com/office/drawing/2014/main" id="{A6109EBD-801D-FE43-E5F3-4C4D406C6541}"/>
                </a:ext>
              </a:extLst>
            </p:cNvPr>
            <p:cNvSpPr/>
            <p:nvPr/>
          </p:nvSpPr>
          <p:spPr>
            <a:xfrm>
              <a:off x="1960544" y="904490"/>
              <a:ext cx="6918718" cy="658121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Lắp ráp khung giá đỡ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C458C3E-C572-C84C-9A0E-E0EB0737C506}"/>
              </a:ext>
            </a:extLst>
          </p:cNvPr>
          <p:cNvSpPr txBox="1"/>
          <p:nvPr/>
        </p:nvSpPr>
        <p:spPr>
          <a:xfrm>
            <a:off x="639252" y="1468744"/>
            <a:ext cx="8078514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ùng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hai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ngắn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hai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lỗ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lắp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tấm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đỡ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toy&#10;&#10;Description automatically generated">
            <a:extLst>
              <a:ext uri="{FF2B5EF4-FFF2-40B4-BE49-F238E27FC236}">
                <a16:creationId xmlns:a16="http://schemas.microsoft.com/office/drawing/2014/main" id="{9C433278-9EC2-3941-BE2B-560638926D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1084" y="2571750"/>
            <a:ext cx="4501831" cy="2322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1319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624406-9166-AD5C-9D8B-204F0DDA577E}"/>
              </a:ext>
            </a:extLst>
          </p:cNvPr>
          <p:cNvGrpSpPr/>
          <p:nvPr/>
        </p:nvGrpSpPr>
        <p:grpSpPr>
          <a:xfrm>
            <a:off x="662698" y="365719"/>
            <a:ext cx="8159262" cy="572700"/>
            <a:chOff x="720000" y="904490"/>
            <a:chExt cx="8159262" cy="658122"/>
          </a:xfrm>
        </p:grpSpPr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BC108CDF-F175-C736-BC11-9CFDD595706E}"/>
                </a:ext>
              </a:extLst>
            </p:cNvPr>
            <p:cNvSpPr/>
            <p:nvPr/>
          </p:nvSpPr>
          <p:spPr>
            <a:xfrm>
              <a:off x="720000" y="904492"/>
              <a:ext cx="1466609" cy="658120"/>
            </a:xfrm>
            <a:prstGeom prst="homePlat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2</a:t>
              </a:r>
            </a:p>
          </p:txBody>
        </p:sp>
        <p:sp>
          <p:nvSpPr>
            <p:cNvPr id="7" name="Chevron 6">
              <a:extLst>
                <a:ext uri="{FF2B5EF4-FFF2-40B4-BE49-F238E27FC236}">
                  <a16:creationId xmlns:a16="http://schemas.microsoft.com/office/drawing/2014/main" id="{A6109EBD-801D-FE43-E5F3-4C4D406C6541}"/>
                </a:ext>
              </a:extLst>
            </p:cNvPr>
            <p:cNvSpPr/>
            <p:nvPr/>
          </p:nvSpPr>
          <p:spPr>
            <a:xfrm>
              <a:off x="1960544" y="904490"/>
              <a:ext cx="6918718" cy="658121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Lắp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LED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dây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413AE6-D51B-144F-4785-B5C71B6B4A17}"/>
              </a:ext>
            </a:extLst>
          </p:cNvPr>
          <p:cNvSpPr txBox="1"/>
          <p:nvPr/>
        </p:nvSpPr>
        <p:spPr>
          <a:xfrm>
            <a:off x="662698" y="1044921"/>
            <a:ext cx="8159262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ắp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đèn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LED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băng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dính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đèn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LED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V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blue fan with a wire&#10;&#10;Description automatically generated">
            <a:extLst>
              <a:ext uri="{FF2B5EF4-FFF2-40B4-BE49-F238E27FC236}">
                <a16:creationId xmlns:a16="http://schemas.microsoft.com/office/drawing/2014/main" id="{E1E95CE3-0C1F-A560-E3FE-945F6B28A5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0403" y="2110021"/>
            <a:ext cx="6623194" cy="2768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021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624406-9166-AD5C-9D8B-204F0DDA577E}"/>
              </a:ext>
            </a:extLst>
          </p:cNvPr>
          <p:cNvGrpSpPr/>
          <p:nvPr/>
        </p:nvGrpSpPr>
        <p:grpSpPr>
          <a:xfrm>
            <a:off x="662698" y="365719"/>
            <a:ext cx="8159262" cy="572700"/>
            <a:chOff x="720000" y="904490"/>
            <a:chExt cx="8159262" cy="658122"/>
          </a:xfrm>
        </p:grpSpPr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BC108CDF-F175-C736-BC11-9CFDD595706E}"/>
                </a:ext>
              </a:extLst>
            </p:cNvPr>
            <p:cNvSpPr/>
            <p:nvPr/>
          </p:nvSpPr>
          <p:spPr>
            <a:xfrm>
              <a:off x="720000" y="904492"/>
              <a:ext cx="1466609" cy="658120"/>
            </a:xfrm>
            <a:prstGeom prst="homePlat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3</a:t>
              </a:r>
            </a:p>
          </p:txBody>
        </p:sp>
        <p:sp>
          <p:nvSpPr>
            <p:cNvPr id="7" name="Chevron 6">
              <a:extLst>
                <a:ext uri="{FF2B5EF4-FFF2-40B4-BE49-F238E27FC236}">
                  <a16:creationId xmlns:a16="http://schemas.microsoft.com/office/drawing/2014/main" id="{A6109EBD-801D-FE43-E5F3-4C4D406C6541}"/>
                </a:ext>
              </a:extLst>
            </p:cNvPr>
            <p:cNvSpPr/>
            <p:nvPr/>
          </p:nvSpPr>
          <p:spPr>
            <a:xfrm>
              <a:off x="1960544" y="904490"/>
              <a:ext cx="6918718" cy="658121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Gắn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LED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khung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413AE6-D51B-144F-4785-B5C71B6B4A17}"/>
              </a:ext>
            </a:extLst>
          </p:cNvPr>
          <p:cNvSpPr txBox="1"/>
          <p:nvPr/>
        </p:nvSpPr>
        <p:spPr>
          <a:xfrm>
            <a:off x="662697" y="1076681"/>
            <a:ext cx="3377673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Gắn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khung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đỡ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băng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dính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gắn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đèn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LED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khung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đỡ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mall toy with three legs&#10;&#10;Description automatically generated with medium confidence">
            <a:extLst>
              <a:ext uri="{FF2B5EF4-FFF2-40B4-BE49-F238E27FC236}">
                <a16:creationId xmlns:a16="http://schemas.microsoft.com/office/drawing/2014/main" id="{3520C65D-F627-2225-AE42-CFFD5263AF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3535" y="1214945"/>
            <a:ext cx="4568425" cy="3579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991932-5139-9839-9CE6-105F73BCE8BE}"/>
              </a:ext>
            </a:extLst>
          </p:cNvPr>
          <p:cNvSpPr txBox="1"/>
          <p:nvPr/>
        </p:nvSpPr>
        <p:spPr>
          <a:xfrm>
            <a:off x="662696" y="2987197"/>
            <a:ext cx="3377674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nl-NL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ắp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ráp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mối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chắc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chắn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đèn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LED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cẩn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thận</a:t>
            </a:r>
            <a:r>
              <a:rPr lang="nl-NL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VN" sz="2000" i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" name="Picture 26">
            <a:extLst>
              <a:ext uri="{FF2B5EF4-FFF2-40B4-BE49-F238E27FC236}">
                <a16:creationId xmlns:a16="http://schemas.microsoft.com/office/drawing/2014/main" id="{642ECDCE-7585-6A1E-727B-9B3379296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3959" y="2879541"/>
            <a:ext cx="458737" cy="4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67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506;p52">
            <a:extLst>
              <a:ext uri="{FF2B5EF4-FFF2-40B4-BE49-F238E27FC236}">
                <a16:creationId xmlns:a16="http://schemas.microsoft.com/office/drawing/2014/main" id="{FFB66A03-C2BC-1D1C-2A4B-561BA8AE2E3E}"/>
              </a:ext>
            </a:extLst>
          </p:cNvPr>
          <p:cNvSpPr/>
          <p:nvPr/>
        </p:nvSpPr>
        <p:spPr>
          <a:xfrm>
            <a:off x="6372131" y="2296955"/>
            <a:ext cx="2128873" cy="9175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507;p52">
            <a:extLst>
              <a:ext uri="{FF2B5EF4-FFF2-40B4-BE49-F238E27FC236}">
                <a16:creationId xmlns:a16="http://schemas.microsoft.com/office/drawing/2014/main" id="{91B7EB4E-DDA0-33FE-22BB-129BCF4D08C9}"/>
              </a:ext>
            </a:extLst>
          </p:cNvPr>
          <p:cNvSpPr/>
          <p:nvPr/>
        </p:nvSpPr>
        <p:spPr>
          <a:xfrm rot="10800000" flipH="1">
            <a:off x="2206649" y="2296955"/>
            <a:ext cx="3413950" cy="991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511;p52">
            <a:extLst>
              <a:ext uri="{FF2B5EF4-FFF2-40B4-BE49-F238E27FC236}">
                <a16:creationId xmlns:a16="http://schemas.microsoft.com/office/drawing/2014/main" id="{0F11370B-6477-DD8D-498B-C3DA652770AB}"/>
              </a:ext>
            </a:extLst>
          </p:cNvPr>
          <p:cNvSpPr txBox="1">
            <a:spLocks/>
          </p:cNvSpPr>
          <p:nvPr/>
        </p:nvSpPr>
        <p:spPr>
          <a:xfrm>
            <a:off x="3545090" y="3277787"/>
            <a:ext cx="4861932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ctr">
              <a:lnSpc>
                <a:spcPct val="150000"/>
              </a:lnSpc>
              <a:buFont typeface="Raleway"/>
              <a:buNone/>
            </a:pP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thao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tra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gió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7" name="Google Shape;1514;p52">
            <a:extLst>
              <a:ext uri="{FF2B5EF4-FFF2-40B4-BE49-F238E27FC236}">
                <a16:creationId xmlns:a16="http://schemas.microsoft.com/office/drawing/2014/main" id="{CDB89D9E-D2A8-46DC-96F3-401E606FB919}"/>
              </a:ext>
            </a:extLst>
          </p:cNvPr>
          <p:cNvSpPr txBox="1">
            <a:spLocks/>
          </p:cNvSpPr>
          <p:nvPr/>
        </p:nvSpPr>
        <p:spPr>
          <a:xfrm>
            <a:off x="600388" y="3064662"/>
            <a:ext cx="23499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39700" indent="0" algn="ctr">
              <a:lnSpc>
                <a:spcPct val="150000"/>
              </a:lnSpc>
              <a:spcAft>
                <a:spcPts val="1000"/>
              </a:spcAft>
              <a:buFont typeface="Raleway"/>
              <a:buNone/>
            </a:pP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nl-NL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048" name="Google Shape;1518;p52">
            <a:extLst>
              <a:ext uri="{FF2B5EF4-FFF2-40B4-BE49-F238E27FC236}">
                <a16:creationId xmlns:a16="http://schemas.microsoft.com/office/drawing/2014/main" id="{992A8164-A40D-09C5-823A-8138B953EAF0}"/>
              </a:ext>
            </a:extLst>
          </p:cNvPr>
          <p:cNvGrpSpPr/>
          <p:nvPr/>
        </p:nvGrpSpPr>
        <p:grpSpPr>
          <a:xfrm>
            <a:off x="1436907" y="1994612"/>
            <a:ext cx="750536" cy="694930"/>
            <a:chOff x="3142055" y="1812975"/>
            <a:chExt cx="419200" cy="416600"/>
          </a:xfrm>
        </p:grpSpPr>
        <p:sp>
          <p:nvSpPr>
            <p:cNvPr id="1049" name="Google Shape;1519;p52">
              <a:extLst>
                <a:ext uri="{FF2B5EF4-FFF2-40B4-BE49-F238E27FC236}">
                  <a16:creationId xmlns:a16="http://schemas.microsoft.com/office/drawing/2014/main" id="{214AD9AC-24C0-EC9B-66C9-CCAD9220CF32}"/>
                </a:ext>
              </a:extLst>
            </p:cNvPr>
            <p:cNvSpPr/>
            <p:nvPr/>
          </p:nvSpPr>
          <p:spPr>
            <a:xfrm>
              <a:off x="3464130" y="1941575"/>
              <a:ext cx="97125" cy="65600"/>
            </a:xfrm>
            <a:custGeom>
              <a:avLst/>
              <a:gdLst/>
              <a:ahLst/>
              <a:cxnLst/>
              <a:rect l="l" t="t" r="r" b="b"/>
              <a:pathLst>
                <a:path w="3885" h="2624" extrusionOk="0">
                  <a:moveTo>
                    <a:pt x="357" y="1"/>
                  </a:moveTo>
                  <a:cubicBezTo>
                    <a:pt x="357" y="1"/>
                    <a:pt x="119" y="119"/>
                    <a:pt x="60" y="223"/>
                  </a:cubicBezTo>
                  <a:cubicBezTo>
                    <a:pt x="1" y="342"/>
                    <a:pt x="1" y="638"/>
                    <a:pt x="1" y="638"/>
                  </a:cubicBezTo>
                  <a:lnTo>
                    <a:pt x="312" y="816"/>
                  </a:lnTo>
                  <a:cubicBezTo>
                    <a:pt x="475" y="905"/>
                    <a:pt x="594" y="1098"/>
                    <a:pt x="609" y="1290"/>
                  </a:cubicBezTo>
                  <a:lnTo>
                    <a:pt x="609" y="1350"/>
                  </a:lnTo>
                  <a:cubicBezTo>
                    <a:pt x="609" y="1498"/>
                    <a:pt x="712" y="1631"/>
                    <a:pt x="861" y="1676"/>
                  </a:cubicBezTo>
                  <a:lnTo>
                    <a:pt x="3292" y="2595"/>
                  </a:lnTo>
                  <a:cubicBezTo>
                    <a:pt x="3339" y="2615"/>
                    <a:pt x="3388" y="2624"/>
                    <a:pt x="3436" y="2624"/>
                  </a:cubicBezTo>
                  <a:cubicBezTo>
                    <a:pt x="3572" y="2624"/>
                    <a:pt x="3705" y="2552"/>
                    <a:pt x="3781" y="2432"/>
                  </a:cubicBezTo>
                  <a:cubicBezTo>
                    <a:pt x="3885" y="2239"/>
                    <a:pt x="3826" y="2002"/>
                    <a:pt x="3633" y="1883"/>
                  </a:cubicBezTo>
                  <a:lnTo>
                    <a:pt x="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520;p52">
              <a:extLst>
                <a:ext uri="{FF2B5EF4-FFF2-40B4-BE49-F238E27FC236}">
                  <a16:creationId xmlns:a16="http://schemas.microsoft.com/office/drawing/2014/main" id="{0CD21BBC-DBAF-03E2-6086-766174958BA5}"/>
                </a:ext>
              </a:extLst>
            </p:cNvPr>
            <p:cNvSpPr/>
            <p:nvPr/>
          </p:nvSpPr>
          <p:spPr>
            <a:xfrm>
              <a:off x="3440780" y="1812975"/>
              <a:ext cx="30800" cy="106400"/>
            </a:xfrm>
            <a:custGeom>
              <a:avLst/>
              <a:gdLst/>
              <a:ahLst/>
              <a:cxnLst/>
              <a:rect l="l" t="t" r="r" b="b"/>
              <a:pathLst>
                <a:path w="1232" h="4256" extrusionOk="0">
                  <a:moveTo>
                    <a:pt x="401" y="0"/>
                  </a:moveTo>
                  <a:cubicBezTo>
                    <a:pt x="179" y="0"/>
                    <a:pt x="1" y="178"/>
                    <a:pt x="1" y="386"/>
                  </a:cubicBezTo>
                  <a:lnTo>
                    <a:pt x="1" y="4166"/>
                  </a:lnTo>
                  <a:cubicBezTo>
                    <a:pt x="1" y="4166"/>
                    <a:pt x="238" y="4255"/>
                    <a:pt x="371" y="4255"/>
                  </a:cubicBezTo>
                  <a:cubicBezTo>
                    <a:pt x="490" y="4255"/>
                    <a:pt x="727" y="4166"/>
                    <a:pt x="727" y="4166"/>
                  </a:cubicBezTo>
                  <a:lnTo>
                    <a:pt x="727" y="3810"/>
                  </a:lnTo>
                  <a:cubicBezTo>
                    <a:pt x="727" y="3603"/>
                    <a:pt x="831" y="3425"/>
                    <a:pt x="994" y="3306"/>
                  </a:cubicBezTo>
                  <a:lnTo>
                    <a:pt x="1039" y="3277"/>
                  </a:lnTo>
                  <a:cubicBezTo>
                    <a:pt x="1172" y="3203"/>
                    <a:pt x="1231" y="3054"/>
                    <a:pt x="1202" y="2891"/>
                  </a:cubicBezTo>
                  <a:lnTo>
                    <a:pt x="786" y="327"/>
                  </a:lnTo>
                  <a:cubicBezTo>
                    <a:pt x="757" y="134"/>
                    <a:pt x="594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521;p52">
              <a:extLst>
                <a:ext uri="{FF2B5EF4-FFF2-40B4-BE49-F238E27FC236}">
                  <a16:creationId xmlns:a16="http://schemas.microsoft.com/office/drawing/2014/main" id="{4475261A-7119-D8FC-B8A6-67CEC9E54E35}"/>
                </a:ext>
              </a:extLst>
            </p:cNvPr>
            <p:cNvSpPr/>
            <p:nvPr/>
          </p:nvSpPr>
          <p:spPr>
            <a:xfrm>
              <a:off x="3370380" y="1941575"/>
              <a:ext cx="65250" cy="45625"/>
            </a:xfrm>
            <a:custGeom>
              <a:avLst/>
              <a:gdLst/>
              <a:ahLst/>
              <a:cxnLst/>
              <a:rect l="l" t="t" r="r" b="b"/>
              <a:pathLst>
                <a:path w="2610" h="1825" extrusionOk="0">
                  <a:moveTo>
                    <a:pt x="2253" y="1"/>
                  </a:moveTo>
                  <a:lnTo>
                    <a:pt x="1942" y="179"/>
                  </a:lnTo>
                  <a:cubicBezTo>
                    <a:pt x="1850" y="232"/>
                    <a:pt x="1749" y="258"/>
                    <a:pt x="1649" y="258"/>
                  </a:cubicBezTo>
                  <a:cubicBezTo>
                    <a:pt x="1557" y="258"/>
                    <a:pt x="1464" y="236"/>
                    <a:pt x="1379" y="193"/>
                  </a:cubicBezTo>
                  <a:lnTo>
                    <a:pt x="1334" y="179"/>
                  </a:lnTo>
                  <a:cubicBezTo>
                    <a:pt x="1273" y="148"/>
                    <a:pt x="1211" y="132"/>
                    <a:pt x="1151" y="132"/>
                  </a:cubicBezTo>
                  <a:cubicBezTo>
                    <a:pt x="1068" y="132"/>
                    <a:pt x="988" y="162"/>
                    <a:pt x="919" y="223"/>
                  </a:cubicBezTo>
                  <a:lnTo>
                    <a:pt x="15" y="949"/>
                  </a:lnTo>
                  <a:cubicBezTo>
                    <a:pt x="15" y="949"/>
                    <a:pt x="0" y="1320"/>
                    <a:pt x="104" y="1468"/>
                  </a:cubicBezTo>
                  <a:cubicBezTo>
                    <a:pt x="193" y="1617"/>
                    <a:pt x="563" y="1824"/>
                    <a:pt x="563" y="1824"/>
                  </a:cubicBezTo>
                  <a:lnTo>
                    <a:pt x="2609" y="638"/>
                  </a:lnTo>
                  <a:cubicBezTo>
                    <a:pt x="2609" y="638"/>
                    <a:pt x="2550" y="223"/>
                    <a:pt x="2491" y="134"/>
                  </a:cubicBezTo>
                  <a:cubicBezTo>
                    <a:pt x="2416" y="15"/>
                    <a:pt x="2253" y="1"/>
                    <a:pt x="2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522;p52">
              <a:extLst>
                <a:ext uri="{FF2B5EF4-FFF2-40B4-BE49-F238E27FC236}">
                  <a16:creationId xmlns:a16="http://schemas.microsoft.com/office/drawing/2014/main" id="{45A5BCB0-B821-02A8-FCD0-492644159465}"/>
                </a:ext>
              </a:extLst>
            </p:cNvPr>
            <p:cNvSpPr/>
            <p:nvPr/>
          </p:nvSpPr>
          <p:spPr>
            <a:xfrm>
              <a:off x="3236580" y="1950100"/>
              <a:ext cx="230550" cy="260950"/>
            </a:xfrm>
            <a:custGeom>
              <a:avLst/>
              <a:gdLst/>
              <a:ahLst/>
              <a:cxnLst/>
              <a:rect l="l" t="t" r="r" b="b"/>
              <a:pathLst>
                <a:path w="9222" h="10438" extrusionOk="0">
                  <a:moveTo>
                    <a:pt x="682" y="1"/>
                  </a:moveTo>
                  <a:cubicBezTo>
                    <a:pt x="549" y="1"/>
                    <a:pt x="297" y="401"/>
                    <a:pt x="297" y="401"/>
                  </a:cubicBezTo>
                  <a:lnTo>
                    <a:pt x="0" y="10111"/>
                  </a:lnTo>
                  <a:lnTo>
                    <a:pt x="682" y="10437"/>
                  </a:lnTo>
                  <a:lnTo>
                    <a:pt x="1379" y="10111"/>
                  </a:lnTo>
                  <a:lnTo>
                    <a:pt x="1082" y="401"/>
                  </a:lnTo>
                  <a:cubicBezTo>
                    <a:pt x="1082" y="401"/>
                    <a:pt x="830" y="1"/>
                    <a:pt x="682" y="1"/>
                  </a:cubicBezTo>
                  <a:close/>
                  <a:moveTo>
                    <a:pt x="8539" y="1"/>
                  </a:moveTo>
                  <a:cubicBezTo>
                    <a:pt x="8391" y="1"/>
                    <a:pt x="8139" y="401"/>
                    <a:pt x="8139" y="401"/>
                  </a:cubicBezTo>
                  <a:lnTo>
                    <a:pt x="7843" y="10111"/>
                  </a:lnTo>
                  <a:lnTo>
                    <a:pt x="8539" y="10437"/>
                  </a:lnTo>
                  <a:lnTo>
                    <a:pt x="9221" y="10111"/>
                  </a:lnTo>
                  <a:lnTo>
                    <a:pt x="8925" y="401"/>
                  </a:lnTo>
                  <a:cubicBezTo>
                    <a:pt x="8925" y="401"/>
                    <a:pt x="8673" y="1"/>
                    <a:pt x="8539" y="1"/>
                  </a:cubicBez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523;p52">
              <a:extLst>
                <a:ext uri="{FF2B5EF4-FFF2-40B4-BE49-F238E27FC236}">
                  <a16:creationId xmlns:a16="http://schemas.microsoft.com/office/drawing/2014/main" id="{E5AD5314-759A-989B-A5F2-745DB1A7E807}"/>
                </a:ext>
              </a:extLst>
            </p:cNvPr>
            <p:cNvSpPr/>
            <p:nvPr/>
          </p:nvSpPr>
          <p:spPr>
            <a:xfrm>
              <a:off x="3244730" y="1812975"/>
              <a:ext cx="30775" cy="107500"/>
            </a:xfrm>
            <a:custGeom>
              <a:avLst/>
              <a:gdLst/>
              <a:ahLst/>
              <a:cxnLst/>
              <a:rect l="l" t="t" r="r" b="b"/>
              <a:pathLst>
                <a:path w="1231" h="4300" extrusionOk="0">
                  <a:moveTo>
                    <a:pt x="386" y="0"/>
                  </a:moveTo>
                  <a:cubicBezTo>
                    <a:pt x="178" y="0"/>
                    <a:pt x="0" y="178"/>
                    <a:pt x="0" y="386"/>
                  </a:cubicBezTo>
                  <a:lnTo>
                    <a:pt x="0" y="4166"/>
                  </a:lnTo>
                  <a:cubicBezTo>
                    <a:pt x="0" y="4166"/>
                    <a:pt x="238" y="4300"/>
                    <a:pt x="356" y="4300"/>
                  </a:cubicBezTo>
                  <a:cubicBezTo>
                    <a:pt x="490" y="4300"/>
                    <a:pt x="727" y="4166"/>
                    <a:pt x="727" y="4166"/>
                  </a:cubicBezTo>
                  <a:lnTo>
                    <a:pt x="727" y="3810"/>
                  </a:lnTo>
                  <a:cubicBezTo>
                    <a:pt x="727" y="3603"/>
                    <a:pt x="831" y="3425"/>
                    <a:pt x="994" y="3306"/>
                  </a:cubicBezTo>
                  <a:lnTo>
                    <a:pt x="1038" y="3277"/>
                  </a:lnTo>
                  <a:cubicBezTo>
                    <a:pt x="1157" y="3203"/>
                    <a:pt x="1231" y="3054"/>
                    <a:pt x="1201" y="2891"/>
                  </a:cubicBezTo>
                  <a:lnTo>
                    <a:pt x="786" y="327"/>
                  </a:lnTo>
                  <a:cubicBezTo>
                    <a:pt x="756" y="134"/>
                    <a:pt x="57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524;p52">
              <a:extLst>
                <a:ext uri="{FF2B5EF4-FFF2-40B4-BE49-F238E27FC236}">
                  <a16:creationId xmlns:a16="http://schemas.microsoft.com/office/drawing/2014/main" id="{AC0FAB5C-5337-CE5D-F6CD-8E380476093B}"/>
                </a:ext>
              </a:extLst>
            </p:cNvPr>
            <p:cNvSpPr/>
            <p:nvPr/>
          </p:nvSpPr>
          <p:spPr>
            <a:xfrm>
              <a:off x="3142055" y="1941575"/>
              <a:ext cx="99000" cy="64300"/>
            </a:xfrm>
            <a:custGeom>
              <a:avLst/>
              <a:gdLst/>
              <a:ahLst/>
              <a:cxnLst/>
              <a:rect l="l" t="t" r="r" b="b"/>
              <a:pathLst>
                <a:path w="3960" h="2572" extrusionOk="0">
                  <a:moveTo>
                    <a:pt x="3529" y="1"/>
                  </a:moveTo>
                  <a:lnTo>
                    <a:pt x="3233" y="179"/>
                  </a:lnTo>
                  <a:cubicBezTo>
                    <a:pt x="3140" y="232"/>
                    <a:pt x="3040" y="258"/>
                    <a:pt x="2940" y="258"/>
                  </a:cubicBezTo>
                  <a:cubicBezTo>
                    <a:pt x="2847" y="258"/>
                    <a:pt x="2755" y="236"/>
                    <a:pt x="2669" y="193"/>
                  </a:cubicBezTo>
                  <a:lnTo>
                    <a:pt x="2610" y="179"/>
                  </a:lnTo>
                  <a:cubicBezTo>
                    <a:pt x="2554" y="148"/>
                    <a:pt x="2494" y="132"/>
                    <a:pt x="2433" y="132"/>
                  </a:cubicBezTo>
                  <a:cubicBezTo>
                    <a:pt x="2348" y="132"/>
                    <a:pt x="2264" y="162"/>
                    <a:pt x="2195" y="223"/>
                  </a:cubicBezTo>
                  <a:lnTo>
                    <a:pt x="194" y="1869"/>
                  </a:lnTo>
                  <a:cubicBezTo>
                    <a:pt x="31" y="1987"/>
                    <a:pt x="1" y="2210"/>
                    <a:pt x="90" y="2373"/>
                  </a:cubicBezTo>
                  <a:cubicBezTo>
                    <a:pt x="170" y="2502"/>
                    <a:pt x="303" y="2571"/>
                    <a:pt x="440" y="2571"/>
                  </a:cubicBezTo>
                  <a:cubicBezTo>
                    <a:pt x="507" y="2571"/>
                    <a:pt x="575" y="2555"/>
                    <a:pt x="638" y="2521"/>
                  </a:cubicBezTo>
                  <a:lnTo>
                    <a:pt x="3900" y="638"/>
                  </a:lnTo>
                  <a:cubicBezTo>
                    <a:pt x="3900" y="638"/>
                    <a:pt x="3959" y="312"/>
                    <a:pt x="3900" y="208"/>
                  </a:cubicBezTo>
                  <a:cubicBezTo>
                    <a:pt x="3841" y="104"/>
                    <a:pt x="3529" y="1"/>
                    <a:pt x="35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525;p52">
              <a:extLst>
                <a:ext uri="{FF2B5EF4-FFF2-40B4-BE49-F238E27FC236}">
                  <a16:creationId xmlns:a16="http://schemas.microsoft.com/office/drawing/2014/main" id="{3131815E-6B25-28E4-1B75-CB20EA3E2730}"/>
                </a:ext>
              </a:extLst>
            </p:cNvPr>
            <p:cNvSpPr/>
            <p:nvPr/>
          </p:nvSpPr>
          <p:spPr>
            <a:xfrm>
              <a:off x="3266230" y="1941575"/>
              <a:ext cx="61900" cy="52650"/>
            </a:xfrm>
            <a:custGeom>
              <a:avLst/>
              <a:gdLst/>
              <a:ahLst/>
              <a:cxnLst/>
              <a:rect l="l" t="t" r="r" b="b"/>
              <a:pathLst>
                <a:path w="2476" h="2106" extrusionOk="0">
                  <a:moveTo>
                    <a:pt x="430" y="1"/>
                  </a:moveTo>
                  <a:cubicBezTo>
                    <a:pt x="430" y="1"/>
                    <a:pt x="134" y="149"/>
                    <a:pt x="74" y="253"/>
                  </a:cubicBezTo>
                  <a:cubicBezTo>
                    <a:pt x="0" y="371"/>
                    <a:pt x="74" y="638"/>
                    <a:pt x="74" y="638"/>
                  </a:cubicBezTo>
                  <a:lnTo>
                    <a:pt x="371" y="816"/>
                  </a:lnTo>
                  <a:cubicBezTo>
                    <a:pt x="549" y="920"/>
                    <a:pt x="653" y="1098"/>
                    <a:pt x="667" y="1290"/>
                  </a:cubicBezTo>
                  <a:lnTo>
                    <a:pt x="682" y="1350"/>
                  </a:lnTo>
                  <a:cubicBezTo>
                    <a:pt x="682" y="1498"/>
                    <a:pt x="786" y="1631"/>
                    <a:pt x="919" y="1676"/>
                  </a:cubicBezTo>
                  <a:lnTo>
                    <a:pt x="2061" y="2106"/>
                  </a:lnTo>
                  <a:cubicBezTo>
                    <a:pt x="2061" y="2106"/>
                    <a:pt x="2357" y="1809"/>
                    <a:pt x="2417" y="1661"/>
                  </a:cubicBezTo>
                  <a:cubicBezTo>
                    <a:pt x="2476" y="1498"/>
                    <a:pt x="2417" y="1142"/>
                    <a:pt x="2417" y="1142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526;p52">
              <a:extLst>
                <a:ext uri="{FF2B5EF4-FFF2-40B4-BE49-F238E27FC236}">
                  <a16:creationId xmlns:a16="http://schemas.microsoft.com/office/drawing/2014/main" id="{F7A31AC2-0CAB-2470-6226-9772ADDC00D4}"/>
                </a:ext>
              </a:extLst>
            </p:cNvPr>
            <p:cNvSpPr/>
            <p:nvPr/>
          </p:nvSpPr>
          <p:spPr>
            <a:xfrm>
              <a:off x="3331080" y="2018300"/>
              <a:ext cx="40425" cy="211275"/>
            </a:xfrm>
            <a:custGeom>
              <a:avLst/>
              <a:gdLst/>
              <a:ahLst/>
              <a:cxnLst/>
              <a:rect l="l" t="t" r="r" b="b"/>
              <a:pathLst>
                <a:path w="1617" h="8451" extrusionOk="0">
                  <a:moveTo>
                    <a:pt x="816" y="0"/>
                  </a:moveTo>
                  <a:cubicBezTo>
                    <a:pt x="608" y="0"/>
                    <a:pt x="253" y="193"/>
                    <a:pt x="253" y="193"/>
                  </a:cubicBezTo>
                  <a:lnTo>
                    <a:pt x="1" y="8332"/>
                  </a:lnTo>
                  <a:cubicBezTo>
                    <a:pt x="1" y="8406"/>
                    <a:pt x="60" y="8451"/>
                    <a:pt x="119" y="8451"/>
                  </a:cubicBezTo>
                  <a:lnTo>
                    <a:pt x="1498" y="8451"/>
                  </a:lnTo>
                  <a:cubicBezTo>
                    <a:pt x="1572" y="8451"/>
                    <a:pt x="1617" y="8406"/>
                    <a:pt x="1617" y="8332"/>
                  </a:cubicBezTo>
                  <a:lnTo>
                    <a:pt x="1364" y="193"/>
                  </a:lnTo>
                  <a:cubicBezTo>
                    <a:pt x="1364" y="193"/>
                    <a:pt x="1009" y="0"/>
                    <a:pt x="816" y="0"/>
                  </a:cubicBez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527;p52">
              <a:extLst>
                <a:ext uri="{FF2B5EF4-FFF2-40B4-BE49-F238E27FC236}">
                  <a16:creationId xmlns:a16="http://schemas.microsoft.com/office/drawing/2014/main" id="{85B68C14-4AB7-A888-6587-79D1EC141D50}"/>
                </a:ext>
              </a:extLst>
            </p:cNvPr>
            <p:cNvSpPr/>
            <p:nvPr/>
          </p:nvSpPr>
          <p:spPr>
            <a:xfrm>
              <a:off x="3368880" y="1996800"/>
              <a:ext cx="141600" cy="93675"/>
            </a:xfrm>
            <a:custGeom>
              <a:avLst/>
              <a:gdLst/>
              <a:ahLst/>
              <a:cxnLst/>
              <a:rect l="l" t="t" r="r" b="b"/>
              <a:pathLst>
                <a:path w="5664" h="3747" extrusionOk="0">
                  <a:moveTo>
                    <a:pt x="638" y="1"/>
                  </a:moveTo>
                  <a:cubicBezTo>
                    <a:pt x="638" y="1"/>
                    <a:pt x="193" y="149"/>
                    <a:pt x="75" y="327"/>
                  </a:cubicBezTo>
                  <a:cubicBezTo>
                    <a:pt x="1" y="445"/>
                    <a:pt x="105" y="905"/>
                    <a:pt x="105" y="905"/>
                  </a:cubicBezTo>
                  <a:lnTo>
                    <a:pt x="549" y="1157"/>
                  </a:lnTo>
                  <a:cubicBezTo>
                    <a:pt x="801" y="1305"/>
                    <a:pt x="950" y="1557"/>
                    <a:pt x="979" y="1839"/>
                  </a:cubicBezTo>
                  <a:lnTo>
                    <a:pt x="979" y="1913"/>
                  </a:lnTo>
                  <a:cubicBezTo>
                    <a:pt x="994" y="2135"/>
                    <a:pt x="1127" y="2328"/>
                    <a:pt x="1335" y="2402"/>
                  </a:cubicBezTo>
                  <a:lnTo>
                    <a:pt x="4819" y="3707"/>
                  </a:lnTo>
                  <a:cubicBezTo>
                    <a:pt x="4885" y="3734"/>
                    <a:pt x="4954" y="3747"/>
                    <a:pt x="5023" y="3747"/>
                  </a:cubicBezTo>
                  <a:cubicBezTo>
                    <a:pt x="5215" y="3747"/>
                    <a:pt x="5402" y="3645"/>
                    <a:pt x="5501" y="3470"/>
                  </a:cubicBezTo>
                  <a:cubicBezTo>
                    <a:pt x="5664" y="3188"/>
                    <a:pt x="5575" y="2847"/>
                    <a:pt x="5293" y="2699"/>
                  </a:cubicBezTo>
                  <a:lnTo>
                    <a:pt x="6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528;p52">
              <a:extLst>
                <a:ext uri="{FF2B5EF4-FFF2-40B4-BE49-F238E27FC236}">
                  <a16:creationId xmlns:a16="http://schemas.microsoft.com/office/drawing/2014/main" id="{59FA14AA-D4B1-1F89-6071-BFAE342E144F}"/>
                </a:ext>
              </a:extLst>
            </p:cNvPr>
            <p:cNvSpPr/>
            <p:nvPr/>
          </p:nvSpPr>
          <p:spPr>
            <a:xfrm>
              <a:off x="3338130" y="1812975"/>
              <a:ext cx="44125" cy="154950"/>
            </a:xfrm>
            <a:custGeom>
              <a:avLst/>
              <a:gdLst/>
              <a:ahLst/>
              <a:cxnLst/>
              <a:rect l="l" t="t" r="r" b="b"/>
              <a:pathLst>
                <a:path w="1765" h="6198" extrusionOk="0">
                  <a:moveTo>
                    <a:pt x="578" y="0"/>
                  </a:moveTo>
                  <a:cubicBezTo>
                    <a:pt x="252" y="0"/>
                    <a:pt x="0" y="252"/>
                    <a:pt x="0" y="564"/>
                  </a:cubicBezTo>
                  <a:lnTo>
                    <a:pt x="0" y="5945"/>
                  </a:lnTo>
                  <a:cubicBezTo>
                    <a:pt x="0" y="5945"/>
                    <a:pt x="341" y="6197"/>
                    <a:pt x="534" y="6197"/>
                  </a:cubicBezTo>
                  <a:cubicBezTo>
                    <a:pt x="712" y="6197"/>
                    <a:pt x="1053" y="5945"/>
                    <a:pt x="1053" y="5945"/>
                  </a:cubicBezTo>
                  <a:lnTo>
                    <a:pt x="1053" y="5441"/>
                  </a:lnTo>
                  <a:cubicBezTo>
                    <a:pt x="1053" y="5159"/>
                    <a:pt x="1201" y="4893"/>
                    <a:pt x="1423" y="4730"/>
                  </a:cubicBezTo>
                  <a:lnTo>
                    <a:pt x="1498" y="4685"/>
                  </a:lnTo>
                  <a:cubicBezTo>
                    <a:pt x="1675" y="4566"/>
                    <a:pt x="1764" y="4359"/>
                    <a:pt x="1735" y="4137"/>
                  </a:cubicBezTo>
                  <a:lnTo>
                    <a:pt x="1127" y="475"/>
                  </a:lnTo>
                  <a:cubicBezTo>
                    <a:pt x="1082" y="193"/>
                    <a:pt x="845" y="0"/>
                    <a:pt x="5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529;p52">
              <a:extLst>
                <a:ext uri="{FF2B5EF4-FFF2-40B4-BE49-F238E27FC236}">
                  <a16:creationId xmlns:a16="http://schemas.microsoft.com/office/drawing/2014/main" id="{A09D2F43-CA1F-F438-F5B5-71C30D9A0A93}"/>
                </a:ext>
              </a:extLst>
            </p:cNvPr>
            <p:cNvSpPr/>
            <p:nvPr/>
          </p:nvSpPr>
          <p:spPr>
            <a:xfrm>
              <a:off x="3191730" y="1996800"/>
              <a:ext cx="139375" cy="91875"/>
            </a:xfrm>
            <a:custGeom>
              <a:avLst/>
              <a:gdLst/>
              <a:ahLst/>
              <a:cxnLst/>
              <a:rect l="l" t="t" r="r" b="b"/>
              <a:pathLst>
                <a:path w="5575" h="3675" extrusionOk="0">
                  <a:moveTo>
                    <a:pt x="5056" y="1"/>
                  </a:moveTo>
                  <a:lnTo>
                    <a:pt x="4611" y="253"/>
                  </a:lnTo>
                  <a:cubicBezTo>
                    <a:pt x="4486" y="331"/>
                    <a:pt x="4340" y="368"/>
                    <a:pt x="4193" y="368"/>
                  </a:cubicBezTo>
                  <a:cubicBezTo>
                    <a:pt x="4062" y="368"/>
                    <a:pt x="3929" y="338"/>
                    <a:pt x="3810" y="282"/>
                  </a:cubicBezTo>
                  <a:lnTo>
                    <a:pt x="3736" y="238"/>
                  </a:lnTo>
                  <a:cubicBezTo>
                    <a:pt x="3662" y="204"/>
                    <a:pt x="3584" y="187"/>
                    <a:pt x="3505" y="187"/>
                  </a:cubicBezTo>
                  <a:cubicBezTo>
                    <a:pt x="3379" y="187"/>
                    <a:pt x="3253" y="230"/>
                    <a:pt x="3143" y="312"/>
                  </a:cubicBezTo>
                  <a:lnTo>
                    <a:pt x="267" y="2669"/>
                  </a:lnTo>
                  <a:cubicBezTo>
                    <a:pt x="60" y="2847"/>
                    <a:pt x="0" y="3158"/>
                    <a:pt x="134" y="3395"/>
                  </a:cubicBezTo>
                  <a:cubicBezTo>
                    <a:pt x="244" y="3575"/>
                    <a:pt x="435" y="3674"/>
                    <a:pt x="629" y="3674"/>
                  </a:cubicBezTo>
                  <a:cubicBezTo>
                    <a:pt x="723" y="3674"/>
                    <a:pt x="818" y="3651"/>
                    <a:pt x="905" y="3603"/>
                  </a:cubicBezTo>
                  <a:lnTo>
                    <a:pt x="5575" y="905"/>
                  </a:lnTo>
                  <a:cubicBezTo>
                    <a:pt x="5575" y="905"/>
                    <a:pt x="5560" y="475"/>
                    <a:pt x="5471" y="327"/>
                  </a:cubicBezTo>
                  <a:cubicBezTo>
                    <a:pt x="5382" y="164"/>
                    <a:pt x="5056" y="1"/>
                    <a:pt x="5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530;p52">
              <a:extLst>
                <a:ext uri="{FF2B5EF4-FFF2-40B4-BE49-F238E27FC236}">
                  <a16:creationId xmlns:a16="http://schemas.microsoft.com/office/drawing/2014/main" id="{06B5E2A5-E55E-E880-F5EB-47E5BB5ACC9A}"/>
                </a:ext>
              </a:extLst>
            </p:cNvPr>
            <p:cNvSpPr/>
            <p:nvPr/>
          </p:nvSpPr>
          <p:spPr>
            <a:xfrm>
              <a:off x="3426330" y="1915275"/>
              <a:ext cx="47100" cy="47075"/>
            </a:xfrm>
            <a:custGeom>
              <a:avLst/>
              <a:gdLst/>
              <a:ahLst/>
              <a:cxnLst/>
              <a:rect l="l" t="t" r="r" b="b"/>
              <a:pathLst>
                <a:path w="1884" h="1883" extrusionOk="0">
                  <a:moveTo>
                    <a:pt x="949" y="0"/>
                  </a:moveTo>
                  <a:cubicBezTo>
                    <a:pt x="431" y="0"/>
                    <a:pt x="1" y="415"/>
                    <a:pt x="1" y="934"/>
                  </a:cubicBezTo>
                  <a:cubicBezTo>
                    <a:pt x="1" y="1453"/>
                    <a:pt x="431" y="1883"/>
                    <a:pt x="949" y="1883"/>
                  </a:cubicBezTo>
                  <a:cubicBezTo>
                    <a:pt x="1468" y="1883"/>
                    <a:pt x="1883" y="1453"/>
                    <a:pt x="1883" y="934"/>
                  </a:cubicBezTo>
                  <a:cubicBezTo>
                    <a:pt x="1883" y="415"/>
                    <a:pt x="1468" y="0"/>
                    <a:pt x="949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531;p52">
              <a:extLst>
                <a:ext uri="{FF2B5EF4-FFF2-40B4-BE49-F238E27FC236}">
                  <a16:creationId xmlns:a16="http://schemas.microsoft.com/office/drawing/2014/main" id="{2B25C150-F101-DC5B-F378-8A7632AEE62C}"/>
                </a:ext>
              </a:extLst>
            </p:cNvPr>
            <p:cNvSpPr/>
            <p:nvPr/>
          </p:nvSpPr>
          <p:spPr>
            <a:xfrm>
              <a:off x="3317730" y="1959000"/>
              <a:ext cx="67125" cy="67100"/>
            </a:xfrm>
            <a:custGeom>
              <a:avLst/>
              <a:gdLst/>
              <a:ahLst/>
              <a:cxnLst/>
              <a:rect l="l" t="t" r="r" b="b"/>
              <a:pathLst>
                <a:path w="2685" h="2684" extrusionOk="0">
                  <a:moveTo>
                    <a:pt x="1350" y="0"/>
                  </a:moveTo>
                  <a:cubicBezTo>
                    <a:pt x="609" y="0"/>
                    <a:pt x="1" y="608"/>
                    <a:pt x="1" y="1349"/>
                  </a:cubicBezTo>
                  <a:cubicBezTo>
                    <a:pt x="1" y="2091"/>
                    <a:pt x="609" y="2684"/>
                    <a:pt x="1350" y="2684"/>
                  </a:cubicBezTo>
                  <a:cubicBezTo>
                    <a:pt x="2091" y="2684"/>
                    <a:pt x="2684" y="2091"/>
                    <a:pt x="2684" y="1349"/>
                  </a:cubicBezTo>
                  <a:cubicBezTo>
                    <a:pt x="2684" y="608"/>
                    <a:pt x="2091" y="0"/>
                    <a:pt x="13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532;p52">
              <a:extLst>
                <a:ext uri="{FF2B5EF4-FFF2-40B4-BE49-F238E27FC236}">
                  <a16:creationId xmlns:a16="http://schemas.microsoft.com/office/drawing/2014/main" id="{F2AE720C-A327-1090-3B36-3E00AE9A4D11}"/>
                </a:ext>
              </a:extLst>
            </p:cNvPr>
            <p:cNvSpPr/>
            <p:nvPr/>
          </p:nvSpPr>
          <p:spPr>
            <a:xfrm>
              <a:off x="3328480" y="1959750"/>
              <a:ext cx="56375" cy="66350"/>
            </a:xfrm>
            <a:custGeom>
              <a:avLst/>
              <a:gdLst/>
              <a:ahLst/>
              <a:cxnLst/>
              <a:rect l="l" t="t" r="r" b="b"/>
              <a:pathLst>
                <a:path w="2255" h="2654" extrusionOk="0">
                  <a:moveTo>
                    <a:pt x="1157" y="0"/>
                  </a:moveTo>
                  <a:cubicBezTo>
                    <a:pt x="1424" y="237"/>
                    <a:pt x="1587" y="593"/>
                    <a:pt x="1587" y="979"/>
                  </a:cubicBezTo>
                  <a:cubicBezTo>
                    <a:pt x="1587" y="1720"/>
                    <a:pt x="979" y="2328"/>
                    <a:pt x="238" y="2328"/>
                  </a:cubicBezTo>
                  <a:cubicBezTo>
                    <a:pt x="164" y="2328"/>
                    <a:pt x="75" y="2313"/>
                    <a:pt x="1" y="2298"/>
                  </a:cubicBezTo>
                  <a:lnTo>
                    <a:pt x="1" y="2298"/>
                  </a:lnTo>
                  <a:cubicBezTo>
                    <a:pt x="238" y="2520"/>
                    <a:pt x="564" y="2654"/>
                    <a:pt x="920" y="2654"/>
                  </a:cubicBezTo>
                  <a:cubicBezTo>
                    <a:pt x="1661" y="2654"/>
                    <a:pt x="2254" y="2061"/>
                    <a:pt x="2254" y="1319"/>
                  </a:cubicBezTo>
                  <a:cubicBezTo>
                    <a:pt x="2254" y="652"/>
                    <a:pt x="1780" y="104"/>
                    <a:pt x="1157" y="0"/>
                  </a:cubicBezTo>
                  <a:close/>
                </a:path>
              </a:pathLst>
            </a:custGeom>
            <a:solidFill>
              <a:srgbClr val="005374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533;p52">
              <a:extLst>
                <a:ext uri="{FF2B5EF4-FFF2-40B4-BE49-F238E27FC236}">
                  <a16:creationId xmlns:a16="http://schemas.microsoft.com/office/drawing/2014/main" id="{8347FE63-5381-A8E1-22B6-CE187264EDC7}"/>
                </a:ext>
              </a:extLst>
            </p:cNvPr>
            <p:cNvSpPr/>
            <p:nvPr/>
          </p:nvSpPr>
          <p:spPr>
            <a:xfrm>
              <a:off x="3339230" y="1980500"/>
              <a:ext cx="24500" cy="24475"/>
            </a:xfrm>
            <a:custGeom>
              <a:avLst/>
              <a:gdLst/>
              <a:ahLst/>
              <a:cxnLst/>
              <a:rect l="l" t="t" r="r" b="b"/>
              <a:pathLst>
                <a:path w="980" h="979" extrusionOk="0">
                  <a:moveTo>
                    <a:pt x="490" y="0"/>
                  </a:moveTo>
                  <a:cubicBezTo>
                    <a:pt x="208" y="0"/>
                    <a:pt x="1" y="208"/>
                    <a:pt x="1" y="489"/>
                  </a:cubicBezTo>
                  <a:cubicBezTo>
                    <a:pt x="1" y="756"/>
                    <a:pt x="208" y="979"/>
                    <a:pt x="490" y="979"/>
                  </a:cubicBezTo>
                  <a:cubicBezTo>
                    <a:pt x="757" y="979"/>
                    <a:pt x="979" y="756"/>
                    <a:pt x="979" y="489"/>
                  </a:cubicBezTo>
                  <a:cubicBezTo>
                    <a:pt x="979" y="208"/>
                    <a:pt x="757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534;p52">
              <a:extLst>
                <a:ext uri="{FF2B5EF4-FFF2-40B4-BE49-F238E27FC236}">
                  <a16:creationId xmlns:a16="http://schemas.microsoft.com/office/drawing/2014/main" id="{054F99E5-9F10-E80C-EDD9-0B634402AF63}"/>
                </a:ext>
              </a:extLst>
            </p:cNvPr>
            <p:cNvSpPr/>
            <p:nvPr/>
          </p:nvSpPr>
          <p:spPr>
            <a:xfrm>
              <a:off x="3413730" y="2202875"/>
              <a:ext cx="72300" cy="26700"/>
            </a:xfrm>
            <a:custGeom>
              <a:avLst/>
              <a:gdLst/>
              <a:ahLst/>
              <a:cxnLst/>
              <a:rect l="l" t="t" r="r" b="b"/>
              <a:pathLst>
                <a:path w="2892" h="1068" extrusionOk="0">
                  <a:moveTo>
                    <a:pt x="757" y="0"/>
                  </a:moveTo>
                  <a:lnTo>
                    <a:pt x="164" y="356"/>
                  </a:lnTo>
                  <a:cubicBezTo>
                    <a:pt x="60" y="430"/>
                    <a:pt x="1" y="549"/>
                    <a:pt x="1" y="667"/>
                  </a:cubicBezTo>
                  <a:lnTo>
                    <a:pt x="1" y="964"/>
                  </a:lnTo>
                  <a:cubicBezTo>
                    <a:pt x="1" y="1023"/>
                    <a:pt x="45" y="1068"/>
                    <a:pt x="104" y="1068"/>
                  </a:cubicBezTo>
                  <a:lnTo>
                    <a:pt x="2788" y="1068"/>
                  </a:lnTo>
                  <a:cubicBezTo>
                    <a:pt x="2847" y="1068"/>
                    <a:pt x="2891" y="1023"/>
                    <a:pt x="2891" y="964"/>
                  </a:cubicBezTo>
                  <a:lnTo>
                    <a:pt x="2891" y="667"/>
                  </a:lnTo>
                  <a:cubicBezTo>
                    <a:pt x="2891" y="549"/>
                    <a:pt x="2832" y="430"/>
                    <a:pt x="2728" y="356"/>
                  </a:cubicBezTo>
                  <a:lnTo>
                    <a:pt x="2135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535;p52">
              <a:extLst>
                <a:ext uri="{FF2B5EF4-FFF2-40B4-BE49-F238E27FC236}">
                  <a16:creationId xmlns:a16="http://schemas.microsoft.com/office/drawing/2014/main" id="{9A05AE02-39CD-559F-A8B5-3D3CF66E5648}"/>
                </a:ext>
              </a:extLst>
            </p:cNvPr>
            <p:cNvSpPr/>
            <p:nvPr/>
          </p:nvSpPr>
          <p:spPr>
            <a:xfrm>
              <a:off x="3230280" y="1915275"/>
              <a:ext cx="47075" cy="47075"/>
            </a:xfrm>
            <a:custGeom>
              <a:avLst/>
              <a:gdLst/>
              <a:ahLst/>
              <a:cxnLst/>
              <a:rect l="l" t="t" r="r" b="b"/>
              <a:pathLst>
                <a:path w="1883" h="1883" extrusionOk="0">
                  <a:moveTo>
                    <a:pt x="934" y="0"/>
                  </a:moveTo>
                  <a:cubicBezTo>
                    <a:pt x="415" y="0"/>
                    <a:pt x="0" y="415"/>
                    <a:pt x="0" y="934"/>
                  </a:cubicBezTo>
                  <a:cubicBezTo>
                    <a:pt x="0" y="1453"/>
                    <a:pt x="415" y="1883"/>
                    <a:pt x="934" y="1883"/>
                  </a:cubicBezTo>
                  <a:cubicBezTo>
                    <a:pt x="1453" y="1883"/>
                    <a:pt x="1883" y="1453"/>
                    <a:pt x="1883" y="934"/>
                  </a:cubicBezTo>
                  <a:cubicBezTo>
                    <a:pt x="1883" y="415"/>
                    <a:pt x="1453" y="0"/>
                    <a:pt x="934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536;p52">
              <a:extLst>
                <a:ext uri="{FF2B5EF4-FFF2-40B4-BE49-F238E27FC236}">
                  <a16:creationId xmlns:a16="http://schemas.microsoft.com/office/drawing/2014/main" id="{874F64BA-C52D-57AB-53BE-4454996C73BA}"/>
                </a:ext>
              </a:extLst>
            </p:cNvPr>
            <p:cNvSpPr/>
            <p:nvPr/>
          </p:nvSpPr>
          <p:spPr>
            <a:xfrm>
              <a:off x="3217305" y="2202875"/>
              <a:ext cx="72675" cy="26700"/>
            </a:xfrm>
            <a:custGeom>
              <a:avLst/>
              <a:gdLst/>
              <a:ahLst/>
              <a:cxnLst/>
              <a:rect l="l" t="t" r="r" b="b"/>
              <a:pathLst>
                <a:path w="2907" h="1068" extrusionOk="0">
                  <a:moveTo>
                    <a:pt x="771" y="0"/>
                  </a:moveTo>
                  <a:lnTo>
                    <a:pt x="178" y="356"/>
                  </a:lnTo>
                  <a:cubicBezTo>
                    <a:pt x="74" y="430"/>
                    <a:pt x="0" y="549"/>
                    <a:pt x="0" y="667"/>
                  </a:cubicBezTo>
                  <a:lnTo>
                    <a:pt x="0" y="964"/>
                  </a:lnTo>
                  <a:cubicBezTo>
                    <a:pt x="0" y="1023"/>
                    <a:pt x="60" y="1068"/>
                    <a:pt x="119" y="1068"/>
                  </a:cubicBezTo>
                  <a:lnTo>
                    <a:pt x="2802" y="1068"/>
                  </a:lnTo>
                  <a:cubicBezTo>
                    <a:pt x="2862" y="1068"/>
                    <a:pt x="2906" y="1023"/>
                    <a:pt x="2906" y="964"/>
                  </a:cubicBezTo>
                  <a:lnTo>
                    <a:pt x="2906" y="667"/>
                  </a:lnTo>
                  <a:cubicBezTo>
                    <a:pt x="2906" y="549"/>
                    <a:pt x="2847" y="430"/>
                    <a:pt x="2743" y="356"/>
                  </a:cubicBezTo>
                  <a:lnTo>
                    <a:pt x="215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537;p52">
              <a:extLst>
                <a:ext uri="{FF2B5EF4-FFF2-40B4-BE49-F238E27FC236}">
                  <a16:creationId xmlns:a16="http://schemas.microsoft.com/office/drawing/2014/main" id="{09F72557-68D6-D19B-CA8F-2FD0DD536D39}"/>
                </a:ext>
              </a:extLst>
            </p:cNvPr>
            <p:cNvSpPr/>
            <p:nvPr/>
          </p:nvSpPr>
          <p:spPr>
            <a:xfrm>
              <a:off x="3443755" y="1932325"/>
              <a:ext cx="12250" cy="12625"/>
            </a:xfrm>
            <a:custGeom>
              <a:avLst/>
              <a:gdLst/>
              <a:ahLst/>
              <a:cxnLst/>
              <a:rect l="l" t="t" r="r" b="b"/>
              <a:pathLst>
                <a:path w="490" h="505" extrusionOk="0">
                  <a:moveTo>
                    <a:pt x="252" y="0"/>
                  </a:moveTo>
                  <a:cubicBezTo>
                    <a:pt x="104" y="0"/>
                    <a:pt x="0" y="119"/>
                    <a:pt x="0" y="252"/>
                  </a:cubicBezTo>
                  <a:cubicBezTo>
                    <a:pt x="0" y="400"/>
                    <a:pt x="104" y="504"/>
                    <a:pt x="252" y="504"/>
                  </a:cubicBezTo>
                  <a:cubicBezTo>
                    <a:pt x="386" y="504"/>
                    <a:pt x="490" y="400"/>
                    <a:pt x="490" y="252"/>
                  </a:cubicBezTo>
                  <a:cubicBezTo>
                    <a:pt x="490" y="119"/>
                    <a:pt x="386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538;p52">
              <a:extLst>
                <a:ext uri="{FF2B5EF4-FFF2-40B4-BE49-F238E27FC236}">
                  <a16:creationId xmlns:a16="http://schemas.microsoft.com/office/drawing/2014/main" id="{A6E63C62-CAD8-42F8-813E-BD8158750B12}"/>
                </a:ext>
              </a:extLst>
            </p:cNvPr>
            <p:cNvSpPr/>
            <p:nvPr/>
          </p:nvSpPr>
          <p:spPr>
            <a:xfrm>
              <a:off x="3247330" y="1932325"/>
              <a:ext cx="12625" cy="1262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2" y="0"/>
                  </a:moveTo>
                  <a:cubicBezTo>
                    <a:pt x="119" y="0"/>
                    <a:pt x="0" y="119"/>
                    <a:pt x="0" y="252"/>
                  </a:cubicBezTo>
                  <a:cubicBezTo>
                    <a:pt x="0" y="400"/>
                    <a:pt x="119" y="504"/>
                    <a:pt x="252" y="504"/>
                  </a:cubicBezTo>
                  <a:cubicBezTo>
                    <a:pt x="400" y="504"/>
                    <a:pt x="504" y="400"/>
                    <a:pt x="504" y="252"/>
                  </a:cubicBezTo>
                  <a:cubicBezTo>
                    <a:pt x="504" y="119"/>
                    <a:pt x="400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539;p52">
              <a:extLst>
                <a:ext uri="{FF2B5EF4-FFF2-40B4-BE49-F238E27FC236}">
                  <a16:creationId xmlns:a16="http://schemas.microsoft.com/office/drawing/2014/main" id="{8054B71A-21B5-0CF1-F5B6-00371CF8FF77}"/>
                </a:ext>
              </a:extLst>
            </p:cNvPr>
            <p:cNvSpPr/>
            <p:nvPr/>
          </p:nvSpPr>
          <p:spPr>
            <a:xfrm>
              <a:off x="3326255" y="2175450"/>
              <a:ext cx="50075" cy="12625"/>
            </a:xfrm>
            <a:custGeom>
              <a:avLst/>
              <a:gdLst/>
              <a:ahLst/>
              <a:cxnLst/>
              <a:rect l="l" t="t" r="r" b="b"/>
              <a:pathLst>
                <a:path w="2003" h="505" extrusionOk="0">
                  <a:moveTo>
                    <a:pt x="253" y="0"/>
                  </a:moveTo>
                  <a:cubicBezTo>
                    <a:pt x="119" y="0"/>
                    <a:pt x="1" y="104"/>
                    <a:pt x="1" y="252"/>
                  </a:cubicBezTo>
                  <a:cubicBezTo>
                    <a:pt x="1" y="386"/>
                    <a:pt x="119" y="504"/>
                    <a:pt x="253" y="504"/>
                  </a:cubicBezTo>
                  <a:lnTo>
                    <a:pt x="1750" y="504"/>
                  </a:lnTo>
                  <a:cubicBezTo>
                    <a:pt x="1898" y="504"/>
                    <a:pt x="2002" y="386"/>
                    <a:pt x="2002" y="252"/>
                  </a:cubicBezTo>
                  <a:cubicBezTo>
                    <a:pt x="2002" y="104"/>
                    <a:pt x="1898" y="0"/>
                    <a:pt x="1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540;p52">
              <a:extLst>
                <a:ext uri="{FF2B5EF4-FFF2-40B4-BE49-F238E27FC236}">
                  <a16:creationId xmlns:a16="http://schemas.microsoft.com/office/drawing/2014/main" id="{0CD35C53-B7DA-C374-9ADB-549150B18C10}"/>
                </a:ext>
              </a:extLst>
            </p:cNvPr>
            <p:cNvSpPr/>
            <p:nvPr/>
          </p:nvSpPr>
          <p:spPr>
            <a:xfrm>
              <a:off x="3325530" y="2198425"/>
              <a:ext cx="51525" cy="12625"/>
            </a:xfrm>
            <a:custGeom>
              <a:avLst/>
              <a:gdLst/>
              <a:ahLst/>
              <a:cxnLst/>
              <a:rect l="l" t="t" r="r" b="b"/>
              <a:pathLst>
                <a:path w="2061" h="505" extrusionOk="0">
                  <a:moveTo>
                    <a:pt x="252" y="0"/>
                  </a:moveTo>
                  <a:cubicBezTo>
                    <a:pt x="119" y="0"/>
                    <a:pt x="0" y="119"/>
                    <a:pt x="0" y="252"/>
                  </a:cubicBezTo>
                  <a:cubicBezTo>
                    <a:pt x="0" y="386"/>
                    <a:pt x="119" y="504"/>
                    <a:pt x="252" y="504"/>
                  </a:cubicBezTo>
                  <a:lnTo>
                    <a:pt x="1809" y="504"/>
                  </a:lnTo>
                  <a:cubicBezTo>
                    <a:pt x="1957" y="504"/>
                    <a:pt x="2061" y="386"/>
                    <a:pt x="2061" y="252"/>
                  </a:cubicBezTo>
                  <a:cubicBezTo>
                    <a:pt x="2061" y="119"/>
                    <a:pt x="1957" y="0"/>
                    <a:pt x="1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" name="Google Shape;1577;p52">
            <a:extLst>
              <a:ext uri="{FF2B5EF4-FFF2-40B4-BE49-F238E27FC236}">
                <a16:creationId xmlns:a16="http://schemas.microsoft.com/office/drawing/2014/main" id="{FCD79A37-BA59-3F2D-1AE5-3E958F30FF51}"/>
              </a:ext>
            </a:extLst>
          </p:cNvPr>
          <p:cNvGrpSpPr/>
          <p:nvPr/>
        </p:nvGrpSpPr>
        <p:grpSpPr>
          <a:xfrm>
            <a:off x="5595052" y="1942620"/>
            <a:ext cx="815797" cy="694961"/>
            <a:chOff x="3730255" y="2395225"/>
            <a:chExt cx="461450" cy="406600"/>
          </a:xfrm>
        </p:grpSpPr>
        <p:sp>
          <p:nvSpPr>
            <p:cNvPr id="1072" name="Google Shape;1578;p52">
              <a:extLst>
                <a:ext uri="{FF2B5EF4-FFF2-40B4-BE49-F238E27FC236}">
                  <a16:creationId xmlns:a16="http://schemas.microsoft.com/office/drawing/2014/main" id="{D8E0D3E9-8B1C-32DB-1EF0-F3A46F72C8EC}"/>
                </a:ext>
              </a:extLst>
            </p:cNvPr>
            <p:cNvSpPr/>
            <p:nvPr/>
          </p:nvSpPr>
          <p:spPr>
            <a:xfrm>
              <a:off x="4116805" y="2545700"/>
              <a:ext cx="40800" cy="60800"/>
            </a:xfrm>
            <a:custGeom>
              <a:avLst/>
              <a:gdLst/>
              <a:ahLst/>
              <a:cxnLst/>
              <a:rect l="l" t="t" r="r" b="b"/>
              <a:pathLst>
                <a:path w="1632" h="2432" extrusionOk="0">
                  <a:moveTo>
                    <a:pt x="1631" y="0"/>
                  </a:moveTo>
                  <a:lnTo>
                    <a:pt x="0" y="1053"/>
                  </a:lnTo>
                  <a:lnTo>
                    <a:pt x="816" y="2298"/>
                  </a:lnTo>
                  <a:lnTo>
                    <a:pt x="1453" y="2431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579;p52">
              <a:extLst>
                <a:ext uri="{FF2B5EF4-FFF2-40B4-BE49-F238E27FC236}">
                  <a16:creationId xmlns:a16="http://schemas.microsoft.com/office/drawing/2014/main" id="{32F51BE5-611C-18A4-2E97-331B6C91048E}"/>
                </a:ext>
              </a:extLst>
            </p:cNvPr>
            <p:cNvSpPr/>
            <p:nvPr/>
          </p:nvSpPr>
          <p:spPr>
            <a:xfrm>
              <a:off x="3730255" y="2395225"/>
              <a:ext cx="439550" cy="256125"/>
            </a:xfrm>
            <a:custGeom>
              <a:avLst/>
              <a:gdLst/>
              <a:ahLst/>
              <a:cxnLst/>
              <a:rect l="l" t="t" r="r" b="b"/>
              <a:pathLst>
                <a:path w="17582" h="10245" extrusionOk="0">
                  <a:moveTo>
                    <a:pt x="9236" y="0"/>
                  </a:moveTo>
                  <a:cubicBezTo>
                    <a:pt x="4062" y="0"/>
                    <a:pt x="0" y="4848"/>
                    <a:pt x="1364" y="10244"/>
                  </a:cubicBezTo>
                  <a:lnTo>
                    <a:pt x="1364" y="10244"/>
                  </a:lnTo>
                  <a:lnTo>
                    <a:pt x="2995" y="9192"/>
                  </a:lnTo>
                  <a:cubicBezTo>
                    <a:pt x="2357" y="5233"/>
                    <a:pt x="5396" y="1809"/>
                    <a:pt x="9236" y="1809"/>
                  </a:cubicBezTo>
                  <a:cubicBezTo>
                    <a:pt x="11534" y="1809"/>
                    <a:pt x="13609" y="3039"/>
                    <a:pt x="14721" y="4996"/>
                  </a:cubicBezTo>
                  <a:lnTo>
                    <a:pt x="13906" y="5189"/>
                  </a:lnTo>
                  <a:cubicBezTo>
                    <a:pt x="13832" y="5219"/>
                    <a:pt x="13802" y="5293"/>
                    <a:pt x="13846" y="5352"/>
                  </a:cubicBezTo>
                  <a:lnTo>
                    <a:pt x="16337" y="8006"/>
                  </a:lnTo>
                  <a:cubicBezTo>
                    <a:pt x="16362" y="8030"/>
                    <a:pt x="16392" y="8042"/>
                    <a:pt x="16419" y="8042"/>
                  </a:cubicBezTo>
                  <a:cubicBezTo>
                    <a:pt x="16458" y="8042"/>
                    <a:pt x="16491" y="8019"/>
                    <a:pt x="16500" y="7976"/>
                  </a:cubicBezTo>
                  <a:lnTo>
                    <a:pt x="17568" y="4492"/>
                  </a:lnTo>
                  <a:cubicBezTo>
                    <a:pt x="17581" y="4425"/>
                    <a:pt x="17533" y="4357"/>
                    <a:pt x="17468" y="4357"/>
                  </a:cubicBezTo>
                  <a:cubicBezTo>
                    <a:pt x="17462" y="4357"/>
                    <a:pt x="17455" y="4358"/>
                    <a:pt x="17449" y="4359"/>
                  </a:cubicBezTo>
                  <a:lnTo>
                    <a:pt x="16545" y="4581"/>
                  </a:lnTo>
                  <a:cubicBezTo>
                    <a:pt x="15196" y="1779"/>
                    <a:pt x="12364" y="0"/>
                    <a:pt x="9236" y="0"/>
                  </a:cubicBez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580;p52">
              <a:extLst>
                <a:ext uri="{FF2B5EF4-FFF2-40B4-BE49-F238E27FC236}">
                  <a16:creationId xmlns:a16="http://schemas.microsoft.com/office/drawing/2014/main" id="{9EF37B0A-DBF3-C3D9-A833-1C4F860C9D30}"/>
                </a:ext>
              </a:extLst>
            </p:cNvPr>
            <p:cNvSpPr/>
            <p:nvPr/>
          </p:nvSpPr>
          <p:spPr>
            <a:xfrm>
              <a:off x="3752230" y="2545700"/>
              <a:ext cx="439475" cy="256125"/>
            </a:xfrm>
            <a:custGeom>
              <a:avLst/>
              <a:gdLst/>
              <a:ahLst/>
              <a:cxnLst/>
              <a:rect l="l" t="t" r="r" b="b"/>
              <a:pathLst>
                <a:path w="17579" h="10245" extrusionOk="0">
                  <a:moveTo>
                    <a:pt x="16214" y="0"/>
                  </a:moveTo>
                  <a:lnTo>
                    <a:pt x="15621" y="1957"/>
                  </a:lnTo>
                  <a:cubicBezTo>
                    <a:pt x="15612" y="2000"/>
                    <a:pt x="15579" y="2023"/>
                    <a:pt x="15540" y="2023"/>
                  </a:cubicBezTo>
                  <a:cubicBezTo>
                    <a:pt x="15513" y="2023"/>
                    <a:pt x="15483" y="2011"/>
                    <a:pt x="15458" y="1987"/>
                  </a:cubicBezTo>
                  <a:lnTo>
                    <a:pt x="14583" y="1053"/>
                  </a:lnTo>
                  <a:lnTo>
                    <a:pt x="14583" y="1053"/>
                  </a:lnTo>
                  <a:cubicBezTo>
                    <a:pt x="15236" y="5011"/>
                    <a:pt x="12182" y="8436"/>
                    <a:pt x="8357" y="8436"/>
                  </a:cubicBezTo>
                  <a:cubicBezTo>
                    <a:pt x="6059" y="8436"/>
                    <a:pt x="3969" y="7205"/>
                    <a:pt x="2857" y="5233"/>
                  </a:cubicBezTo>
                  <a:lnTo>
                    <a:pt x="3687" y="5041"/>
                  </a:lnTo>
                  <a:cubicBezTo>
                    <a:pt x="3746" y="5026"/>
                    <a:pt x="3776" y="4937"/>
                    <a:pt x="3732" y="4892"/>
                  </a:cubicBezTo>
                  <a:lnTo>
                    <a:pt x="1241" y="2239"/>
                  </a:lnTo>
                  <a:cubicBezTo>
                    <a:pt x="1216" y="2214"/>
                    <a:pt x="1186" y="2202"/>
                    <a:pt x="1159" y="2202"/>
                  </a:cubicBezTo>
                  <a:cubicBezTo>
                    <a:pt x="1120" y="2202"/>
                    <a:pt x="1087" y="2225"/>
                    <a:pt x="1078" y="2268"/>
                  </a:cubicBezTo>
                  <a:lnTo>
                    <a:pt x="25" y="5752"/>
                  </a:lnTo>
                  <a:cubicBezTo>
                    <a:pt x="0" y="5815"/>
                    <a:pt x="39" y="5878"/>
                    <a:pt x="96" y="5878"/>
                  </a:cubicBezTo>
                  <a:cubicBezTo>
                    <a:pt x="107" y="5878"/>
                    <a:pt x="118" y="5875"/>
                    <a:pt x="129" y="5871"/>
                  </a:cubicBezTo>
                  <a:lnTo>
                    <a:pt x="1033" y="5663"/>
                  </a:lnTo>
                  <a:cubicBezTo>
                    <a:pt x="2397" y="8465"/>
                    <a:pt x="5214" y="10244"/>
                    <a:pt x="8357" y="10244"/>
                  </a:cubicBezTo>
                  <a:cubicBezTo>
                    <a:pt x="13516" y="10244"/>
                    <a:pt x="17578" y="5396"/>
                    <a:pt x="16214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581;p52">
              <a:extLst>
                <a:ext uri="{FF2B5EF4-FFF2-40B4-BE49-F238E27FC236}">
                  <a16:creationId xmlns:a16="http://schemas.microsoft.com/office/drawing/2014/main" id="{C4DD839D-D3C5-F59E-3796-59860275FEBF}"/>
                </a:ext>
              </a:extLst>
            </p:cNvPr>
            <p:cNvSpPr/>
            <p:nvPr/>
          </p:nvSpPr>
          <p:spPr>
            <a:xfrm>
              <a:off x="3853655" y="2545700"/>
              <a:ext cx="338050" cy="256125"/>
            </a:xfrm>
            <a:custGeom>
              <a:avLst/>
              <a:gdLst/>
              <a:ahLst/>
              <a:cxnLst/>
              <a:rect l="l" t="t" r="r" b="b"/>
              <a:pathLst>
                <a:path w="13522" h="10245" extrusionOk="0">
                  <a:moveTo>
                    <a:pt x="12157" y="0"/>
                  </a:moveTo>
                  <a:lnTo>
                    <a:pt x="11564" y="1957"/>
                  </a:lnTo>
                  <a:cubicBezTo>
                    <a:pt x="11555" y="2000"/>
                    <a:pt x="11522" y="2023"/>
                    <a:pt x="11486" y="2023"/>
                  </a:cubicBezTo>
                  <a:cubicBezTo>
                    <a:pt x="11461" y="2023"/>
                    <a:pt x="11434" y="2011"/>
                    <a:pt x="11416" y="1987"/>
                  </a:cubicBezTo>
                  <a:lnTo>
                    <a:pt x="11090" y="1646"/>
                  </a:lnTo>
                  <a:cubicBezTo>
                    <a:pt x="10971" y="6034"/>
                    <a:pt x="7369" y="9577"/>
                    <a:pt x="2951" y="9577"/>
                  </a:cubicBezTo>
                  <a:cubicBezTo>
                    <a:pt x="1913" y="9577"/>
                    <a:pt x="920" y="9384"/>
                    <a:pt x="1" y="9014"/>
                  </a:cubicBezTo>
                  <a:lnTo>
                    <a:pt x="1" y="9014"/>
                  </a:lnTo>
                  <a:cubicBezTo>
                    <a:pt x="1261" y="9799"/>
                    <a:pt x="2743" y="10244"/>
                    <a:pt x="4300" y="10244"/>
                  </a:cubicBezTo>
                  <a:cubicBezTo>
                    <a:pt x="9459" y="10244"/>
                    <a:pt x="13521" y="5396"/>
                    <a:pt x="12157" y="0"/>
                  </a:cubicBezTo>
                  <a:close/>
                </a:path>
              </a:pathLst>
            </a:custGeom>
            <a:solidFill>
              <a:srgbClr val="005374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582;p52">
              <a:extLst>
                <a:ext uri="{FF2B5EF4-FFF2-40B4-BE49-F238E27FC236}">
                  <a16:creationId xmlns:a16="http://schemas.microsoft.com/office/drawing/2014/main" id="{4594BDBE-0016-EF1C-A2AD-50A751F25BF6}"/>
                </a:ext>
              </a:extLst>
            </p:cNvPr>
            <p:cNvSpPr/>
            <p:nvPr/>
          </p:nvSpPr>
          <p:spPr>
            <a:xfrm>
              <a:off x="4034905" y="2408925"/>
              <a:ext cx="134900" cy="187375"/>
            </a:xfrm>
            <a:custGeom>
              <a:avLst/>
              <a:gdLst/>
              <a:ahLst/>
              <a:cxnLst/>
              <a:rect l="l" t="t" r="r" b="b"/>
              <a:pathLst>
                <a:path w="5396" h="7495" extrusionOk="0">
                  <a:moveTo>
                    <a:pt x="0" y="1"/>
                  </a:moveTo>
                  <a:lnTo>
                    <a:pt x="0" y="1"/>
                  </a:lnTo>
                  <a:cubicBezTo>
                    <a:pt x="2298" y="1439"/>
                    <a:pt x="3869" y="4004"/>
                    <a:pt x="3869" y="7146"/>
                  </a:cubicBezTo>
                  <a:lnTo>
                    <a:pt x="4166" y="7458"/>
                  </a:lnTo>
                  <a:cubicBezTo>
                    <a:pt x="4184" y="7482"/>
                    <a:pt x="4211" y="7494"/>
                    <a:pt x="4236" y="7494"/>
                  </a:cubicBezTo>
                  <a:cubicBezTo>
                    <a:pt x="4272" y="7494"/>
                    <a:pt x="4305" y="7471"/>
                    <a:pt x="4314" y="7428"/>
                  </a:cubicBezTo>
                  <a:lnTo>
                    <a:pt x="5382" y="3944"/>
                  </a:lnTo>
                  <a:cubicBezTo>
                    <a:pt x="5395" y="3877"/>
                    <a:pt x="5347" y="3809"/>
                    <a:pt x="5282" y="3809"/>
                  </a:cubicBezTo>
                  <a:cubicBezTo>
                    <a:pt x="5276" y="3809"/>
                    <a:pt x="5269" y="3810"/>
                    <a:pt x="5263" y="3811"/>
                  </a:cubicBezTo>
                  <a:lnTo>
                    <a:pt x="4359" y="4033"/>
                  </a:lnTo>
                  <a:cubicBezTo>
                    <a:pt x="3454" y="2150"/>
                    <a:pt x="1883" y="742"/>
                    <a:pt x="0" y="1"/>
                  </a:cubicBezTo>
                  <a:close/>
                </a:path>
              </a:pathLst>
            </a:custGeom>
            <a:solidFill>
              <a:srgbClr val="389CCB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583;p52">
              <a:extLst>
                <a:ext uri="{FF2B5EF4-FFF2-40B4-BE49-F238E27FC236}">
                  <a16:creationId xmlns:a16="http://schemas.microsoft.com/office/drawing/2014/main" id="{E861F517-11C1-CAF6-0D55-073A7A208E61}"/>
                </a:ext>
              </a:extLst>
            </p:cNvPr>
            <p:cNvSpPr/>
            <p:nvPr/>
          </p:nvSpPr>
          <p:spPr>
            <a:xfrm>
              <a:off x="3847355" y="2499725"/>
              <a:ext cx="196825" cy="174875"/>
            </a:xfrm>
            <a:custGeom>
              <a:avLst/>
              <a:gdLst/>
              <a:ahLst/>
              <a:cxnLst/>
              <a:rect l="l" t="t" r="r" b="b"/>
              <a:pathLst>
                <a:path w="7873" h="6995" extrusionOk="0">
                  <a:moveTo>
                    <a:pt x="1844" y="1"/>
                  </a:moveTo>
                  <a:cubicBezTo>
                    <a:pt x="1416" y="1"/>
                    <a:pt x="1072" y="86"/>
                    <a:pt x="875" y="283"/>
                  </a:cubicBezTo>
                  <a:cubicBezTo>
                    <a:pt x="1" y="1142"/>
                    <a:pt x="1335" y="4923"/>
                    <a:pt x="2506" y="6094"/>
                  </a:cubicBezTo>
                  <a:cubicBezTo>
                    <a:pt x="3107" y="6695"/>
                    <a:pt x="3886" y="6994"/>
                    <a:pt x="4659" y="6994"/>
                  </a:cubicBezTo>
                  <a:cubicBezTo>
                    <a:pt x="5277" y="6994"/>
                    <a:pt x="5891" y="6802"/>
                    <a:pt x="6405" y="6420"/>
                  </a:cubicBezTo>
                  <a:lnTo>
                    <a:pt x="7013" y="5812"/>
                  </a:lnTo>
                  <a:cubicBezTo>
                    <a:pt x="7873" y="4656"/>
                    <a:pt x="7769" y="2996"/>
                    <a:pt x="6687" y="1913"/>
                  </a:cubicBezTo>
                  <a:cubicBezTo>
                    <a:pt x="5779" y="1006"/>
                    <a:pt x="3315" y="1"/>
                    <a:pt x="18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584;p52">
              <a:extLst>
                <a:ext uri="{FF2B5EF4-FFF2-40B4-BE49-F238E27FC236}">
                  <a16:creationId xmlns:a16="http://schemas.microsoft.com/office/drawing/2014/main" id="{AEF67E44-C945-30B7-6477-08224342BC6F}"/>
                </a:ext>
              </a:extLst>
            </p:cNvPr>
            <p:cNvSpPr/>
            <p:nvPr/>
          </p:nvSpPr>
          <p:spPr>
            <a:xfrm>
              <a:off x="3914430" y="2635750"/>
              <a:ext cx="93075" cy="38775"/>
            </a:xfrm>
            <a:custGeom>
              <a:avLst/>
              <a:gdLst/>
              <a:ahLst/>
              <a:cxnLst/>
              <a:rect l="l" t="t" r="r" b="b"/>
              <a:pathLst>
                <a:path w="3723" h="1551" extrusionOk="0">
                  <a:moveTo>
                    <a:pt x="2744" y="1"/>
                  </a:moveTo>
                  <a:cubicBezTo>
                    <a:pt x="2176" y="592"/>
                    <a:pt x="1408" y="884"/>
                    <a:pt x="640" y="884"/>
                  </a:cubicBezTo>
                  <a:cubicBezTo>
                    <a:pt x="425" y="884"/>
                    <a:pt x="211" y="861"/>
                    <a:pt x="1" y="816"/>
                  </a:cubicBezTo>
                  <a:lnTo>
                    <a:pt x="1" y="816"/>
                  </a:lnTo>
                  <a:cubicBezTo>
                    <a:pt x="569" y="1305"/>
                    <a:pt x="1275" y="1551"/>
                    <a:pt x="1977" y="1551"/>
                  </a:cubicBezTo>
                  <a:cubicBezTo>
                    <a:pt x="2595" y="1551"/>
                    <a:pt x="3209" y="1361"/>
                    <a:pt x="3722" y="979"/>
                  </a:cubicBezTo>
                  <a:lnTo>
                    <a:pt x="3455" y="371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585;p52">
              <a:extLst>
                <a:ext uri="{FF2B5EF4-FFF2-40B4-BE49-F238E27FC236}">
                  <a16:creationId xmlns:a16="http://schemas.microsoft.com/office/drawing/2014/main" id="{BD48ED3E-4BD8-EF2D-F920-4AAD5D237D87}"/>
                </a:ext>
              </a:extLst>
            </p:cNvPr>
            <p:cNvSpPr/>
            <p:nvPr/>
          </p:nvSpPr>
          <p:spPr>
            <a:xfrm>
              <a:off x="3961505" y="2516050"/>
              <a:ext cx="82675" cy="129000"/>
            </a:xfrm>
            <a:custGeom>
              <a:avLst/>
              <a:gdLst/>
              <a:ahLst/>
              <a:cxnLst/>
              <a:rect l="l" t="t" r="r" b="b"/>
              <a:pathLst>
                <a:path w="3307" h="5160" extrusionOk="0">
                  <a:moveTo>
                    <a:pt x="1" y="0"/>
                  </a:moveTo>
                  <a:cubicBezTo>
                    <a:pt x="312" y="193"/>
                    <a:pt x="594" y="400"/>
                    <a:pt x="786" y="593"/>
                  </a:cubicBezTo>
                  <a:cubicBezTo>
                    <a:pt x="1291" y="1097"/>
                    <a:pt x="1587" y="1750"/>
                    <a:pt x="1661" y="2417"/>
                  </a:cubicBezTo>
                  <a:cubicBezTo>
                    <a:pt x="1809" y="2476"/>
                    <a:pt x="1691" y="4611"/>
                    <a:pt x="1691" y="4611"/>
                  </a:cubicBezTo>
                  <a:lnTo>
                    <a:pt x="2447" y="5159"/>
                  </a:lnTo>
                  <a:cubicBezTo>
                    <a:pt x="3307" y="4003"/>
                    <a:pt x="3203" y="2343"/>
                    <a:pt x="2121" y="1260"/>
                  </a:cubicBezTo>
                  <a:cubicBezTo>
                    <a:pt x="1691" y="816"/>
                    <a:pt x="875" y="35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586;p52">
              <a:extLst>
                <a:ext uri="{FF2B5EF4-FFF2-40B4-BE49-F238E27FC236}">
                  <a16:creationId xmlns:a16="http://schemas.microsoft.com/office/drawing/2014/main" id="{94C70246-EE5F-0F2C-4998-A78469CF418B}"/>
                </a:ext>
              </a:extLst>
            </p:cNvPr>
            <p:cNvSpPr/>
            <p:nvPr/>
          </p:nvSpPr>
          <p:spPr>
            <a:xfrm>
              <a:off x="3894055" y="2532725"/>
              <a:ext cx="166800" cy="164675"/>
            </a:xfrm>
            <a:custGeom>
              <a:avLst/>
              <a:gdLst/>
              <a:ahLst/>
              <a:cxnLst/>
              <a:rect l="l" t="t" r="r" b="b"/>
              <a:pathLst>
                <a:path w="6672" h="6587" extrusionOk="0">
                  <a:moveTo>
                    <a:pt x="477" y="0"/>
                  </a:moveTo>
                  <a:cubicBezTo>
                    <a:pt x="368" y="0"/>
                    <a:pt x="260" y="45"/>
                    <a:pt x="179" y="134"/>
                  </a:cubicBezTo>
                  <a:cubicBezTo>
                    <a:pt x="1" y="297"/>
                    <a:pt x="1" y="564"/>
                    <a:pt x="179" y="742"/>
                  </a:cubicBezTo>
                  <a:lnTo>
                    <a:pt x="1098" y="1661"/>
                  </a:lnTo>
                  <a:lnTo>
                    <a:pt x="816" y="1661"/>
                  </a:lnTo>
                  <a:cubicBezTo>
                    <a:pt x="579" y="1661"/>
                    <a:pt x="386" y="1853"/>
                    <a:pt x="386" y="2091"/>
                  </a:cubicBezTo>
                  <a:cubicBezTo>
                    <a:pt x="386" y="2328"/>
                    <a:pt x="579" y="2521"/>
                    <a:pt x="816" y="2521"/>
                  </a:cubicBezTo>
                  <a:lnTo>
                    <a:pt x="1958" y="2521"/>
                  </a:lnTo>
                  <a:lnTo>
                    <a:pt x="2536" y="3099"/>
                  </a:lnTo>
                  <a:lnTo>
                    <a:pt x="1780" y="3099"/>
                  </a:lnTo>
                  <a:cubicBezTo>
                    <a:pt x="1542" y="3099"/>
                    <a:pt x="1350" y="3291"/>
                    <a:pt x="1350" y="3529"/>
                  </a:cubicBezTo>
                  <a:cubicBezTo>
                    <a:pt x="1350" y="3766"/>
                    <a:pt x="1542" y="3959"/>
                    <a:pt x="1780" y="3959"/>
                  </a:cubicBezTo>
                  <a:lnTo>
                    <a:pt x="3396" y="3959"/>
                  </a:lnTo>
                  <a:lnTo>
                    <a:pt x="5901" y="6464"/>
                  </a:lnTo>
                  <a:cubicBezTo>
                    <a:pt x="5982" y="6545"/>
                    <a:pt x="6094" y="6586"/>
                    <a:pt x="6205" y="6586"/>
                  </a:cubicBezTo>
                  <a:cubicBezTo>
                    <a:pt x="6316" y="6586"/>
                    <a:pt x="6427" y="6545"/>
                    <a:pt x="6509" y="6464"/>
                  </a:cubicBezTo>
                  <a:cubicBezTo>
                    <a:pt x="6672" y="6286"/>
                    <a:pt x="6672" y="6019"/>
                    <a:pt x="6509" y="5856"/>
                  </a:cubicBezTo>
                  <a:lnTo>
                    <a:pt x="4611" y="3959"/>
                  </a:lnTo>
                  <a:lnTo>
                    <a:pt x="4611" y="2135"/>
                  </a:lnTo>
                  <a:cubicBezTo>
                    <a:pt x="4611" y="1898"/>
                    <a:pt x="4418" y="1705"/>
                    <a:pt x="4181" y="1705"/>
                  </a:cubicBezTo>
                  <a:cubicBezTo>
                    <a:pt x="3944" y="1705"/>
                    <a:pt x="3751" y="1898"/>
                    <a:pt x="3751" y="2135"/>
                  </a:cubicBezTo>
                  <a:lnTo>
                    <a:pt x="3751" y="3099"/>
                  </a:lnTo>
                  <a:lnTo>
                    <a:pt x="3114" y="2461"/>
                  </a:lnTo>
                  <a:lnTo>
                    <a:pt x="3114" y="1260"/>
                  </a:lnTo>
                  <a:cubicBezTo>
                    <a:pt x="3114" y="1023"/>
                    <a:pt x="2921" y="831"/>
                    <a:pt x="2684" y="831"/>
                  </a:cubicBezTo>
                  <a:cubicBezTo>
                    <a:pt x="2447" y="831"/>
                    <a:pt x="2254" y="1023"/>
                    <a:pt x="2254" y="1260"/>
                  </a:cubicBezTo>
                  <a:lnTo>
                    <a:pt x="2254" y="1601"/>
                  </a:lnTo>
                  <a:lnTo>
                    <a:pt x="786" y="134"/>
                  </a:lnTo>
                  <a:cubicBezTo>
                    <a:pt x="697" y="45"/>
                    <a:pt x="586" y="0"/>
                    <a:pt x="477" y="0"/>
                  </a:cubicBez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588;p52">
            <a:extLst>
              <a:ext uri="{FF2B5EF4-FFF2-40B4-BE49-F238E27FC236}">
                <a16:creationId xmlns:a16="http://schemas.microsoft.com/office/drawing/2014/main" id="{88CCC32E-AB96-AF40-DC38-95E79122FE34}"/>
              </a:ext>
            </a:extLst>
          </p:cNvPr>
          <p:cNvSpPr/>
          <p:nvPr/>
        </p:nvSpPr>
        <p:spPr>
          <a:xfrm rot="10800000" flipH="1">
            <a:off x="708125" y="2303145"/>
            <a:ext cx="685200" cy="9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3" name="Picture 1082">
            <a:extLst>
              <a:ext uri="{FF2B5EF4-FFF2-40B4-BE49-F238E27FC236}">
                <a16:creationId xmlns:a16="http://schemas.microsoft.com/office/drawing/2014/main" id="{9274318A-BD44-2AB6-48B6-2B8BBE973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24" y="811217"/>
            <a:ext cx="7708900" cy="939800"/>
          </a:xfrm>
          <a:prstGeom prst="rect">
            <a:avLst/>
          </a:prstGeom>
        </p:spPr>
      </p:pic>
      <p:grpSp>
        <p:nvGrpSpPr>
          <p:cNvPr id="2" name="Google Shape;816;p39">
            <a:extLst>
              <a:ext uri="{FF2B5EF4-FFF2-40B4-BE49-F238E27FC236}">
                <a16:creationId xmlns:a16="http://schemas.microsoft.com/office/drawing/2014/main" id="{E8C871C0-C2E7-1D13-3A18-B9C28E5671FF}"/>
              </a:ext>
            </a:extLst>
          </p:cNvPr>
          <p:cNvGrpSpPr/>
          <p:nvPr/>
        </p:nvGrpSpPr>
        <p:grpSpPr>
          <a:xfrm>
            <a:off x="8153400" y="3270350"/>
            <a:ext cx="1004564" cy="1873150"/>
            <a:chOff x="7296207" y="1345131"/>
            <a:chExt cx="1653445" cy="3798378"/>
          </a:xfrm>
        </p:grpSpPr>
        <p:sp>
          <p:nvSpPr>
            <p:cNvPr id="3" name="Google Shape;817;p39">
              <a:extLst>
                <a:ext uri="{FF2B5EF4-FFF2-40B4-BE49-F238E27FC236}">
                  <a16:creationId xmlns:a16="http://schemas.microsoft.com/office/drawing/2014/main" id="{3A6DE793-0FEE-4005-E75A-4098F4603D26}"/>
                </a:ext>
              </a:extLst>
            </p:cNvPr>
            <p:cNvSpPr/>
            <p:nvPr/>
          </p:nvSpPr>
          <p:spPr>
            <a:xfrm>
              <a:off x="7428004" y="1345139"/>
              <a:ext cx="518845" cy="553824"/>
            </a:xfrm>
            <a:custGeom>
              <a:avLst/>
              <a:gdLst/>
              <a:ahLst/>
              <a:cxnLst/>
              <a:rect l="l" t="t" r="r" b="b"/>
              <a:pathLst>
                <a:path w="8791" h="9283" extrusionOk="0">
                  <a:moveTo>
                    <a:pt x="350" y="1"/>
                  </a:moveTo>
                  <a:lnTo>
                    <a:pt x="0" y="318"/>
                  </a:lnTo>
                  <a:lnTo>
                    <a:pt x="8120" y="9283"/>
                  </a:lnTo>
                  <a:lnTo>
                    <a:pt x="8790" y="8676"/>
                  </a:lnTo>
                  <a:lnTo>
                    <a:pt x="7894" y="5722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18;p39">
              <a:extLst>
                <a:ext uri="{FF2B5EF4-FFF2-40B4-BE49-F238E27FC236}">
                  <a16:creationId xmlns:a16="http://schemas.microsoft.com/office/drawing/2014/main" id="{2D56EE05-AE00-7F47-C88F-A5C50DDF2A1A}"/>
                </a:ext>
              </a:extLst>
            </p:cNvPr>
            <p:cNvSpPr/>
            <p:nvPr/>
          </p:nvSpPr>
          <p:spPr>
            <a:xfrm>
              <a:off x="7707946" y="1890192"/>
              <a:ext cx="245287" cy="703570"/>
            </a:xfrm>
            <a:custGeom>
              <a:avLst/>
              <a:gdLst/>
              <a:ahLst/>
              <a:cxnLst/>
              <a:rect l="l" t="t" r="r" b="b"/>
              <a:pathLst>
                <a:path w="4156" h="11793" extrusionOk="0">
                  <a:moveTo>
                    <a:pt x="3294" y="1"/>
                  </a:moveTo>
                  <a:lnTo>
                    <a:pt x="1185" y="2253"/>
                  </a:lnTo>
                  <a:lnTo>
                    <a:pt x="248" y="9689"/>
                  </a:lnTo>
                  <a:lnTo>
                    <a:pt x="0" y="11646"/>
                  </a:lnTo>
                  <a:lnTo>
                    <a:pt x="451" y="11792"/>
                  </a:lnTo>
                  <a:lnTo>
                    <a:pt x="4155" y="277"/>
                  </a:lnTo>
                  <a:lnTo>
                    <a:pt x="3294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19;p39">
              <a:extLst>
                <a:ext uri="{FF2B5EF4-FFF2-40B4-BE49-F238E27FC236}">
                  <a16:creationId xmlns:a16="http://schemas.microsoft.com/office/drawing/2014/main" id="{42D01197-9609-CC42-96D1-5A60B7DBDE2E}"/>
                </a:ext>
              </a:extLst>
            </p:cNvPr>
            <p:cNvSpPr/>
            <p:nvPr/>
          </p:nvSpPr>
          <p:spPr>
            <a:xfrm>
              <a:off x="7427987" y="1345131"/>
              <a:ext cx="118389" cy="109214"/>
            </a:xfrm>
            <a:custGeom>
              <a:avLst/>
              <a:gdLst/>
              <a:ahLst/>
              <a:cxnLst/>
              <a:rect l="l" t="t" r="r" b="b"/>
              <a:pathLst>
                <a:path w="1923" h="1755" extrusionOk="0">
                  <a:moveTo>
                    <a:pt x="350" y="1"/>
                  </a:moveTo>
                  <a:lnTo>
                    <a:pt x="0" y="318"/>
                  </a:lnTo>
                  <a:lnTo>
                    <a:pt x="1303" y="1754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20;p39">
              <a:extLst>
                <a:ext uri="{FF2B5EF4-FFF2-40B4-BE49-F238E27FC236}">
                  <a16:creationId xmlns:a16="http://schemas.microsoft.com/office/drawing/2014/main" id="{4266554E-9410-03BD-46D1-10666907DE4F}"/>
                </a:ext>
              </a:extLst>
            </p:cNvPr>
            <p:cNvSpPr/>
            <p:nvPr/>
          </p:nvSpPr>
          <p:spPr>
            <a:xfrm>
              <a:off x="7707946" y="2468237"/>
              <a:ext cx="61735" cy="125525"/>
            </a:xfrm>
            <a:custGeom>
              <a:avLst/>
              <a:gdLst/>
              <a:ahLst/>
              <a:cxnLst/>
              <a:rect l="l" t="t" r="r" b="b"/>
              <a:pathLst>
                <a:path w="1046" h="2104" extrusionOk="0">
                  <a:moveTo>
                    <a:pt x="248" y="0"/>
                  </a:moveTo>
                  <a:lnTo>
                    <a:pt x="0" y="1957"/>
                  </a:lnTo>
                  <a:lnTo>
                    <a:pt x="451" y="2103"/>
                  </a:lnTo>
                  <a:lnTo>
                    <a:pt x="1045" y="25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21;p39">
              <a:extLst>
                <a:ext uri="{FF2B5EF4-FFF2-40B4-BE49-F238E27FC236}">
                  <a16:creationId xmlns:a16="http://schemas.microsoft.com/office/drawing/2014/main" id="{5407ADB4-C4F1-8202-0BEB-AC779A5C50F1}"/>
                </a:ext>
              </a:extLst>
            </p:cNvPr>
            <p:cNvSpPr/>
            <p:nvPr/>
          </p:nvSpPr>
          <p:spPr>
            <a:xfrm>
              <a:off x="73907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22;p39">
              <a:extLst>
                <a:ext uri="{FF2B5EF4-FFF2-40B4-BE49-F238E27FC236}">
                  <a16:creationId xmlns:a16="http://schemas.microsoft.com/office/drawing/2014/main" id="{33BE1909-104E-3B27-004E-841481113FAD}"/>
                </a:ext>
              </a:extLst>
            </p:cNvPr>
            <p:cNvSpPr/>
            <p:nvPr/>
          </p:nvSpPr>
          <p:spPr>
            <a:xfrm>
              <a:off x="738297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1" y="0"/>
                  </a:moveTo>
                  <a:lnTo>
                    <a:pt x="1" y="41"/>
                  </a:lnTo>
                  <a:lnTo>
                    <a:pt x="7752" y="41"/>
                  </a:lnTo>
                  <a:lnTo>
                    <a:pt x="775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23;p39">
              <a:extLst>
                <a:ext uri="{FF2B5EF4-FFF2-40B4-BE49-F238E27FC236}">
                  <a16:creationId xmlns:a16="http://schemas.microsoft.com/office/drawing/2014/main" id="{143DFB42-A297-9DA3-7856-EE57FB9F2E77}"/>
                </a:ext>
              </a:extLst>
            </p:cNvPr>
            <p:cNvSpPr/>
            <p:nvPr/>
          </p:nvSpPr>
          <p:spPr>
            <a:xfrm>
              <a:off x="7960265" y="1555142"/>
              <a:ext cx="70765" cy="55364"/>
            </a:xfrm>
            <a:custGeom>
              <a:avLst/>
              <a:gdLst/>
              <a:ahLst/>
              <a:cxnLst/>
              <a:rect l="l" t="t" r="r" b="b"/>
              <a:pathLst>
                <a:path w="1199" h="928" extrusionOk="0">
                  <a:moveTo>
                    <a:pt x="598" y="0"/>
                  </a:moveTo>
                  <a:cubicBezTo>
                    <a:pt x="1" y="0"/>
                    <a:pt x="1" y="928"/>
                    <a:pt x="598" y="928"/>
                  </a:cubicBezTo>
                  <a:cubicBezTo>
                    <a:pt x="1195" y="928"/>
                    <a:pt x="1198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24;p39">
              <a:extLst>
                <a:ext uri="{FF2B5EF4-FFF2-40B4-BE49-F238E27FC236}">
                  <a16:creationId xmlns:a16="http://schemas.microsoft.com/office/drawing/2014/main" id="{35B0F78B-32AF-12A6-BDE9-78800C2A5755}"/>
                </a:ext>
              </a:extLst>
            </p:cNvPr>
            <p:cNvSpPr/>
            <p:nvPr/>
          </p:nvSpPr>
          <p:spPr>
            <a:xfrm>
              <a:off x="8036227" y="1596247"/>
              <a:ext cx="113082" cy="88774"/>
            </a:xfrm>
            <a:custGeom>
              <a:avLst/>
              <a:gdLst/>
              <a:ahLst/>
              <a:cxnLst/>
              <a:rect l="l" t="t" r="r" b="b"/>
              <a:pathLst>
                <a:path w="1916" h="1488" extrusionOk="0">
                  <a:moveTo>
                    <a:pt x="956" y="1"/>
                  </a:moveTo>
                  <a:cubicBezTo>
                    <a:pt x="0" y="1"/>
                    <a:pt x="0" y="1487"/>
                    <a:pt x="956" y="1487"/>
                  </a:cubicBezTo>
                  <a:cubicBezTo>
                    <a:pt x="1913" y="1487"/>
                    <a:pt x="1916" y="1"/>
                    <a:pt x="9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25;p39">
              <a:extLst>
                <a:ext uri="{FF2B5EF4-FFF2-40B4-BE49-F238E27FC236}">
                  <a16:creationId xmlns:a16="http://schemas.microsoft.com/office/drawing/2014/main" id="{FF45A426-AEB3-725F-1874-1FCB6C0F9232}"/>
                </a:ext>
              </a:extLst>
            </p:cNvPr>
            <p:cNvSpPr/>
            <p:nvPr/>
          </p:nvSpPr>
          <p:spPr>
            <a:xfrm>
              <a:off x="7841808" y="1859885"/>
              <a:ext cx="182667" cy="2444270"/>
            </a:xfrm>
            <a:custGeom>
              <a:avLst/>
              <a:gdLst/>
              <a:ahLst/>
              <a:cxnLst/>
              <a:rect l="l" t="t" r="r" b="b"/>
              <a:pathLst>
                <a:path w="3095" h="40970" extrusionOk="0">
                  <a:moveTo>
                    <a:pt x="1118" y="0"/>
                  </a:moveTo>
                  <a:lnTo>
                    <a:pt x="0" y="40969"/>
                  </a:lnTo>
                  <a:lnTo>
                    <a:pt x="3094" y="40969"/>
                  </a:lnTo>
                  <a:lnTo>
                    <a:pt x="1979" y="0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26;p39">
              <a:extLst>
                <a:ext uri="{FF2B5EF4-FFF2-40B4-BE49-F238E27FC236}">
                  <a16:creationId xmlns:a16="http://schemas.microsoft.com/office/drawing/2014/main" id="{53FD8E7F-8F94-2621-2127-A34467879E6F}"/>
                </a:ext>
              </a:extLst>
            </p:cNvPr>
            <p:cNvSpPr/>
            <p:nvPr/>
          </p:nvSpPr>
          <p:spPr>
            <a:xfrm>
              <a:off x="7936834" y="1710556"/>
              <a:ext cx="703873" cy="246575"/>
            </a:xfrm>
            <a:custGeom>
              <a:avLst/>
              <a:gdLst/>
              <a:ahLst/>
              <a:cxnLst/>
              <a:rect l="l" t="t" r="r" b="b"/>
              <a:pathLst>
                <a:path w="11926" h="4133" extrusionOk="0">
                  <a:moveTo>
                    <a:pt x="11824" y="0"/>
                  </a:moveTo>
                  <a:lnTo>
                    <a:pt x="1" y="2551"/>
                  </a:lnTo>
                  <a:lnTo>
                    <a:pt x="191" y="3434"/>
                  </a:lnTo>
                  <a:lnTo>
                    <a:pt x="3200" y="4133"/>
                  </a:lnTo>
                  <a:lnTo>
                    <a:pt x="10106" y="1226"/>
                  </a:lnTo>
                  <a:lnTo>
                    <a:pt x="11926" y="464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27;p39">
              <a:extLst>
                <a:ext uri="{FF2B5EF4-FFF2-40B4-BE49-F238E27FC236}">
                  <a16:creationId xmlns:a16="http://schemas.microsoft.com/office/drawing/2014/main" id="{3F0FEEAB-4CFF-565C-7443-4DE8FD2DD135}"/>
                </a:ext>
              </a:extLst>
            </p:cNvPr>
            <p:cNvSpPr/>
            <p:nvPr/>
          </p:nvSpPr>
          <p:spPr>
            <a:xfrm>
              <a:off x="8522923" y="1710556"/>
              <a:ext cx="117804" cy="73203"/>
            </a:xfrm>
            <a:custGeom>
              <a:avLst/>
              <a:gdLst/>
              <a:ahLst/>
              <a:cxnLst/>
              <a:rect l="l" t="t" r="r" b="b"/>
              <a:pathLst>
                <a:path w="1996" h="1227" extrusionOk="0">
                  <a:moveTo>
                    <a:pt x="1894" y="0"/>
                  </a:moveTo>
                  <a:lnTo>
                    <a:pt x="1" y="410"/>
                  </a:lnTo>
                  <a:lnTo>
                    <a:pt x="176" y="1226"/>
                  </a:lnTo>
                  <a:lnTo>
                    <a:pt x="1996" y="464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28;p39">
              <a:extLst>
                <a:ext uri="{FF2B5EF4-FFF2-40B4-BE49-F238E27FC236}">
                  <a16:creationId xmlns:a16="http://schemas.microsoft.com/office/drawing/2014/main" id="{65F25E95-9421-845D-327E-99E7699453AA}"/>
                </a:ext>
              </a:extLst>
            </p:cNvPr>
            <p:cNvSpPr/>
            <p:nvPr/>
          </p:nvSpPr>
          <p:spPr>
            <a:xfrm>
              <a:off x="7881884" y="1842882"/>
              <a:ext cx="100924" cy="93189"/>
            </a:xfrm>
            <a:custGeom>
              <a:avLst/>
              <a:gdLst/>
              <a:ahLst/>
              <a:cxnLst/>
              <a:rect l="l" t="t" r="r" b="b"/>
              <a:pathLst>
                <a:path w="1710" h="1562" extrusionOk="0">
                  <a:moveTo>
                    <a:pt x="860" y="0"/>
                  </a:moveTo>
                  <a:cubicBezTo>
                    <a:pt x="805" y="0"/>
                    <a:pt x="749" y="6"/>
                    <a:pt x="693" y="19"/>
                  </a:cubicBezTo>
                  <a:cubicBezTo>
                    <a:pt x="271" y="107"/>
                    <a:pt x="1" y="524"/>
                    <a:pt x="93" y="946"/>
                  </a:cubicBezTo>
                  <a:cubicBezTo>
                    <a:pt x="173" y="1312"/>
                    <a:pt x="496" y="1562"/>
                    <a:pt x="854" y="1562"/>
                  </a:cubicBezTo>
                  <a:cubicBezTo>
                    <a:pt x="909" y="1562"/>
                    <a:pt x="965" y="1556"/>
                    <a:pt x="1021" y="1543"/>
                  </a:cubicBezTo>
                  <a:cubicBezTo>
                    <a:pt x="1443" y="1454"/>
                    <a:pt x="1710" y="1038"/>
                    <a:pt x="1621" y="616"/>
                  </a:cubicBezTo>
                  <a:cubicBezTo>
                    <a:pt x="1541" y="250"/>
                    <a:pt x="1218" y="0"/>
                    <a:pt x="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29;p39">
              <a:extLst>
                <a:ext uri="{FF2B5EF4-FFF2-40B4-BE49-F238E27FC236}">
                  <a16:creationId xmlns:a16="http://schemas.microsoft.com/office/drawing/2014/main" id="{2DF296B6-B1AC-44D8-44A6-2C5483F595F3}"/>
                </a:ext>
              </a:extLst>
            </p:cNvPr>
            <p:cNvSpPr/>
            <p:nvPr/>
          </p:nvSpPr>
          <p:spPr>
            <a:xfrm>
              <a:off x="8370351" y="2456663"/>
              <a:ext cx="135392" cy="1847491"/>
            </a:xfrm>
            <a:custGeom>
              <a:avLst/>
              <a:gdLst/>
              <a:ahLst/>
              <a:cxnLst/>
              <a:rect l="l" t="t" r="r" b="b"/>
              <a:pathLst>
                <a:path w="2294" h="30967" extrusionOk="0">
                  <a:moveTo>
                    <a:pt x="829" y="1"/>
                  </a:moveTo>
                  <a:lnTo>
                    <a:pt x="0" y="30966"/>
                  </a:lnTo>
                  <a:lnTo>
                    <a:pt x="2294" y="30966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30;p39">
              <a:extLst>
                <a:ext uri="{FF2B5EF4-FFF2-40B4-BE49-F238E27FC236}">
                  <a16:creationId xmlns:a16="http://schemas.microsoft.com/office/drawing/2014/main" id="{1D0C2396-4D3F-6A12-1651-4EAB0D963D87}"/>
                </a:ext>
              </a:extLst>
            </p:cNvPr>
            <p:cNvSpPr/>
            <p:nvPr/>
          </p:nvSpPr>
          <p:spPr>
            <a:xfrm>
              <a:off x="8422645" y="1962977"/>
              <a:ext cx="201022" cy="515940"/>
            </a:xfrm>
            <a:custGeom>
              <a:avLst/>
              <a:gdLst/>
              <a:ahLst/>
              <a:cxnLst/>
              <a:rect l="l" t="t" r="r" b="b"/>
              <a:pathLst>
                <a:path w="3406" h="8648" extrusionOk="0">
                  <a:moveTo>
                    <a:pt x="3075" y="0"/>
                  </a:moveTo>
                  <a:lnTo>
                    <a:pt x="0" y="8418"/>
                  </a:lnTo>
                  <a:lnTo>
                    <a:pt x="629" y="8647"/>
                  </a:lnTo>
                  <a:lnTo>
                    <a:pt x="2256" y="7040"/>
                  </a:lnTo>
                  <a:lnTo>
                    <a:pt x="3167" y="1563"/>
                  </a:lnTo>
                  <a:lnTo>
                    <a:pt x="3406" y="121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31;p39">
              <a:extLst>
                <a:ext uri="{FF2B5EF4-FFF2-40B4-BE49-F238E27FC236}">
                  <a16:creationId xmlns:a16="http://schemas.microsoft.com/office/drawing/2014/main" id="{04D2BB34-4A76-698C-72A1-A3D3981C6E62}"/>
                </a:ext>
              </a:extLst>
            </p:cNvPr>
            <p:cNvSpPr/>
            <p:nvPr/>
          </p:nvSpPr>
          <p:spPr>
            <a:xfrm>
              <a:off x="8575040" y="1962977"/>
              <a:ext cx="48632" cy="93308"/>
            </a:xfrm>
            <a:custGeom>
              <a:avLst/>
              <a:gdLst/>
              <a:ahLst/>
              <a:cxnLst/>
              <a:rect l="l" t="t" r="r" b="b"/>
              <a:pathLst>
                <a:path w="824" h="1564" extrusionOk="0">
                  <a:moveTo>
                    <a:pt x="493" y="0"/>
                  </a:moveTo>
                  <a:lnTo>
                    <a:pt x="1" y="1351"/>
                  </a:lnTo>
                  <a:lnTo>
                    <a:pt x="585" y="1563"/>
                  </a:lnTo>
                  <a:lnTo>
                    <a:pt x="824" y="12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32;p39">
              <a:extLst>
                <a:ext uri="{FF2B5EF4-FFF2-40B4-BE49-F238E27FC236}">
                  <a16:creationId xmlns:a16="http://schemas.microsoft.com/office/drawing/2014/main" id="{E1EE8427-F6DF-F520-7DB4-DF961578BA03}"/>
                </a:ext>
              </a:extLst>
            </p:cNvPr>
            <p:cNvSpPr/>
            <p:nvPr/>
          </p:nvSpPr>
          <p:spPr>
            <a:xfrm>
              <a:off x="7908916" y="2422717"/>
              <a:ext cx="524452" cy="167824"/>
            </a:xfrm>
            <a:custGeom>
              <a:avLst/>
              <a:gdLst/>
              <a:ahLst/>
              <a:cxnLst/>
              <a:rect l="l" t="t" r="r" b="b"/>
              <a:pathLst>
                <a:path w="8886" h="2813" extrusionOk="0">
                  <a:moveTo>
                    <a:pt x="6566" y="1"/>
                  </a:moveTo>
                  <a:lnTo>
                    <a:pt x="1366" y="1951"/>
                  </a:lnTo>
                  <a:lnTo>
                    <a:pt x="0" y="2466"/>
                  </a:lnTo>
                  <a:lnTo>
                    <a:pt x="61" y="2812"/>
                  </a:lnTo>
                  <a:lnTo>
                    <a:pt x="8885" y="1265"/>
                  </a:lnTo>
                  <a:lnTo>
                    <a:pt x="8771" y="608"/>
                  </a:lnTo>
                  <a:lnTo>
                    <a:pt x="6566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33;p39">
              <a:extLst>
                <a:ext uri="{FF2B5EF4-FFF2-40B4-BE49-F238E27FC236}">
                  <a16:creationId xmlns:a16="http://schemas.microsoft.com/office/drawing/2014/main" id="{FFAF8834-5744-1E05-4132-DC2831C345A2}"/>
                </a:ext>
              </a:extLst>
            </p:cNvPr>
            <p:cNvSpPr/>
            <p:nvPr/>
          </p:nvSpPr>
          <p:spPr>
            <a:xfrm>
              <a:off x="7908916" y="2539113"/>
              <a:ext cx="87054" cy="51427"/>
            </a:xfrm>
            <a:custGeom>
              <a:avLst/>
              <a:gdLst/>
              <a:ahLst/>
              <a:cxnLst/>
              <a:rect l="l" t="t" r="r" b="b"/>
              <a:pathLst>
                <a:path w="1475" h="862" extrusionOk="0">
                  <a:moveTo>
                    <a:pt x="1366" y="0"/>
                  </a:moveTo>
                  <a:lnTo>
                    <a:pt x="0" y="515"/>
                  </a:lnTo>
                  <a:lnTo>
                    <a:pt x="61" y="861"/>
                  </a:lnTo>
                  <a:lnTo>
                    <a:pt x="1474" y="613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34;p39">
              <a:extLst>
                <a:ext uri="{FF2B5EF4-FFF2-40B4-BE49-F238E27FC236}">
                  <a16:creationId xmlns:a16="http://schemas.microsoft.com/office/drawing/2014/main" id="{70B49A1D-81F3-4595-7022-78E6B461506F}"/>
                </a:ext>
              </a:extLst>
            </p:cNvPr>
            <p:cNvSpPr/>
            <p:nvPr/>
          </p:nvSpPr>
          <p:spPr>
            <a:xfrm>
              <a:off x="8426009" y="2472234"/>
              <a:ext cx="369937" cy="423407"/>
            </a:xfrm>
            <a:custGeom>
              <a:avLst/>
              <a:gdLst/>
              <a:ahLst/>
              <a:cxnLst/>
              <a:rect l="l" t="t" r="r" b="b"/>
              <a:pathLst>
                <a:path w="6268" h="7097" extrusionOk="0">
                  <a:moveTo>
                    <a:pt x="515" y="0"/>
                  </a:moveTo>
                  <a:lnTo>
                    <a:pt x="1" y="432"/>
                  </a:lnTo>
                  <a:lnTo>
                    <a:pt x="579" y="2643"/>
                  </a:lnTo>
                  <a:lnTo>
                    <a:pt x="4870" y="6169"/>
                  </a:lnTo>
                  <a:lnTo>
                    <a:pt x="5998" y="7097"/>
                  </a:lnTo>
                  <a:lnTo>
                    <a:pt x="6268" y="6874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35;p39">
              <a:extLst>
                <a:ext uri="{FF2B5EF4-FFF2-40B4-BE49-F238E27FC236}">
                  <a16:creationId xmlns:a16="http://schemas.microsoft.com/office/drawing/2014/main" id="{3B9D57D3-56CC-268F-D0D8-CE51B7CE9B7B}"/>
                </a:ext>
              </a:extLst>
            </p:cNvPr>
            <p:cNvSpPr/>
            <p:nvPr/>
          </p:nvSpPr>
          <p:spPr>
            <a:xfrm>
              <a:off x="8713447" y="2816532"/>
              <a:ext cx="82510" cy="79109"/>
            </a:xfrm>
            <a:custGeom>
              <a:avLst/>
              <a:gdLst/>
              <a:ahLst/>
              <a:cxnLst/>
              <a:rect l="l" t="t" r="r" b="b"/>
              <a:pathLst>
                <a:path w="1398" h="1326" extrusionOk="0">
                  <a:moveTo>
                    <a:pt x="477" y="1"/>
                  </a:moveTo>
                  <a:lnTo>
                    <a:pt x="0" y="398"/>
                  </a:lnTo>
                  <a:lnTo>
                    <a:pt x="1128" y="1326"/>
                  </a:lnTo>
                  <a:lnTo>
                    <a:pt x="1398" y="1103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36;p39">
              <a:extLst>
                <a:ext uri="{FF2B5EF4-FFF2-40B4-BE49-F238E27FC236}">
                  <a16:creationId xmlns:a16="http://schemas.microsoft.com/office/drawing/2014/main" id="{B5695F5B-2201-47F1-FECA-EAA3794D640D}"/>
                </a:ext>
              </a:extLst>
            </p:cNvPr>
            <p:cNvSpPr/>
            <p:nvPr/>
          </p:nvSpPr>
          <p:spPr>
            <a:xfrm>
              <a:off x="8399036" y="2444015"/>
              <a:ext cx="77080" cy="69146"/>
            </a:xfrm>
            <a:custGeom>
              <a:avLst/>
              <a:gdLst/>
              <a:ahLst/>
              <a:cxnLst/>
              <a:rect l="l" t="t" r="r" b="b"/>
              <a:pathLst>
                <a:path w="1306" h="1159" extrusionOk="0">
                  <a:moveTo>
                    <a:pt x="653" y="0"/>
                  </a:moveTo>
                  <a:cubicBezTo>
                    <a:pt x="416" y="0"/>
                    <a:pt x="195" y="145"/>
                    <a:pt x="108" y="381"/>
                  </a:cubicBezTo>
                  <a:cubicBezTo>
                    <a:pt x="0" y="680"/>
                    <a:pt x="153" y="1013"/>
                    <a:pt x="454" y="1124"/>
                  </a:cubicBezTo>
                  <a:cubicBezTo>
                    <a:pt x="519" y="1148"/>
                    <a:pt x="585" y="1159"/>
                    <a:pt x="650" y="1159"/>
                  </a:cubicBezTo>
                  <a:cubicBezTo>
                    <a:pt x="886" y="1159"/>
                    <a:pt x="1110" y="1012"/>
                    <a:pt x="1194" y="778"/>
                  </a:cubicBezTo>
                  <a:cubicBezTo>
                    <a:pt x="1306" y="476"/>
                    <a:pt x="1150" y="146"/>
                    <a:pt x="851" y="35"/>
                  </a:cubicBezTo>
                  <a:cubicBezTo>
                    <a:pt x="786" y="11"/>
                    <a:pt x="719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37;p39">
              <a:extLst>
                <a:ext uri="{FF2B5EF4-FFF2-40B4-BE49-F238E27FC236}">
                  <a16:creationId xmlns:a16="http://schemas.microsoft.com/office/drawing/2014/main" id="{1F95F125-8C99-EA4E-35CF-915CC02BCF78}"/>
                </a:ext>
              </a:extLst>
            </p:cNvPr>
            <p:cNvSpPr/>
            <p:nvPr/>
          </p:nvSpPr>
          <p:spPr>
            <a:xfrm>
              <a:off x="8072584" y="4736926"/>
              <a:ext cx="47688" cy="4773"/>
            </a:xfrm>
            <a:custGeom>
              <a:avLst/>
              <a:gdLst/>
              <a:ahLst/>
              <a:cxnLst/>
              <a:rect l="l" t="t" r="r" b="b"/>
              <a:pathLst>
                <a:path w="808" h="80" extrusionOk="0">
                  <a:moveTo>
                    <a:pt x="1" y="1"/>
                  </a:moveTo>
                  <a:lnTo>
                    <a:pt x="1" y="80"/>
                  </a:lnTo>
                  <a:lnTo>
                    <a:pt x="807" y="80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38;p39">
              <a:extLst>
                <a:ext uri="{FF2B5EF4-FFF2-40B4-BE49-F238E27FC236}">
                  <a16:creationId xmlns:a16="http://schemas.microsoft.com/office/drawing/2014/main" id="{3ED8857B-62BC-1947-D5C6-D13A3E83E656}"/>
                </a:ext>
              </a:extLst>
            </p:cNvPr>
            <p:cNvSpPr/>
            <p:nvPr/>
          </p:nvSpPr>
          <p:spPr>
            <a:xfrm>
              <a:off x="7449724" y="4690689"/>
              <a:ext cx="1346187" cy="452819"/>
            </a:xfrm>
            <a:custGeom>
              <a:avLst/>
              <a:gdLst/>
              <a:ahLst/>
              <a:cxnLst/>
              <a:rect l="l" t="t" r="r" b="b"/>
              <a:pathLst>
                <a:path w="22809" h="7590" extrusionOk="0">
                  <a:moveTo>
                    <a:pt x="21522" y="1287"/>
                  </a:moveTo>
                  <a:lnTo>
                    <a:pt x="21522" y="6300"/>
                  </a:lnTo>
                  <a:lnTo>
                    <a:pt x="1291" y="6300"/>
                  </a:lnTo>
                  <a:lnTo>
                    <a:pt x="1291" y="1287"/>
                  </a:lnTo>
                  <a:close/>
                  <a:moveTo>
                    <a:pt x="1" y="0"/>
                  </a:moveTo>
                  <a:lnTo>
                    <a:pt x="1" y="7589"/>
                  </a:lnTo>
                  <a:lnTo>
                    <a:pt x="22809" y="7589"/>
                  </a:lnTo>
                  <a:lnTo>
                    <a:pt x="22809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39;p39">
              <a:extLst>
                <a:ext uri="{FF2B5EF4-FFF2-40B4-BE49-F238E27FC236}">
                  <a16:creationId xmlns:a16="http://schemas.microsoft.com/office/drawing/2014/main" id="{DECDE6F8-B5A4-1B2C-09A0-20DFF40C1788}"/>
                </a:ext>
              </a:extLst>
            </p:cNvPr>
            <p:cNvSpPr/>
            <p:nvPr/>
          </p:nvSpPr>
          <p:spPr>
            <a:xfrm>
              <a:off x="7296207" y="3913082"/>
              <a:ext cx="1653445" cy="815970"/>
            </a:xfrm>
            <a:custGeom>
              <a:avLst/>
              <a:gdLst/>
              <a:ahLst/>
              <a:cxnLst/>
              <a:rect l="l" t="t" r="r" b="b"/>
              <a:pathLst>
                <a:path w="28015" h="13677" extrusionOk="0">
                  <a:moveTo>
                    <a:pt x="4609" y="1"/>
                  </a:moveTo>
                  <a:lnTo>
                    <a:pt x="0" y="13676"/>
                  </a:lnTo>
                  <a:lnTo>
                    <a:pt x="28015" y="13676"/>
                  </a:lnTo>
                  <a:lnTo>
                    <a:pt x="23406" y="1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40;p39">
              <a:extLst>
                <a:ext uri="{FF2B5EF4-FFF2-40B4-BE49-F238E27FC236}">
                  <a16:creationId xmlns:a16="http://schemas.microsoft.com/office/drawing/2014/main" id="{9EBEC93C-5247-2223-26B0-817584367D20}"/>
                </a:ext>
              </a:extLst>
            </p:cNvPr>
            <p:cNvSpPr/>
            <p:nvPr/>
          </p:nvSpPr>
          <p:spPr>
            <a:xfrm>
              <a:off x="7554193" y="3934500"/>
              <a:ext cx="369937" cy="178622"/>
            </a:xfrm>
            <a:custGeom>
              <a:avLst/>
              <a:gdLst/>
              <a:ahLst/>
              <a:cxnLst/>
              <a:rect l="l" t="t" r="r" b="b"/>
              <a:pathLst>
                <a:path w="6268" h="2994" extrusionOk="0">
                  <a:moveTo>
                    <a:pt x="1398" y="1"/>
                  </a:moveTo>
                  <a:cubicBezTo>
                    <a:pt x="1118" y="1"/>
                    <a:pt x="855" y="106"/>
                    <a:pt x="782" y="242"/>
                  </a:cubicBezTo>
                  <a:cubicBezTo>
                    <a:pt x="775" y="252"/>
                    <a:pt x="769" y="264"/>
                    <a:pt x="766" y="274"/>
                  </a:cubicBezTo>
                  <a:lnTo>
                    <a:pt x="22" y="2666"/>
                  </a:lnTo>
                  <a:cubicBezTo>
                    <a:pt x="0" y="2736"/>
                    <a:pt x="22" y="2803"/>
                    <a:pt x="76" y="2857"/>
                  </a:cubicBezTo>
                  <a:cubicBezTo>
                    <a:pt x="159" y="2939"/>
                    <a:pt x="321" y="2993"/>
                    <a:pt x="524" y="2993"/>
                  </a:cubicBezTo>
                  <a:lnTo>
                    <a:pt x="5340" y="2993"/>
                  </a:lnTo>
                  <a:cubicBezTo>
                    <a:pt x="5543" y="2993"/>
                    <a:pt x="5731" y="2939"/>
                    <a:pt x="5848" y="2857"/>
                  </a:cubicBezTo>
                  <a:cubicBezTo>
                    <a:pt x="5928" y="2803"/>
                    <a:pt x="5975" y="2736"/>
                    <a:pt x="5985" y="2666"/>
                  </a:cubicBezTo>
                  <a:lnTo>
                    <a:pt x="6268" y="274"/>
                  </a:lnTo>
                  <a:cubicBezTo>
                    <a:pt x="6268" y="264"/>
                    <a:pt x="6268" y="252"/>
                    <a:pt x="6265" y="242"/>
                  </a:cubicBezTo>
                  <a:cubicBezTo>
                    <a:pt x="6252" y="106"/>
                    <a:pt x="6033" y="1"/>
                    <a:pt x="575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41;p39">
              <a:extLst>
                <a:ext uri="{FF2B5EF4-FFF2-40B4-BE49-F238E27FC236}">
                  <a16:creationId xmlns:a16="http://schemas.microsoft.com/office/drawing/2014/main" id="{D558722B-6C0F-4561-513A-6708FFCA5400}"/>
                </a:ext>
              </a:extLst>
            </p:cNvPr>
            <p:cNvSpPr/>
            <p:nvPr/>
          </p:nvSpPr>
          <p:spPr>
            <a:xfrm>
              <a:off x="7478409" y="4134241"/>
              <a:ext cx="422465" cy="226350"/>
            </a:xfrm>
            <a:custGeom>
              <a:avLst/>
              <a:gdLst/>
              <a:ahLst/>
              <a:cxnLst/>
              <a:rect l="l" t="t" r="r" b="b"/>
              <a:pathLst>
                <a:path w="7158" h="3794" extrusionOk="0">
                  <a:moveTo>
                    <a:pt x="1704" y="1"/>
                  </a:moveTo>
                  <a:cubicBezTo>
                    <a:pt x="1548" y="1"/>
                    <a:pt x="1395" y="33"/>
                    <a:pt x="1272" y="90"/>
                  </a:cubicBezTo>
                  <a:cubicBezTo>
                    <a:pt x="1125" y="150"/>
                    <a:pt x="1021" y="242"/>
                    <a:pt x="986" y="344"/>
                  </a:cubicBezTo>
                  <a:lnTo>
                    <a:pt x="45" y="3374"/>
                  </a:lnTo>
                  <a:cubicBezTo>
                    <a:pt x="1" y="3517"/>
                    <a:pt x="80" y="3645"/>
                    <a:pt x="236" y="3721"/>
                  </a:cubicBezTo>
                  <a:cubicBezTo>
                    <a:pt x="331" y="3768"/>
                    <a:pt x="455" y="3794"/>
                    <a:pt x="598" y="3794"/>
                  </a:cubicBezTo>
                  <a:lnTo>
                    <a:pt x="6056" y="3794"/>
                  </a:lnTo>
                  <a:cubicBezTo>
                    <a:pt x="6195" y="3794"/>
                    <a:pt x="6332" y="3768"/>
                    <a:pt x="6449" y="3721"/>
                  </a:cubicBezTo>
                  <a:cubicBezTo>
                    <a:pt x="6637" y="3645"/>
                    <a:pt x="6770" y="3517"/>
                    <a:pt x="6789" y="3374"/>
                  </a:cubicBezTo>
                  <a:lnTo>
                    <a:pt x="7145" y="344"/>
                  </a:lnTo>
                  <a:cubicBezTo>
                    <a:pt x="7158" y="242"/>
                    <a:pt x="7091" y="150"/>
                    <a:pt x="6974" y="90"/>
                  </a:cubicBezTo>
                  <a:cubicBezTo>
                    <a:pt x="6872" y="33"/>
                    <a:pt x="6732" y="1"/>
                    <a:pt x="657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42;p39">
              <a:extLst>
                <a:ext uri="{FF2B5EF4-FFF2-40B4-BE49-F238E27FC236}">
                  <a16:creationId xmlns:a16="http://schemas.microsoft.com/office/drawing/2014/main" id="{6C59911A-EA35-6925-89D7-65E60D5D885F}"/>
                </a:ext>
              </a:extLst>
            </p:cNvPr>
            <p:cNvSpPr/>
            <p:nvPr/>
          </p:nvSpPr>
          <p:spPr>
            <a:xfrm>
              <a:off x="7382616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2088" y="0"/>
                  </a:moveTo>
                  <a:cubicBezTo>
                    <a:pt x="1830" y="0"/>
                    <a:pt x="1579" y="92"/>
                    <a:pt x="1417" y="226"/>
                  </a:cubicBezTo>
                  <a:cubicBezTo>
                    <a:pt x="1338" y="289"/>
                    <a:pt x="1284" y="365"/>
                    <a:pt x="1259" y="445"/>
                  </a:cubicBezTo>
                  <a:lnTo>
                    <a:pt x="26" y="4406"/>
                  </a:lnTo>
                  <a:cubicBezTo>
                    <a:pt x="13" y="4444"/>
                    <a:pt x="7" y="4482"/>
                    <a:pt x="7" y="4520"/>
                  </a:cubicBezTo>
                  <a:cubicBezTo>
                    <a:pt x="1" y="4771"/>
                    <a:pt x="261" y="4965"/>
                    <a:pt x="639" y="4965"/>
                  </a:cubicBezTo>
                  <a:lnTo>
                    <a:pt x="6932" y="4965"/>
                  </a:lnTo>
                  <a:cubicBezTo>
                    <a:pt x="7313" y="4965"/>
                    <a:pt x="7653" y="4771"/>
                    <a:pt x="7758" y="4520"/>
                  </a:cubicBezTo>
                  <a:cubicBezTo>
                    <a:pt x="7774" y="4482"/>
                    <a:pt x="7783" y="4444"/>
                    <a:pt x="7787" y="4406"/>
                  </a:cubicBezTo>
                  <a:lnTo>
                    <a:pt x="8257" y="445"/>
                  </a:lnTo>
                  <a:cubicBezTo>
                    <a:pt x="8266" y="365"/>
                    <a:pt x="8241" y="289"/>
                    <a:pt x="8190" y="226"/>
                  </a:cubicBezTo>
                  <a:cubicBezTo>
                    <a:pt x="8088" y="92"/>
                    <a:pt x="7872" y="0"/>
                    <a:pt x="7615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43;p39">
              <a:extLst>
                <a:ext uri="{FF2B5EF4-FFF2-40B4-BE49-F238E27FC236}">
                  <a16:creationId xmlns:a16="http://schemas.microsoft.com/office/drawing/2014/main" id="{052EC65E-F6C3-9274-923B-B4276C59770C}"/>
                </a:ext>
              </a:extLst>
            </p:cNvPr>
            <p:cNvSpPr/>
            <p:nvPr/>
          </p:nvSpPr>
          <p:spPr>
            <a:xfrm>
              <a:off x="7946572" y="3934500"/>
              <a:ext cx="352763" cy="178622"/>
            </a:xfrm>
            <a:custGeom>
              <a:avLst/>
              <a:gdLst/>
              <a:ahLst/>
              <a:cxnLst/>
              <a:rect l="l" t="t" r="r" b="b"/>
              <a:pathLst>
                <a:path w="5977" h="2994" extrusionOk="0">
                  <a:moveTo>
                    <a:pt x="811" y="1"/>
                  </a:moveTo>
                  <a:cubicBezTo>
                    <a:pt x="531" y="1"/>
                    <a:pt x="290" y="106"/>
                    <a:pt x="245" y="242"/>
                  </a:cubicBezTo>
                  <a:cubicBezTo>
                    <a:pt x="242" y="252"/>
                    <a:pt x="239" y="264"/>
                    <a:pt x="239" y="274"/>
                  </a:cubicBezTo>
                  <a:lnTo>
                    <a:pt x="7" y="2666"/>
                  </a:lnTo>
                  <a:cubicBezTo>
                    <a:pt x="1" y="2736"/>
                    <a:pt x="36" y="2803"/>
                    <a:pt x="99" y="2857"/>
                  </a:cubicBezTo>
                  <a:cubicBezTo>
                    <a:pt x="201" y="2939"/>
                    <a:pt x="376" y="2993"/>
                    <a:pt x="579" y="2993"/>
                  </a:cubicBezTo>
                  <a:lnTo>
                    <a:pt x="5398" y="2993"/>
                  </a:lnTo>
                  <a:cubicBezTo>
                    <a:pt x="5598" y="2993"/>
                    <a:pt x="5773" y="2939"/>
                    <a:pt x="5874" y="2857"/>
                  </a:cubicBezTo>
                  <a:cubicBezTo>
                    <a:pt x="5941" y="2803"/>
                    <a:pt x="5976" y="2736"/>
                    <a:pt x="5970" y="2666"/>
                  </a:cubicBezTo>
                  <a:lnTo>
                    <a:pt x="5738" y="274"/>
                  </a:lnTo>
                  <a:cubicBezTo>
                    <a:pt x="5738" y="264"/>
                    <a:pt x="5735" y="252"/>
                    <a:pt x="5732" y="242"/>
                  </a:cubicBezTo>
                  <a:cubicBezTo>
                    <a:pt x="5687" y="106"/>
                    <a:pt x="5446" y="1"/>
                    <a:pt x="516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44;p39">
              <a:extLst>
                <a:ext uri="{FF2B5EF4-FFF2-40B4-BE49-F238E27FC236}">
                  <a16:creationId xmlns:a16="http://schemas.microsoft.com/office/drawing/2014/main" id="{0639CFE9-ADA5-56E0-352C-540C085F38CF}"/>
                </a:ext>
              </a:extLst>
            </p:cNvPr>
            <p:cNvSpPr/>
            <p:nvPr/>
          </p:nvSpPr>
          <p:spPr>
            <a:xfrm>
              <a:off x="7922963" y="4134241"/>
              <a:ext cx="399801" cy="226350"/>
            </a:xfrm>
            <a:custGeom>
              <a:avLst/>
              <a:gdLst/>
              <a:ahLst/>
              <a:cxnLst/>
              <a:rect l="l" t="t" r="r" b="b"/>
              <a:pathLst>
                <a:path w="6774" h="3794" extrusionOk="0">
                  <a:moveTo>
                    <a:pt x="954" y="1"/>
                  </a:moveTo>
                  <a:cubicBezTo>
                    <a:pt x="795" y="1"/>
                    <a:pt x="649" y="33"/>
                    <a:pt x="537" y="90"/>
                  </a:cubicBezTo>
                  <a:cubicBezTo>
                    <a:pt x="404" y="150"/>
                    <a:pt x="318" y="242"/>
                    <a:pt x="309" y="344"/>
                  </a:cubicBezTo>
                  <a:lnTo>
                    <a:pt x="17" y="3374"/>
                  </a:lnTo>
                  <a:cubicBezTo>
                    <a:pt x="1" y="3517"/>
                    <a:pt x="109" y="3645"/>
                    <a:pt x="283" y="3721"/>
                  </a:cubicBezTo>
                  <a:cubicBezTo>
                    <a:pt x="388" y="3768"/>
                    <a:pt x="518" y="3794"/>
                    <a:pt x="661" y="3794"/>
                  </a:cubicBezTo>
                  <a:lnTo>
                    <a:pt x="6116" y="3794"/>
                  </a:lnTo>
                  <a:cubicBezTo>
                    <a:pt x="6259" y="3794"/>
                    <a:pt x="6389" y="3768"/>
                    <a:pt x="6494" y="3721"/>
                  </a:cubicBezTo>
                  <a:cubicBezTo>
                    <a:pt x="6668" y="3645"/>
                    <a:pt x="6773" y="3517"/>
                    <a:pt x="6760" y="3374"/>
                  </a:cubicBezTo>
                  <a:lnTo>
                    <a:pt x="6468" y="344"/>
                  </a:lnTo>
                  <a:cubicBezTo>
                    <a:pt x="6459" y="242"/>
                    <a:pt x="6373" y="150"/>
                    <a:pt x="6240" y="90"/>
                  </a:cubicBezTo>
                  <a:cubicBezTo>
                    <a:pt x="6128" y="33"/>
                    <a:pt x="5982" y="1"/>
                    <a:pt x="582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45;p39">
              <a:extLst>
                <a:ext uri="{FF2B5EF4-FFF2-40B4-BE49-F238E27FC236}">
                  <a16:creationId xmlns:a16="http://schemas.microsoft.com/office/drawing/2014/main" id="{0D16BE5F-F019-018A-1574-83D869AB987F}"/>
                </a:ext>
              </a:extLst>
            </p:cNvPr>
            <p:cNvSpPr/>
            <p:nvPr/>
          </p:nvSpPr>
          <p:spPr>
            <a:xfrm>
              <a:off x="7893511" y="4387677"/>
              <a:ext cx="458880" cy="296272"/>
            </a:xfrm>
            <a:custGeom>
              <a:avLst/>
              <a:gdLst/>
              <a:ahLst/>
              <a:cxnLst/>
              <a:rect l="l" t="t" r="r" b="b"/>
              <a:pathLst>
                <a:path w="7775" h="4966" extrusionOk="0">
                  <a:moveTo>
                    <a:pt x="1125" y="0"/>
                  </a:moveTo>
                  <a:cubicBezTo>
                    <a:pt x="865" y="0"/>
                    <a:pt x="633" y="92"/>
                    <a:pt x="500" y="226"/>
                  </a:cubicBezTo>
                  <a:cubicBezTo>
                    <a:pt x="436" y="289"/>
                    <a:pt x="395" y="365"/>
                    <a:pt x="388" y="445"/>
                  </a:cubicBezTo>
                  <a:lnTo>
                    <a:pt x="4" y="4406"/>
                  </a:lnTo>
                  <a:cubicBezTo>
                    <a:pt x="1" y="4444"/>
                    <a:pt x="4" y="4482"/>
                    <a:pt x="10" y="4520"/>
                  </a:cubicBezTo>
                  <a:cubicBezTo>
                    <a:pt x="61" y="4771"/>
                    <a:pt x="360" y="4965"/>
                    <a:pt x="741" y="4965"/>
                  </a:cubicBezTo>
                  <a:lnTo>
                    <a:pt x="7034" y="4965"/>
                  </a:lnTo>
                  <a:cubicBezTo>
                    <a:pt x="7412" y="4965"/>
                    <a:pt x="7714" y="4771"/>
                    <a:pt x="7761" y="4520"/>
                  </a:cubicBezTo>
                  <a:cubicBezTo>
                    <a:pt x="7771" y="4482"/>
                    <a:pt x="7774" y="4444"/>
                    <a:pt x="7768" y="4406"/>
                  </a:cubicBezTo>
                  <a:lnTo>
                    <a:pt x="7387" y="445"/>
                  </a:lnTo>
                  <a:cubicBezTo>
                    <a:pt x="7380" y="365"/>
                    <a:pt x="7339" y="289"/>
                    <a:pt x="7272" y="226"/>
                  </a:cubicBezTo>
                  <a:cubicBezTo>
                    <a:pt x="7142" y="92"/>
                    <a:pt x="6907" y="0"/>
                    <a:pt x="66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46;p39">
              <a:extLst>
                <a:ext uri="{FF2B5EF4-FFF2-40B4-BE49-F238E27FC236}">
                  <a16:creationId xmlns:a16="http://schemas.microsoft.com/office/drawing/2014/main" id="{6EA1D52D-13E5-C799-3E0A-54F88FA498EF}"/>
                </a:ext>
              </a:extLst>
            </p:cNvPr>
            <p:cNvSpPr/>
            <p:nvPr/>
          </p:nvSpPr>
          <p:spPr>
            <a:xfrm>
              <a:off x="8321599" y="3934500"/>
              <a:ext cx="370114" cy="178622"/>
            </a:xfrm>
            <a:custGeom>
              <a:avLst/>
              <a:gdLst/>
              <a:ahLst/>
              <a:cxnLst/>
              <a:rect l="l" t="t" r="r" b="b"/>
              <a:pathLst>
                <a:path w="6271" h="2994" extrusionOk="0">
                  <a:moveTo>
                    <a:pt x="518" y="1"/>
                  </a:moveTo>
                  <a:cubicBezTo>
                    <a:pt x="238" y="1"/>
                    <a:pt x="19" y="106"/>
                    <a:pt x="3" y="242"/>
                  </a:cubicBezTo>
                  <a:cubicBezTo>
                    <a:pt x="0" y="252"/>
                    <a:pt x="0" y="264"/>
                    <a:pt x="3" y="274"/>
                  </a:cubicBezTo>
                  <a:lnTo>
                    <a:pt x="286" y="2666"/>
                  </a:lnTo>
                  <a:cubicBezTo>
                    <a:pt x="292" y="2736"/>
                    <a:pt x="343" y="2803"/>
                    <a:pt x="419" y="2857"/>
                  </a:cubicBezTo>
                  <a:cubicBezTo>
                    <a:pt x="540" y="2939"/>
                    <a:pt x="728" y="2993"/>
                    <a:pt x="928" y="2993"/>
                  </a:cubicBezTo>
                  <a:lnTo>
                    <a:pt x="5747" y="2993"/>
                  </a:lnTo>
                  <a:cubicBezTo>
                    <a:pt x="5950" y="2993"/>
                    <a:pt x="6112" y="2939"/>
                    <a:pt x="6195" y="2857"/>
                  </a:cubicBezTo>
                  <a:cubicBezTo>
                    <a:pt x="6249" y="2803"/>
                    <a:pt x="6271" y="2736"/>
                    <a:pt x="6249" y="2666"/>
                  </a:cubicBezTo>
                  <a:lnTo>
                    <a:pt x="5505" y="274"/>
                  </a:lnTo>
                  <a:cubicBezTo>
                    <a:pt x="5502" y="264"/>
                    <a:pt x="5496" y="252"/>
                    <a:pt x="5489" y="242"/>
                  </a:cubicBezTo>
                  <a:cubicBezTo>
                    <a:pt x="5416" y="106"/>
                    <a:pt x="5153" y="1"/>
                    <a:pt x="487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47;p39">
              <a:extLst>
                <a:ext uri="{FF2B5EF4-FFF2-40B4-BE49-F238E27FC236}">
                  <a16:creationId xmlns:a16="http://schemas.microsoft.com/office/drawing/2014/main" id="{3158526A-CA69-2BE4-E6B9-5B80EB235475}"/>
                </a:ext>
              </a:extLst>
            </p:cNvPr>
            <p:cNvSpPr/>
            <p:nvPr/>
          </p:nvSpPr>
          <p:spPr>
            <a:xfrm>
              <a:off x="8344853" y="4134241"/>
              <a:ext cx="422642" cy="226350"/>
            </a:xfrm>
            <a:custGeom>
              <a:avLst/>
              <a:gdLst/>
              <a:ahLst/>
              <a:cxnLst/>
              <a:rect l="l" t="t" r="r" b="b"/>
              <a:pathLst>
                <a:path w="7161" h="3794" extrusionOk="0">
                  <a:moveTo>
                    <a:pt x="585" y="1"/>
                  </a:moveTo>
                  <a:cubicBezTo>
                    <a:pt x="426" y="1"/>
                    <a:pt x="289" y="33"/>
                    <a:pt x="187" y="90"/>
                  </a:cubicBezTo>
                  <a:cubicBezTo>
                    <a:pt x="67" y="150"/>
                    <a:pt x="0" y="242"/>
                    <a:pt x="13" y="344"/>
                  </a:cubicBezTo>
                  <a:lnTo>
                    <a:pt x="372" y="3374"/>
                  </a:lnTo>
                  <a:cubicBezTo>
                    <a:pt x="388" y="3517"/>
                    <a:pt x="521" y="3645"/>
                    <a:pt x="712" y="3721"/>
                  </a:cubicBezTo>
                  <a:cubicBezTo>
                    <a:pt x="829" y="3768"/>
                    <a:pt x="963" y="3794"/>
                    <a:pt x="1106" y="3794"/>
                  </a:cubicBezTo>
                  <a:lnTo>
                    <a:pt x="6563" y="3794"/>
                  </a:lnTo>
                  <a:cubicBezTo>
                    <a:pt x="6703" y="3794"/>
                    <a:pt x="6830" y="3768"/>
                    <a:pt x="6925" y="3721"/>
                  </a:cubicBezTo>
                  <a:cubicBezTo>
                    <a:pt x="7081" y="3645"/>
                    <a:pt x="7160" y="3517"/>
                    <a:pt x="7116" y="3374"/>
                  </a:cubicBezTo>
                  <a:lnTo>
                    <a:pt x="6172" y="344"/>
                  </a:lnTo>
                  <a:cubicBezTo>
                    <a:pt x="6140" y="242"/>
                    <a:pt x="6036" y="150"/>
                    <a:pt x="5890" y="90"/>
                  </a:cubicBezTo>
                  <a:cubicBezTo>
                    <a:pt x="5766" y="33"/>
                    <a:pt x="5613" y="1"/>
                    <a:pt x="5454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48;p39">
              <a:extLst>
                <a:ext uri="{FF2B5EF4-FFF2-40B4-BE49-F238E27FC236}">
                  <a16:creationId xmlns:a16="http://schemas.microsoft.com/office/drawing/2014/main" id="{A52EC83F-A09F-BDAC-EB42-E799EE590C10}"/>
                </a:ext>
              </a:extLst>
            </p:cNvPr>
            <p:cNvSpPr/>
            <p:nvPr/>
          </p:nvSpPr>
          <p:spPr>
            <a:xfrm>
              <a:off x="8375368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652" y="0"/>
                  </a:moveTo>
                  <a:cubicBezTo>
                    <a:pt x="395" y="0"/>
                    <a:pt x="179" y="92"/>
                    <a:pt x="77" y="226"/>
                  </a:cubicBezTo>
                  <a:cubicBezTo>
                    <a:pt x="26" y="289"/>
                    <a:pt x="1" y="365"/>
                    <a:pt x="10" y="445"/>
                  </a:cubicBezTo>
                  <a:lnTo>
                    <a:pt x="477" y="4406"/>
                  </a:lnTo>
                  <a:cubicBezTo>
                    <a:pt x="484" y="4444"/>
                    <a:pt x="493" y="4482"/>
                    <a:pt x="509" y="4520"/>
                  </a:cubicBezTo>
                  <a:cubicBezTo>
                    <a:pt x="614" y="4771"/>
                    <a:pt x="954" y="4965"/>
                    <a:pt x="1335" y="4965"/>
                  </a:cubicBezTo>
                  <a:lnTo>
                    <a:pt x="7625" y="4965"/>
                  </a:lnTo>
                  <a:cubicBezTo>
                    <a:pt x="8006" y="4965"/>
                    <a:pt x="8266" y="4771"/>
                    <a:pt x="8260" y="4520"/>
                  </a:cubicBezTo>
                  <a:cubicBezTo>
                    <a:pt x="8260" y="4482"/>
                    <a:pt x="8254" y="4444"/>
                    <a:pt x="8241" y="4406"/>
                  </a:cubicBezTo>
                  <a:lnTo>
                    <a:pt x="7008" y="445"/>
                  </a:lnTo>
                  <a:cubicBezTo>
                    <a:pt x="6983" y="365"/>
                    <a:pt x="6929" y="289"/>
                    <a:pt x="6850" y="226"/>
                  </a:cubicBezTo>
                  <a:cubicBezTo>
                    <a:pt x="6688" y="92"/>
                    <a:pt x="6437" y="0"/>
                    <a:pt x="6176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49;p39">
              <a:extLst>
                <a:ext uri="{FF2B5EF4-FFF2-40B4-BE49-F238E27FC236}">
                  <a16:creationId xmlns:a16="http://schemas.microsoft.com/office/drawing/2014/main" id="{105D5D27-6FBC-4CD2-DC36-5E18CFAE74AF}"/>
                </a:ext>
              </a:extLst>
            </p:cNvPr>
            <p:cNvSpPr/>
            <p:nvPr/>
          </p:nvSpPr>
          <p:spPr>
            <a:xfrm>
              <a:off x="7961033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7" y="38"/>
                  </a:lnTo>
                  <a:lnTo>
                    <a:pt x="54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50;p39">
              <a:extLst>
                <a:ext uri="{FF2B5EF4-FFF2-40B4-BE49-F238E27FC236}">
                  <a16:creationId xmlns:a16="http://schemas.microsoft.com/office/drawing/2014/main" id="{445E16D6-B28E-1DD8-9EA0-CEB8C3BFD4BC}"/>
                </a:ext>
              </a:extLst>
            </p:cNvPr>
            <p:cNvSpPr/>
            <p:nvPr/>
          </p:nvSpPr>
          <p:spPr>
            <a:xfrm>
              <a:off x="8321776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6" y="3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51;p39">
              <a:extLst>
                <a:ext uri="{FF2B5EF4-FFF2-40B4-BE49-F238E27FC236}">
                  <a16:creationId xmlns:a16="http://schemas.microsoft.com/office/drawing/2014/main" id="{0BF9A07A-6928-97D2-903F-D9B12A3C23A5}"/>
                </a:ext>
              </a:extLst>
            </p:cNvPr>
            <p:cNvSpPr/>
            <p:nvPr/>
          </p:nvSpPr>
          <p:spPr>
            <a:xfrm>
              <a:off x="7600289" y="3947804"/>
              <a:ext cx="323666" cy="2327"/>
            </a:xfrm>
            <a:custGeom>
              <a:avLst/>
              <a:gdLst/>
              <a:ahLst/>
              <a:cxnLst/>
              <a:rect l="l" t="t" r="r" b="b"/>
              <a:pathLst>
                <a:path w="54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484" y="38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2;p39">
              <a:extLst>
                <a:ext uri="{FF2B5EF4-FFF2-40B4-BE49-F238E27FC236}">
                  <a16:creationId xmlns:a16="http://schemas.microsoft.com/office/drawing/2014/main" id="{26C3200D-C2AE-4784-EFF1-5B63E3438D36}"/>
                </a:ext>
              </a:extLst>
            </p:cNvPr>
            <p:cNvSpPr/>
            <p:nvPr/>
          </p:nvSpPr>
          <p:spPr>
            <a:xfrm>
              <a:off x="7959321" y="3962003"/>
              <a:ext cx="327266" cy="2506"/>
            </a:xfrm>
            <a:custGeom>
              <a:avLst/>
              <a:gdLst/>
              <a:ahLst/>
              <a:cxnLst/>
              <a:rect l="l" t="t" r="r" b="b"/>
              <a:pathLst>
                <a:path w="5545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4" y="42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53;p39">
              <a:extLst>
                <a:ext uri="{FF2B5EF4-FFF2-40B4-BE49-F238E27FC236}">
                  <a16:creationId xmlns:a16="http://schemas.microsoft.com/office/drawing/2014/main" id="{4E2529BA-802E-C195-2923-AF2DB886A41B}"/>
                </a:ext>
              </a:extLst>
            </p:cNvPr>
            <p:cNvSpPr/>
            <p:nvPr/>
          </p:nvSpPr>
          <p:spPr>
            <a:xfrm>
              <a:off x="8323251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1" y="42"/>
                  </a:lnTo>
                  <a:lnTo>
                    <a:pt x="5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4;p39">
              <a:extLst>
                <a:ext uri="{FF2B5EF4-FFF2-40B4-BE49-F238E27FC236}">
                  <a16:creationId xmlns:a16="http://schemas.microsoft.com/office/drawing/2014/main" id="{9DB0E040-B48A-238B-CD4E-851E78D83AFF}"/>
                </a:ext>
              </a:extLst>
            </p:cNvPr>
            <p:cNvSpPr/>
            <p:nvPr/>
          </p:nvSpPr>
          <p:spPr>
            <a:xfrm>
              <a:off x="7595627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0" y="0"/>
                  </a:moveTo>
                  <a:lnTo>
                    <a:pt x="0" y="42"/>
                  </a:lnTo>
                  <a:lnTo>
                    <a:pt x="5540" y="42"/>
                  </a:lnTo>
                  <a:lnTo>
                    <a:pt x="554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55;p39">
              <a:extLst>
                <a:ext uri="{FF2B5EF4-FFF2-40B4-BE49-F238E27FC236}">
                  <a16:creationId xmlns:a16="http://schemas.microsoft.com/office/drawing/2014/main" id="{B1DF2AF3-4CF9-771C-10DB-E616D954FBEA}"/>
                </a:ext>
              </a:extLst>
            </p:cNvPr>
            <p:cNvSpPr/>
            <p:nvPr/>
          </p:nvSpPr>
          <p:spPr>
            <a:xfrm>
              <a:off x="7958022" y="3976799"/>
              <a:ext cx="329863" cy="2327"/>
            </a:xfrm>
            <a:custGeom>
              <a:avLst/>
              <a:gdLst/>
              <a:ahLst/>
              <a:cxnLst/>
              <a:rect l="l" t="t" r="r" b="b"/>
              <a:pathLst>
                <a:path w="5589" h="39" extrusionOk="0">
                  <a:moveTo>
                    <a:pt x="1" y="0"/>
                  </a:moveTo>
                  <a:lnTo>
                    <a:pt x="1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56;p39">
              <a:extLst>
                <a:ext uri="{FF2B5EF4-FFF2-40B4-BE49-F238E27FC236}">
                  <a16:creationId xmlns:a16="http://schemas.microsoft.com/office/drawing/2014/main" id="{91AC1E18-2238-E729-B62C-5C1CB0080DB8}"/>
                </a:ext>
              </a:extLst>
            </p:cNvPr>
            <p:cNvSpPr/>
            <p:nvPr/>
          </p:nvSpPr>
          <p:spPr>
            <a:xfrm>
              <a:off x="8324963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57;p39">
              <a:extLst>
                <a:ext uri="{FF2B5EF4-FFF2-40B4-BE49-F238E27FC236}">
                  <a16:creationId xmlns:a16="http://schemas.microsoft.com/office/drawing/2014/main" id="{73EBC579-0152-3AE9-8CD5-C14E3C2166B3}"/>
                </a:ext>
              </a:extLst>
            </p:cNvPr>
            <p:cNvSpPr/>
            <p:nvPr/>
          </p:nvSpPr>
          <p:spPr>
            <a:xfrm>
              <a:off x="7591141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8;p39">
              <a:extLst>
                <a:ext uri="{FF2B5EF4-FFF2-40B4-BE49-F238E27FC236}">
                  <a16:creationId xmlns:a16="http://schemas.microsoft.com/office/drawing/2014/main" id="{397B5FAE-A1FB-8243-F1A5-2CFBBBA035C4}"/>
                </a:ext>
              </a:extLst>
            </p:cNvPr>
            <p:cNvSpPr/>
            <p:nvPr/>
          </p:nvSpPr>
          <p:spPr>
            <a:xfrm>
              <a:off x="7956547" y="3991535"/>
              <a:ext cx="332814" cy="2565"/>
            </a:xfrm>
            <a:custGeom>
              <a:avLst/>
              <a:gdLst/>
              <a:ahLst/>
              <a:cxnLst/>
              <a:rect l="l" t="t" r="r" b="b"/>
              <a:pathLst>
                <a:path w="5639" h="43" extrusionOk="0">
                  <a:moveTo>
                    <a:pt x="0" y="1"/>
                  </a:moveTo>
                  <a:lnTo>
                    <a:pt x="0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59;p39">
              <a:extLst>
                <a:ext uri="{FF2B5EF4-FFF2-40B4-BE49-F238E27FC236}">
                  <a16:creationId xmlns:a16="http://schemas.microsoft.com/office/drawing/2014/main" id="{61B6713F-ED8B-32F3-4FE4-7D53759D7F71}"/>
                </a:ext>
              </a:extLst>
            </p:cNvPr>
            <p:cNvSpPr/>
            <p:nvPr/>
          </p:nvSpPr>
          <p:spPr>
            <a:xfrm>
              <a:off x="8326616" y="3991535"/>
              <a:ext cx="332873" cy="2565"/>
            </a:xfrm>
            <a:custGeom>
              <a:avLst/>
              <a:gdLst/>
              <a:ahLst/>
              <a:cxnLst/>
              <a:rect l="l" t="t" r="r" b="b"/>
              <a:pathLst>
                <a:path w="5640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60;p39">
              <a:extLst>
                <a:ext uri="{FF2B5EF4-FFF2-40B4-BE49-F238E27FC236}">
                  <a16:creationId xmlns:a16="http://schemas.microsoft.com/office/drawing/2014/main" id="{B0D4B99F-7F16-8FAA-8FCA-A34013EC14C2}"/>
                </a:ext>
              </a:extLst>
            </p:cNvPr>
            <p:cNvSpPr/>
            <p:nvPr/>
          </p:nvSpPr>
          <p:spPr>
            <a:xfrm>
              <a:off x="7586419" y="3991535"/>
              <a:ext cx="332637" cy="2565"/>
            </a:xfrm>
            <a:custGeom>
              <a:avLst/>
              <a:gdLst/>
              <a:ahLst/>
              <a:cxnLst/>
              <a:rect l="l" t="t" r="r" b="b"/>
              <a:pathLst>
                <a:path w="5636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6" y="42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61;p39">
              <a:extLst>
                <a:ext uri="{FF2B5EF4-FFF2-40B4-BE49-F238E27FC236}">
                  <a16:creationId xmlns:a16="http://schemas.microsoft.com/office/drawing/2014/main" id="{E85D7FC6-8509-06C2-ACE9-C94765BF850F}"/>
                </a:ext>
              </a:extLst>
            </p:cNvPr>
            <p:cNvSpPr/>
            <p:nvPr/>
          </p:nvSpPr>
          <p:spPr>
            <a:xfrm>
              <a:off x="7955012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7" y="38"/>
                  </a:lnTo>
                  <a:lnTo>
                    <a:pt x="56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2;p39">
              <a:extLst>
                <a:ext uri="{FF2B5EF4-FFF2-40B4-BE49-F238E27FC236}">
                  <a16:creationId xmlns:a16="http://schemas.microsoft.com/office/drawing/2014/main" id="{56E66C90-BAB1-02C4-D96E-81CBDCA090AE}"/>
                </a:ext>
              </a:extLst>
            </p:cNvPr>
            <p:cNvSpPr/>
            <p:nvPr/>
          </p:nvSpPr>
          <p:spPr>
            <a:xfrm>
              <a:off x="8328504" y="4006927"/>
              <a:ext cx="335470" cy="2327"/>
            </a:xfrm>
            <a:custGeom>
              <a:avLst/>
              <a:gdLst/>
              <a:ahLst/>
              <a:cxnLst/>
              <a:rect l="l" t="t" r="r" b="b"/>
              <a:pathLst>
                <a:path w="56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4" y="38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3;p39">
              <a:extLst>
                <a:ext uri="{FF2B5EF4-FFF2-40B4-BE49-F238E27FC236}">
                  <a16:creationId xmlns:a16="http://schemas.microsoft.com/office/drawing/2014/main" id="{86A26274-D9E3-520A-399F-EE17656F3675}"/>
                </a:ext>
              </a:extLst>
            </p:cNvPr>
            <p:cNvSpPr/>
            <p:nvPr/>
          </p:nvSpPr>
          <p:spPr>
            <a:xfrm>
              <a:off x="7581756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686" y="38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4;p39">
              <a:extLst>
                <a:ext uri="{FF2B5EF4-FFF2-40B4-BE49-F238E27FC236}">
                  <a16:creationId xmlns:a16="http://schemas.microsoft.com/office/drawing/2014/main" id="{16DF1ACD-457C-47B4-4D0D-9CB14ADDEE8E}"/>
                </a:ext>
              </a:extLst>
            </p:cNvPr>
            <p:cNvSpPr/>
            <p:nvPr/>
          </p:nvSpPr>
          <p:spPr>
            <a:xfrm>
              <a:off x="7953714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4" y="42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5;p39">
              <a:extLst>
                <a:ext uri="{FF2B5EF4-FFF2-40B4-BE49-F238E27FC236}">
                  <a16:creationId xmlns:a16="http://schemas.microsoft.com/office/drawing/2014/main" id="{4FFB237B-2CFD-E0C6-96FF-63449767E6EA}"/>
                </a:ext>
              </a:extLst>
            </p:cNvPr>
            <p:cNvSpPr/>
            <p:nvPr/>
          </p:nvSpPr>
          <p:spPr>
            <a:xfrm>
              <a:off x="8330216" y="4022259"/>
              <a:ext cx="338657" cy="2506"/>
            </a:xfrm>
            <a:custGeom>
              <a:avLst/>
              <a:gdLst/>
              <a:ahLst/>
              <a:cxnLst/>
              <a:rect l="l" t="t" r="r" b="b"/>
              <a:pathLst>
                <a:path w="5738" h="42" extrusionOk="0">
                  <a:moveTo>
                    <a:pt x="0" y="1"/>
                  </a:moveTo>
                  <a:lnTo>
                    <a:pt x="0" y="42"/>
                  </a:lnTo>
                  <a:lnTo>
                    <a:pt x="5737" y="42"/>
                  </a:lnTo>
                  <a:lnTo>
                    <a:pt x="573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6;p39">
              <a:extLst>
                <a:ext uri="{FF2B5EF4-FFF2-40B4-BE49-F238E27FC236}">
                  <a16:creationId xmlns:a16="http://schemas.microsoft.com/office/drawing/2014/main" id="{E2B3A850-EB49-739E-33BA-397C462383AD}"/>
                </a:ext>
              </a:extLst>
            </p:cNvPr>
            <p:cNvSpPr/>
            <p:nvPr/>
          </p:nvSpPr>
          <p:spPr>
            <a:xfrm>
              <a:off x="7577035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5" y="42"/>
                  </a:lnTo>
                  <a:lnTo>
                    <a:pt x="573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7;p39">
              <a:extLst>
                <a:ext uri="{FF2B5EF4-FFF2-40B4-BE49-F238E27FC236}">
                  <a16:creationId xmlns:a16="http://schemas.microsoft.com/office/drawing/2014/main" id="{890D4D31-68A3-5119-0C84-2709F93E349F}"/>
                </a:ext>
              </a:extLst>
            </p:cNvPr>
            <p:cNvSpPr/>
            <p:nvPr/>
          </p:nvSpPr>
          <p:spPr>
            <a:xfrm>
              <a:off x="7952238" y="4038010"/>
              <a:ext cx="341431" cy="2327"/>
            </a:xfrm>
            <a:custGeom>
              <a:avLst/>
              <a:gdLst/>
              <a:ahLst/>
              <a:cxnLst/>
              <a:rect l="l" t="t" r="r" b="b"/>
              <a:pathLst>
                <a:path w="5785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5" y="38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68;p39">
              <a:extLst>
                <a:ext uri="{FF2B5EF4-FFF2-40B4-BE49-F238E27FC236}">
                  <a16:creationId xmlns:a16="http://schemas.microsoft.com/office/drawing/2014/main" id="{D5967DBB-1D50-58AE-C860-4449976AE69D}"/>
                </a:ext>
              </a:extLst>
            </p:cNvPr>
            <p:cNvSpPr/>
            <p:nvPr/>
          </p:nvSpPr>
          <p:spPr>
            <a:xfrm>
              <a:off x="833210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69;p39">
              <a:extLst>
                <a:ext uri="{FF2B5EF4-FFF2-40B4-BE49-F238E27FC236}">
                  <a16:creationId xmlns:a16="http://schemas.microsoft.com/office/drawing/2014/main" id="{B02419C7-33AA-ECF6-A473-E0F83EABE553}"/>
                </a:ext>
              </a:extLst>
            </p:cNvPr>
            <p:cNvSpPr/>
            <p:nvPr/>
          </p:nvSpPr>
          <p:spPr>
            <a:xfrm>
              <a:off x="757219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0;p39">
              <a:extLst>
                <a:ext uri="{FF2B5EF4-FFF2-40B4-BE49-F238E27FC236}">
                  <a16:creationId xmlns:a16="http://schemas.microsoft.com/office/drawing/2014/main" id="{E482F2E2-0EA1-F363-B760-AA19D488688C}"/>
                </a:ext>
              </a:extLst>
            </p:cNvPr>
            <p:cNvSpPr/>
            <p:nvPr/>
          </p:nvSpPr>
          <p:spPr>
            <a:xfrm>
              <a:off x="7950527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1;p39">
              <a:extLst>
                <a:ext uri="{FF2B5EF4-FFF2-40B4-BE49-F238E27FC236}">
                  <a16:creationId xmlns:a16="http://schemas.microsoft.com/office/drawing/2014/main" id="{F7630825-C135-72B9-FC44-7C24A7924A1C}"/>
                </a:ext>
              </a:extLst>
            </p:cNvPr>
            <p:cNvSpPr/>
            <p:nvPr/>
          </p:nvSpPr>
          <p:spPr>
            <a:xfrm>
              <a:off x="8333934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2;p39">
              <a:extLst>
                <a:ext uri="{FF2B5EF4-FFF2-40B4-BE49-F238E27FC236}">
                  <a16:creationId xmlns:a16="http://schemas.microsoft.com/office/drawing/2014/main" id="{3CD3B845-F588-D403-DA62-05D6167AAC62}"/>
                </a:ext>
              </a:extLst>
            </p:cNvPr>
            <p:cNvSpPr/>
            <p:nvPr/>
          </p:nvSpPr>
          <p:spPr>
            <a:xfrm>
              <a:off x="7567296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73;p39">
              <a:extLst>
                <a:ext uri="{FF2B5EF4-FFF2-40B4-BE49-F238E27FC236}">
                  <a16:creationId xmlns:a16="http://schemas.microsoft.com/office/drawing/2014/main" id="{3165FCCF-FB07-1F00-5180-C4582074FA54}"/>
                </a:ext>
              </a:extLst>
            </p:cNvPr>
            <p:cNvSpPr/>
            <p:nvPr/>
          </p:nvSpPr>
          <p:spPr>
            <a:xfrm>
              <a:off x="7949051" y="4070226"/>
              <a:ext cx="347805" cy="2506"/>
            </a:xfrm>
            <a:custGeom>
              <a:avLst/>
              <a:gdLst/>
              <a:ahLst/>
              <a:cxnLst/>
              <a:rect l="l" t="t" r="r" b="b"/>
              <a:pathLst>
                <a:path w="5893" h="42" extrusionOk="0">
                  <a:moveTo>
                    <a:pt x="0" y="0"/>
                  </a:moveTo>
                  <a:lnTo>
                    <a:pt x="0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4;p39">
              <a:extLst>
                <a:ext uri="{FF2B5EF4-FFF2-40B4-BE49-F238E27FC236}">
                  <a16:creationId xmlns:a16="http://schemas.microsoft.com/office/drawing/2014/main" id="{A0248E44-0157-BF03-69A2-38B78A47512C}"/>
                </a:ext>
              </a:extLst>
            </p:cNvPr>
            <p:cNvSpPr/>
            <p:nvPr/>
          </p:nvSpPr>
          <p:spPr>
            <a:xfrm>
              <a:off x="8335823" y="4070226"/>
              <a:ext cx="347864" cy="2506"/>
            </a:xfrm>
            <a:custGeom>
              <a:avLst/>
              <a:gdLst/>
              <a:ahLst/>
              <a:cxnLst/>
              <a:rect l="l" t="t" r="r" b="b"/>
              <a:pathLst>
                <a:path w="5894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75;p39">
              <a:extLst>
                <a:ext uri="{FF2B5EF4-FFF2-40B4-BE49-F238E27FC236}">
                  <a16:creationId xmlns:a16="http://schemas.microsoft.com/office/drawing/2014/main" id="{03BE65F9-FE9F-5B71-4895-072725E30773}"/>
                </a:ext>
              </a:extLst>
            </p:cNvPr>
            <p:cNvSpPr/>
            <p:nvPr/>
          </p:nvSpPr>
          <p:spPr>
            <a:xfrm>
              <a:off x="7562220" y="4070226"/>
              <a:ext cx="347687" cy="2506"/>
            </a:xfrm>
            <a:custGeom>
              <a:avLst/>
              <a:gdLst/>
              <a:ahLst/>
              <a:cxnLst/>
              <a:rect l="l" t="t" r="r" b="b"/>
              <a:pathLst>
                <a:path w="5891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0" y="4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76;p39">
              <a:extLst>
                <a:ext uri="{FF2B5EF4-FFF2-40B4-BE49-F238E27FC236}">
                  <a16:creationId xmlns:a16="http://schemas.microsoft.com/office/drawing/2014/main" id="{B02710AD-1C8B-96BD-91FE-70A4A5F939C3}"/>
                </a:ext>
              </a:extLst>
            </p:cNvPr>
            <p:cNvSpPr/>
            <p:nvPr/>
          </p:nvSpPr>
          <p:spPr>
            <a:xfrm>
              <a:off x="7947517" y="4086692"/>
              <a:ext cx="350874" cy="2506"/>
            </a:xfrm>
            <a:custGeom>
              <a:avLst/>
              <a:gdLst/>
              <a:ahLst/>
              <a:cxnLst/>
              <a:rect l="l" t="t" r="r" b="b"/>
              <a:pathLst>
                <a:path w="5945" h="42" extrusionOk="0">
                  <a:moveTo>
                    <a:pt x="1" y="1"/>
                  </a:moveTo>
                  <a:lnTo>
                    <a:pt x="1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77;p39">
              <a:extLst>
                <a:ext uri="{FF2B5EF4-FFF2-40B4-BE49-F238E27FC236}">
                  <a16:creationId xmlns:a16="http://schemas.microsoft.com/office/drawing/2014/main" id="{D6AB699A-ACDA-0461-8DDC-6CCD3DEFFFE3}"/>
                </a:ext>
              </a:extLst>
            </p:cNvPr>
            <p:cNvSpPr/>
            <p:nvPr/>
          </p:nvSpPr>
          <p:spPr>
            <a:xfrm>
              <a:off x="8337712" y="4086692"/>
              <a:ext cx="350992" cy="2506"/>
            </a:xfrm>
            <a:custGeom>
              <a:avLst/>
              <a:gdLst/>
              <a:ahLst/>
              <a:cxnLst/>
              <a:rect l="l" t="t" r="r" b="b"/>
              <a:pathLst>
                <a:path w="5947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7" y="42"/>
                  </a:lnTo>
                  <a:lnTo>
                    <a:pt x="594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878;p39">
              <a:extLst>
                <a:ext uri="{FF2B5EF4-FFF2-40B4-BE49-F238E27FC236}">
                  <a16:creationId xmlns:a16="http://schemas.microsoft.com/office/drawing/2014/main" id="{BA7BFAA5-3463-9778-8687-228EF947847C}"/>
                </a:ext>
              </a:extLst>
            </p:cNvPr>
            <p:cNvSpPr/>
            <p:nvPr/>
          </p:nvSpPr>
          <p:spPr>
            <a:xfrm>
              <a:off x="7557203" y="4086692"/>
              <a:ext cx="350815" cy="2506"/>
            </a:xfrm>
            <a:custGeom>
              <a:avLst/>
              <a:gdLst/>
              <a:ahLst/>
              <a:cxnLst/>
              <a:rect l="l" t="t" r="r" b="b"/>
              <a:pathLst>
                <a:path w="5944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879;p39">
              <a:extLst>
                <a:ext uri="{FF2B5EF4-FFF2-40B4-BE49-F238E27FC236}">
                  <a16:creationId xmlns:a16="http://schemas.microsoft.com/office/drawing/2014/main" id="{A4BAA506-3F2B-2462-1C6E-EFE603B8909B}"/>
                </a:ext>
              </a:extLst>
            </p:cNvPr>
            <p:cNvSpPr/>
            <p:nvPr/>
          </p:nvSpPr>
          <p:spPr>
            <a:xfrm>
              <a:off x="7952415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5" y="42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880;p39">
              <a:extLst>
                <a:ext uri="{FF2B5EF4-FFF2-40B4-BE49-F238E27FC236}">
                  <a16:creationId xmlns:a16="http://schemas.microsoft.com/office/drawing/2014/main" id="{605A534D-00A6-D484-BD78-0D7B924C5367}"/>
                </a:ext>
              </a:extLst>
            </p:cNvPr>
            <p:cNvSpPr/>
            <p:nvPr/>
          </p:nvSpPr>
          <p:spPr>
            <a:xfrm>
              <a:off x="8346329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6" y="42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881;p39">
              <a:extLst>
                <a:ext uri="{FF2B5EF4-FFF2-40B4-BE49-F238E27FC236}">
                  <a16:creationId xmlns:a16="http://schemas.microsoft.com/office/drawing/2014/main" id="{CD004E74-EF39-CCFF-5A5C-8DA617C0547B}"/>
                </a:ext>
              </a:extLst>
            </p:cNvPr>
            <p:cNvSpPr/>
            <p:nvPr/>
          </p:nvSpPr>
          <p:spPr>
            <a:xfrm>
              <a:off x="7558679" y="4103576"/>
              <a:ext cx="340722" cy="2506"/>
            </a:xfrm>
            <a:custGeom>
              <a:avLst/>
              <a:gdLst/>
              <a:ahLst/>
              <a:cxnLst/>
              <a:rect l="l" t="t" r="r" b="b"/>
              <a:pathLst>
                <a:path w="5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2" y="42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882;p39">
              <a:extLst>
                <a:ext uri="{FF2B5EF4-FFF2-40B4-BE49-F238E27FC236}">
                  <a16:creationId xmlns:a16="http://schemas.microsoft.com/office/drawing/2014/main" id="{371E74A5-080E-1499-E9C9-E99EBBA4B65E}"/>
                </a:ext>
              </a:extLst>
            </p:cNvPr>
            <p:cNvSpPr/>
            <p:nvPr/>
          </p:nvSpPr>
          <p:spPr>
            <a:xfrm>
              <a:off x="7954481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883;p39">
              <a:extLst>
                <a:ext uri="{FF2B5EF4-FFF2-40B4-BE49-F238E27FC236}">
                  <a16:creationId xmlns:a16="http://schemas.microsoft.com/office/drawing/2014/main" id="{2E618814-1930-6134-5B36-453817539915}"/>
                </a:ext>
              </a:extLst>
            </p:cNvPr>
            <p:cNvSpPr/>
            <p:nvPr/>
          </p:nvSpPr>
          <p:spPr>
            <a:xfrm>
              <a:off x="8355713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884;p39">
              <a:extLst>
                <a:ext uri="{FF2B5EF4-FFF2-40B4-BE49-F238E27FC236}">
                  <a16:creationId xmlns:a16="http://schemas.microsoft.com/office/drawing/2014/main" id="{822EB3DF-B4BC-B203-9B73-C58227CCFFF6}"/>
                </a:ext>
              </a:extLst>
            </p:cNvPr>
            <p:cNvSpPr/>
            <p:nvPr/>
          </p:nvSpPr>
          <p:spPr>
            <a:xfrm>
              <a:off x="7553249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885;p39">
              <a:extLst>
                <a:ext uri="{FF2B5EF4-FFF2-40B4-BE49-F238E27FC236}">
                  <a16:creationId xmlns:a16="http://schemas.microsoft.com/office/drawing/2014/main" id="{0D43F438-7F24-CF26-3C81-B91BB8AEDD8E}"/>
                </a:ext>
              </a:extLst>
            </p:cNvPr>
            <p:cNvSpPr/>
            <p:nvPr/>
          </p:nvSpPr>
          <p:spPr>
            <a:xfrm>
              <a:off x="794078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886;p39">
              <a:extLst>
                <a:ext uri="{FF2B5EF4-FFF2-40B4-BE49-F238E27FC236}">
                  <a16:creationId xmlns:a16="http://schemas.microsoft.com/office/drawing/2014/main" id="{ABE4A929-7F2C-1A17-BC57-C2841DFCA2DE}"/>
                </a:ext>
              </a:extLst>
            </p:cNvPr>
            <p:cNvSpPr/>
            <p:nvPr/>
          </p:nvSpPr>
          <p:spPr>
            <a:xfrm>
              <a:off x="8345975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887;p39">
              <a:extLst>
                <a:ext uri="{FF2B5EF4-FFF2-40B4-BE49-F238E27FC236}">
                  <a16:creationId xmlns:a16="http://schemas.microsoft.com/office/drawing/2014/main" id="{E3D007BA-8A8A-3A35-45D2-83229A1455DB}"/>
                </a:ext>
              </a:extLst>
            </p:cNvPr>
            <p:cNvSpPr/>
            <p:nvPr/>
          </p:nvSpPr>
          <p:spPr>
            <a:xfrm>
              <a:off x="753577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1" y="0"/>
                  </a:moveTo>
                  <a:lnTo>
                    <a:pt x="1" y="39"/>
                  </a:lnTo>
                  <a:lnTo>
                    <a:pt x="6170" y="39"/>
                  </a:lnTo>
                  <a:lnTo>
                    <a:pt x="617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888;p39">
              <a:extLst>
                <a:ext uri="{FF2B5EF4-FFF2-40B4-BE49-F238E27FC236}">
                  <a16:creationId xmlns:a16="http://schemas.microsoft.com/office/drawing/2014/main" id="{12883A32-6B27-2ACC-21B5-331E1E2291E8}"/>
                </a:ext>
              </a:extLst>
            </p:cNvPr>
            <p:cNvSpPr/>
            <p:nvPr/>
          </p:nvSpPr>
          <p:spPr>
            <a:xfrm>
              <a:off x="7939076" y="4174452"/>
              <a:ext cx="367754" cy="2327"/>
            </a:xfrm>
            <a:custGeom>
              <a:avLst/>
              <a:gdLst/>
              <a:ahLst/>
              <a:cxnLst/>
              <a:rect l="l" t="t" r="r" b="b"/>
              <a:pathLst>
                <a:path w="6231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889;p39">
              <a:extLst>
                <a:ext uri="{FF2B5EF4-FFF2-40B4-BE49-F238E27FC236}">
                  <a16:creationId xmlns:a16="http://schemas.microsoft.com/office/drawing/2014/main" id="{72F7C90A-9813-1D96-A452-573A1F1D7D43}"/>
                </a:ext>
              </a:extLst>
            </p:cNvPr>
            <p:cNvSpPr/>
            <p:nvPr/>
          </p:nvSpPr>
          <p:spPr>
            <a:xfrm>
              <a:off x="834804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0" y="0"/>
                  </a:moveTo>
                  <a:lnTo>
                    <a:pt x="0" y="38"/>
                  </a:lnTo>
                  <a:lnTo>
                    <a:pt x="6229" y="38"/>
                  </a:lnTo>
                  <a:lnTo>
                    <a:pt x="622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890;p39">
              <a:extLst>
                <a:ext uri="{FF2B5EF4-FFF2-40B4-BE49-F238E27FC236}">
                  <a16:creationId xmlns:a16="http://schemas.microsoft.com/office/drawing/2014/main" id="{EA7F493D-6C52-4FFE-8E2A-7CD11D8B2FC1}"/>
                </a:ext>
              </a:extLst>
            </p:cNvPr>
            <p:cNvSpPr/>
            <p:nvPr/>
          </p:nvSpPr>
          <p:spPr>
            <a:xfrm>
              <a:off x="753017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891;p39">
              <a:extLst>
                <a:ext uri="{FF2B5EF4-FFF2-40B4-BE49-F238E27FC236}">
                  <a16:creationId xmlns:a16="http://schemas.microsoft.com/office/drawing/2014/main" id="{F43EF271-AF75-4202-724E-07C72EEBFE78}"/>
                </a:ext>
              </a:extLst>
            </p:cNvPr>
            <p:cNvSpPr/>
            <p:nvPr/>
          </p:nvSpPr>
          <p:spPr>
            <a:xfrm>
              <a:off x="793742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892;p39">
              <a:extLst>
                <a:ext uri="{FF2B5EF4-FFF2-40B4-BE49-F238E27FC236}">
                  <a16:creationId xmlns:a16="http://schemas.microsoft.com/office/drawing/2014/main" id="{AF0FAE0B-E60B-BDA8-C549-6F0E66233C04}"/>
                </a:ext>
              </a:extLst>
            </p:cNvPr>
            <p:cNvSpPr/>
            <p:nvPr/>
          </p:nvSpPr>
          <p:spPr>
            <a:xfrm>
              <a:off x="8350283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893;p39">
              <a:extLst>
                <a:ext uri="{FF2B5EF4-FFF2-40B4-BE49-F238E27FC236}">
                  <a16:creationId xmlns:a16="http://schemas.microsoft.com/office/drawing/2014/main" id="{4C773C36-0171-1877-29DF-B3CDAAA8B84B}"/>
                </a:ext>
              </a:extLst>
            </p:cNvPr>
            <p:cNvSpPr/>
            <p:nvPr/>
          </p:nvSpPr>
          <p:spPr>
            <a:xfrm>
              <a:off x="752456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894;p39">
              <a:extLst>
                <a:ext uri="{FF2B5EF4-FFF2-40B4-BE49-F238E27FC236}">
                  <a16:creationId xmlns:a16="http://schemas.microsoft.com/office/drawing/2014/main" id="{E97963F8-8CE3-FE26-A98B-390582A3D86B}"/>
                </a:ext>
              </a:extLst>
            </p:cNvPr>
            <p:cNvSpPr/>
            <p:nvPr/>
          </p:nvSpPr>
          <p:spPr>
            <a:xfrm>
              <a:off x="7935535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1" y="41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895;p39">
              <a:extLst>
                <a:ext uri="{FF2B5EF4-FFF2-40B4-BE49-F238E27FC236}">
                  <a16:creationId xmlns:a16="http://schemas.microsoft.com/office/drawing/2014/main" id="{63A88A1F-D244-AB09-19DD-5BF2A4A85653}"/>
                </a:ext>
              </a:extLst>
            </p:cNvPr>
            <p:cNvSpPr/>
            <p:nvPr/>
          </p:nvSpPr>
          <p:spPr>
            <a:xfrm>
              <a:off x="8352349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0" y="4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896;p39">
              <a:extLst>
                <a:ext uri="{FF2B5EF4-FFF2-40B4-BE49-F238E27FC236}">
                  <a16:creationId xmlns:a16="http://schemas.microsoft.com/office/drawing/2014/main" id="{DBFB6134-54CC-6127-BC8F-A8AE7D291455}"/>
                </a:ext>
              </a:extLst>
            </p:cNvPr>
            <p:cNvSpPr/>
            <p:nvPr/>
          </p:nvSpPr>
          <p:spPr>
            <a:xfrm>
              <a:off x="7518721" y="4211799"/>
              <a:ext cx="374659" cy="2506"/>
            </a:xfrm>
            <a:custGeom>
              <a:avLst/>
              <a:gdLst/>
              <a:ahLst/>
              <a:cxnLst/>
              <a:rect l="l" t="t" r="r" b="b"/>
              <a:pathLst>
                <a:path w="6348" h="42" extrusionOk="0">
                  <a:moveTo>
                    <a:pt x="1" y="0"/>
                  </a:moveTo>
                  <a:lnTo>
                    <a:pt x="1" y="41"/>
                  </a:lnTo>
                  <a:lnTo>
                    <a:pt x="6348" y="41"/>
                  </a:lnTo>
                  <a:lnTo>
                    <a:pt x="6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897;p39">
              <a:extLst>
                <a:ext uri="{FF2B5EF4-FFF2-40B4-BE49-F238E27FC236}">
                  <a16:creationId xmlns:a16="http://schemas.microsoft.com/office/drawing/2014/main" id="{301393E1-E722-69A2-3F7A-09CE8C3AD2AB}"/>
                </a:ext>
              </a:extLst>
            </p:cNvPr>
            <p:cNvSpPr/>
            <p:nvPr/>
          </p:nvSpPr>
          <p:spPr>
            <a:xfrm>
              <a:off x="7933646" y="4230950"/>
              <a:ext cx="378613" cy="2506"/>
            </a:xfrm>
            <a:custGeom>
              <a:avLst/>
              <a:gdLst/>
              <a:ahLst/>
              <a:cxnLst/>
              <a:rect l="l" t="t" r="r" b="b"/>
              <a:pathLst>
                <a:path w="6415" h="42" extrusionOk="0">
                  <a:moveTo>
                    <a:pt x="1" y="0"/>
                  </a:moveTo>
                  <a:lnTo>
                    <a:pt x="1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898;p39">
              <a:extLst>
                <a:ext uri="{FF2B5EF4-FFF2-40B4-BE49-F238E27FC236}">
                  <a16:creationId xmlns:a16="http://schemas.microsoft.com/office/drawing/2014/main" id="{8220335D-B48A-28C1-690D-17A37938F4F6}"/>
                </a:ext>
              </a:extLst>
            </p:cNvPr>
            <p:cNvSpPr/>
            <p:nvPr/>
          </p:nvSpPr>
          <p:spPr>
            <a:xfrm>
              <a:off x="8354592" y="4230950"/>
              <a:ext cx="378554" cy="2506"/>
            </a:xfrm>
            <a:custGeom>
              <a:avLst/>
              <a:gdLst/>
              <a:ahLst/>
              <a:cxnLst/>
              <a:rect l="l" t="t" r="r" b="b"/>
              <a:pathLst>
                <a:path w="6414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899;p39">
              <a:extLst>
                <a:ext uri="{FF2B5EF4-FFF2-40B4-BE49-F238E27FC236}">
                  <a16:creationId xmlns:a16="http://schemas.microsoft.com/office/drawing/2014/main" id="{54BC5219-6F5F-EDC9-799C-44623FAEA5FC}"/>
                </a:ext>
              </a:extLst>
            </p:cNvPr>
            <p:cNvSpPr/>
            <p:nvPr/>
          </p:nvSpPr>
          <p:spPr>
            <a:xfrm>
              <a:off x="7512760" y="4230950"/>
              <a:ext cx="378377" cy="2506"/>
            </a:xfrm>
            <a:custGeom>
              <a:avLst/>
              <a:gdLst/>
              <a:ahLst/>
              <a:cxnLst/>
              <a:rect l="l" t="t" r="r" b="b"/>
              <a:pathLst>
                <a:path w="6411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1" y="41"/>
                  </a:lnTo>
                  <a:lnTo>
                    <a:pt x="641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900;p39">
              <a:extLst>
                <a:ext uri="{FF2B5EF4-FFF2-40B4-BE49-F238E27FC236}">
                  <a16:creationId xmlns:a16="http://schemas.microsoft.com/office/drawing/2014/main" id="{F00E7B76-AD24-558F-A24C-97F5BD9C3FCC}"/>
                </a:ext>
              </a:extLst>
            </p:cNvPr>
            <p:cNvSpPr/>
            <p:nvPr/>
          </p:nvSpPr>
          <p:spPr>
            <a:xfrm>
              <a:off x="7931758" y="4250638"/>
              <a:ext cx="382391" cy="2506"/>
            </a:xfrm>
            <a:custGeom>
              <a:avLst/>
              <a:gdLst/>
              <a:ahLst/>
              <a:cxnLst/>
              <a:rect l="l" t="t" r="r" b="b"/>
              <a:pathLst>
                <a:path w="6479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8" y="42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901;p39">
              <a:extLst>
                <a:ext uri="{FF2B5EF4-FFF2-40B4-BE49-F238E27FC236}">
                  <a16:creationId xmlns:a16="http://schemas.microsoft.com/office/drawing/2014/main" id="{8BF1B404-366E-3DC3-1BFF-0C9F8F9E90BA}"/>
                </a:ext>
              </a:extLst>
            </p:cNvPr>
            <p:cNvSpPr/>
            <p:nvPr/>
          </p:nvSpPr>
          <p:spPr>
            <a:xfrm>
              <a:off x="8357012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902;p39">
              <a:extLst>
                <a:ext uri="{FF2B5EF4-FFF2-40B4-BE49-F238E27FC236}">
                  <a16:creationId xmlns:a16="http://schemas.microsoft.com/office/drawing/2014/main" id="{21826548-43A1-9936-557A-CBAAED040E16}"/>
                </a:ext>
              </a:extLst>
            </p:cNvPr>
            <p:cNvSpPr/>
            <p:nvPr/>
          </p:nvSpPr>
          <p:spPr>
            <a:xfrm>
              <a:off x="7506739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903;p39">
              <a:extLst>
                <a:ext uri="{FF2B5EF4-FFF2-40B4-BE49-F238E27FC236}">
                  <a16:creationId xmlns:a16="http://schemas.microsoft.com/office/drawing/2014/main" id="{1EF7D693-7E3F-0B6A-4AF0-A5089E54646F}"/>
                </a:ext>
              </a:extLst>
            </p:cNvPr>
            <p:cNvSpPr/>
            <p:nvPr/>
          </p:nvSpPr>
          <p:spPr>
            <a:xfrm>
              <a:off x="7929928" y="4270743"/>
              <a:ext cx="386050" cy="2327"/>
            </a:xfrm>
            <a:custGeom>
              <a:avLst/>
              <a:gdLst/>
              <a:ahLst/>
              <a:cxnLst/>
              <a:rect l="l" t="t" r="r" b="b"/>
              <a:pathLst>
                <a:path w="6541" h="39" extrusionOk="0">
                  <a:moveTo>
                    <a:pt x="0" y="0"/>
                  </a:moveTo>
                  <a:lnTo>
                    <a:pt x="0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904;p39">
              <a:extLst>
                <a:ext uri="{FF2B5EF4-FFF2-40B4-BE49-F238E27FC236}">
                  <a16:creationId xmlns:a16="http://schemas.microsoft.com/office/drawing/2014/main" id="{099234B4-BAF9-B1E7-D19D-943B23476947}"/>
                </a:ext>
              </a:extLst>
            </p:cNvPr>
            <p:cNvSpPr/>
            <p:nvPr/>
          </p:nvSpPr>
          <p:spPr>
            <a:xfrm>
              <a:off x="8359255" y="4270743"/>
              <a:ext cx="386109" cy="2327"/>
            </a:xfrm>
            <a:custGeom>
              <a:avLst/>
              <a:gdLst/>
              <a:ahLst/>
              <a:cxnLst/>
              <a:rect l="l" t="t" r="r" b="b"/>
              <a:pathLst>
                <a:path w="6542" h="39" extrusionOk="0">
                  <a:moveTo>
                    <a:pt x="1" y="0"/>
                  </a:moveTo>
                  <a:lnTo>
                    <a:pt x="1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905;p39">
              <a:extLst>
                <a:ext uri="{FF2B5EF4-FFF2-40B4-BE49-F238E27FC236}">
                  <a16:creationId xmlns:a16="http://schemas.microsoft.com/office/drawing/2014/main" id="{B1C5EA8C-CD1B-66EA-2B65-673BB8CF9EED}"/>
                </a:ext>
              </a:extLst>
            </p:cNvPr>
            <p:cNvSpPr/>
            <p:nvPr/>
          </p:nvSpPr>
          <p:spPr>
            <a:xfrm>
              <a:off x="7500542" y="4270743"/>
              <a:ext cx="385932" cy="2327"/>
            </a:xfrm>
            <a:custGeom>
              <a:avLst/>
              <a:gdLst/>
              <a:ahLst/>
              <a:cxnLst/>
              <a:rect l="l" t="t" r="r" b="b"/>
              <a:pathLst>
                <a:path w="6539" h="39" extrusionOk="0">
                  <a:moveTo>
                    <a:pt x="1" y="0"/>
                  </a:moveTo>
                  <a:lnTo>
                    <a:pt x="1" y="38"/>
                  </a:lnTo>
                  <a:lnTo>
                    <a:pt x="6538" y="38"/>
                  </a:lnTo>
                  <a:lnTo>
                    <a:pt x="65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906;p39">
              <a:extLst>
                <a:ext uri="{FF2B5EF4-FFF2-40B4-BE49-F238E27FC236}">
                  <a16:creationId xmlns:a16="http://schemas.microsoft.com/office/drawing/2014/main" id="{B1BA1179-7A41-9C4C-4E61-9FF130152971}"/>
                </a:ext>
              </a:extLst>
            </p:cNvPr>
            <p:cNvSpPr/>
            <p:nvPr/>
          </p:nvSpPr>
          <p:spPr>
            <a:xfrm>
              <a:off x="7928039" y="4291206"/>
              <a:ext cx="389827" cy="2327"/>
            </a:xfrm>
            <a:custGeom>
              <a:avLst/>
              <a:gdLst/>
              <a:ahLst/>
              <a:cxnLst/>
              <a:rect l="l" t="t" r="r" b="b"/>
              <a:pathLst>
                <a:path w="6605" h="39" extrusionOk="0">
                  <a:moveTo>
                    <a:pt x="0" y="0"/>
                  </a:moveTo>
                  <a:lnTo>
                    <a:pt x="0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907;p39">
              <a:extLst>
                <a:ext uri="{FF2B5EF4-FFF2-40B4-BE49-F238E27FC236}">
                  <a16:creationId xmlns:a16="http://schemas.microsoft.com/office/drawing/2014/main" id="{626877E7-DCB1-503B-9AF8-95E3D54EFC7D}"/>
                </a:ext>
              </a:extLst>
            </p:cNvPr>
            <p:cNvSpPr/>
            <p:nvPr/>
          </p:nvSpPr>
          <p:spPr>
            <a:xfrm>
              <a:off x="836167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908;p39">
              <a:extLst>
                <a:ext uri="{FF2B5EF4-FFF2-40B4-BE49-F238E27FC236}">
                  <a16:creationId xmlns:a16="http://schemas.microsoft.com/office/drawing/2014/main" id="{014E7911-DAFB-072B-62C8-2A7E2301BA22}"/>
                </a:ext>
              </a:extLst>
            </p:cNvPr>
            <p:cNvSpPr/>
            <p:nvPr/>
          </p:nvSpPr>
          <p:spPr>
            <a:xfrm>
              <a:off x="749434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909;p39">
              <a:extLst>
                <a:ext uri="{FF2B5EF4-FFF2-40B4-BE49-F238E27FC236}">
                  <a16:creationId xmlns:a16="http://schemas.microsoft.com/office/drawing/2014/main" id="{A7AFA09E-38BF-8CE9-0A10-848DA8DC3305}"/>
                </a:ext>
              </a:extLst>
            </p:cNvPr>
            <p:cNvSpPr/>
            <p:nvPr/>
          </p:nvSpPr>
          <p:spPr>
            <a:xfrm>
              <a:off x="792597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910;p39">
              <a:extLst>
                <a:ext uri="{FF2B5EF4-FFF2-40B4-BE49-F238E27FC236}">
                  <a16:creationId xmlns:a16="http://schemas.microsoft.com/office/drawing/2014/main" id="{28024505-EAE6-A74F-567B-887F14F49A8C}"/>
                </a:ext>
              </a:extLst>
            </p:cNvPr>
            <p:cNvSpPr/>
            <p:nvPr/>
          </p:nvSpPr>
          <p:spPr>
            <a:xfrm>
              <a:off x="8364154" y="4312028"/>
              <a:ext cx="393781" cy="2327"/>
            </a:xfrm>
            <a:custGeom>
              <a:avLst/>
              <a:gdLst/>
              <a:ahLst/>
              <a:cxnLst/>
              <a:rect l="l" t="t" r="r" b="b"/>
              <a:pathLst>
                <a:path w="6672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1" y="39"/>
                  </a:lnTo>
                  <a:lnTo>
                    <a:pt x="667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911;p39">
              <a:extLst>
                <a:ext uri="{FF2B5EF4-FFF2-40B4-BE49-F238E27FC236}">
                  <a16:creationId xmlns:a16="http://schemas.microsoft.com/office/drawing/2014/main" id="{4C64BC1C-45D1-2A2C-B671-378C6B601D1B}"/>
                </a:ext>
              </a:extLst>
            </p:cNvPr>
            <p:cNvSpPr/>
            <p:nvPr/>
          </p:nvSpPr>
          <p:spPr>
            <a:xfrm>
              <a:off x="748779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1" y="1"/>
                  </a:moveTo>
                  <a:lnTo>
                    <a:pt x="1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912;p39">
              <a:extLst>
                <a:ext uri="{FF2B5EF4-FFF2-40B4-BE49-F238E27FC236}">
                  <a16:creationId xmlns:a16="http://schemas.microsoft.com/office/drawing/2014/main" id="{4BC8F2B4-2B67-946D-F1B3-72ED1C824A55}"/>
                </a:ext>
              </a:extLst>
            </p:cNvPr>
            <p:cNvSpPr/>
            <p:nvPr/>
          </p:nvSpPr>
          <p:spPr>
            <a:xfrm>
              <a:off x="7923908" y="4333267"/>
              <a:ext cx="398090" cy="2506"/>
            </a:xfrm>
            <a:custGeom>
              <a:avLst/>
              <a:gdLst/>
              <a:ahLst/>
              <a:cxnLst/>
              <a:rect l="l" t="t" r="r" b="b"/>
              <a:pathLst>
                <a:path w="6745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4" y="4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913;p39">
              <a:extLst>
                <a:ext uri="{FF2B5EF4-FFF2-40B4-BE49-F238E27FC236}">
                  <a16:creationId xmlns:a16="http://schemas.microsoft.com/office/drawing/2014/main" id="{9E0E1AD8-ED42-654C-B370-C7B30F2C4958}"/>
                </a:ext>
              </a:extLst>
            </p:cNvPr>
            <p:cNvSpPr/>
            <p:nvPr/>
          </p:nvSpPr>
          <p:spPr>
            <a:xfrm>
              <a:off x="8366574" y="4333267"/>
              <a:ext cx="397913" cy="2506"/>
            </a:xfrm>
            <a:custGeom>
              <a:avLst/>
              <a:gdLst/>
              <a:ahLst/>
              <a:cxnLst/>
              <a:rect l="l" t="t" r="r" b="b"/>
              <a:pathLst>
                <a:path w="6742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1" y="42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914;p39">
              <a:extLst>
                <a:ext uri="{FF2B5EF4-FFF2-40B4-BE49-F238E27FC236}">
                  <a16:creationId xmlns:a16="http://schemas.microsoft.com/office/drawing/2014/main" id="{DAA74D3D-F803-DBCD-FC6E-B78ADB09BA0E}"/>
                </a:ext>
              </a:extLst>
            </p:cNvPr>
            <p:cNvSpPr/>
            <p:nvPr/>
          </p:nvSpPr>
          <p:spPr>
            <a:xfrm>
              <a:off x="7481419" y="4333267"/>
              <a:ext cx="397736" cy="2506"/>
            </a:xfrm>
            <a:custGeom>
              <a:avLst/>
              <a:gdLst/>
              <a:ahLst/>
              <a:cxnLst/>
              <a:rect l="l" t="t" r="r" b="b"/>
              <a:pathLst>
                <a:path w="6739" h="42" extrusionOk="0">
                  <a:moveTo>
                    <a:pt x="1" y="0"/>
                  </a:moveTo>
                  <a:lnTo>
                    <a:pt x="1" y="42"/>
                  </a:lnTo>
                  <a:lnTo>
                    <a:pt x="6738" y="42"/>
                  </a:lnTo>
                  <a:lnTo>
                    <a:pt x="67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915;p39">
              <a:extLst>
                <a:ext uri="{FF2B5EF4-FFF2-40B4-BE49-F238E27FC236}">
                  <a16:creationId xmlns:a16="http://schemas.microsoft.com/office/drawing/2014/main" id="{3AD982E8-CFAC-985B-B235-EB0F61EA5C0D}"/>
                </a:ext>
              </a:extLst>
            </p:cNvPr>
            <p:cNvSpPr/>
            <p:nvPr/>
          </p:nvSpPr>
          <p:spPr>
            <a:xfrm>
              <a:off x="7939667" y="4355043"/>
              <a:ext cx="366573" cy="2327"/>
            </a:xfrm>
            <a:custGeom>
              <a:avLst/>
              <a:gdLst/>
              <a:ahLst/>
              <a:cxnLst/>
              <a:rect l="l" t="t" r="r" b="b"/>
              <a:pathLst>
                <a:path w="6211" h="39" extrusionOk="0">
                  <a:moveTo>
                    <a:pt x="0" y="1"/>
                  </a:moveTo>
                  <a:lnTo>
                    <a:pt x="0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916;p39">
              <a:extLst>
                <a:ext uri="{FF2B5EF4-FFF2-40B4-BE49-F238E27FC236}">
                  <a16:creationId xmlns:a16="http://schemas.microsoft.com/office/drawing/2014/main" id="{0FD187FA-36F0-ED45-1859-83973031D4AE}"/>
                </a:ext>
              </a:extLst>
            </p:cNvPr>
            <p:cNvSpPr/>
            <p:nvPr/>
          </p:nvSpPr>
          <p:spPr>
            <a:xfrm>
              <a:off x="8386818" y="4355043"/>
              <a:ext cx="366809" cy="2327"/>
            </a:xfrm>
            <a:custGeom>
              <a:avLst/>
              <a:gdLst/>
              <a:ahLst/>
              <a:cxnLst/>
              <a:rect l="l" t="t" r="r" b="b"/>
              <a:pathLst>
                <a:path w="6215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4" y="39"/>
                  </a:lnTo>
                  <a:lnTo>
                    <a:pt x="621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917;p39">
              <a:extLst>
                <a:ext uri="{FF2B5EF4-FFF2-40B4-BE49-F238E27FC236}">
                  <a16:creationId xmlns:a16="http://schemas.microsoft.com/office/drawing/2014/main" id="{D78D7A05-012A-93DA-5D9A-24EB2CCD7F40}"/>
                </a:ext>
              </a:extLst>
            </p:cNvPr>
            <p:cNvSpPr/>
            <p:nvPr/>
          </p:nvSpPr>
          <p:spPr>
            <a:xfrm>
              <a:off x="7492279" y="4355043"/>
              <a:ext cx="366632" cy="2327"/>
            </a:xfrm>
            <a:custGeom>
              <a:avLst/>
              <a:gdLst/>
              <a:ahLst/>
              <a:cxnLst/>
              <a:rect l="l" t="t" r="r" b="b"/>
              <a:pathLst>
                <a:path w="6212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918;p39">
              <a:extLst>
                <a:ext uri="{FF2B5EF4-FFF2-40B4-BE49-F238E27FC236}">
                  <a16:creationId xmlns:a16="http://schemas.microsoft.com/office/drawing/2014/main" id="{E64FED14-2FBC-6A40-C997-9CC9946932FD}"/>
                </a:ext>
              </a:extLst>
            </p:cNvPr>
            <p:cNvSpPr/>
            <p:nvPr/>
          </p:nvSpPr>
          <p:spPr>
            <a:xfrm>
              <a:off x="7922963" y="4399788"/>
              <a:ext cx="399801" cy="2506"/>
            </a:xfrm>
            <a:custGeom>
              <a:avLst/>
              <a:gdLst/>
              <a:ahLst/>
              <a:cxnLst/>
              <a:rect l="l" t="t" r="r" b="b"/>
              <a:pathLst>
                <a:path w="6774" h="42" extrusionOk="0">
                  <a:moveTo>
                    <a:pt x="1" y="0"/>
                  </a:moveTo>
                  <a:lnTo>
                    <a:pt x="1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919;p39">
              <a:extLst>
                <a:ext uri="{FF2B5EF4-FFF2-40B4-BE49-F238E27FC236}">
                  <a16:creationId xmlns:a16="http://schemas.microsoft.com/office/drawing/2014/main" id="{8240D36F-897E-B020-29B8-2D273584FB0A}"/>
                </a:ext>
              </a:extLst>
            </p:cNvPr>
            <p:cNvSpPr/>
            <p:nvPr/>
          </p:nvSpPr>
          <p:spPr>
            <a:xfrm>
              <a:off x="8379913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920;p39">
              <a:extLst>
                <a:ext uri="{FF2B5EF4-FFF2-40B4-BE49-F238E27FC236}">
                  <a16:creationId xmlns:a16="http://schemas.microsoft.com/office/drawing/2014/main" id="{48C5842E-ACE3-02EB-24B9-2E01E76EA786}"/>
                </a:ext>
              </a:extLst>
            </p:cNvPr>
            <p:cNvSpPr/>
            <p:nvPr/>
          </p:nvSpPr>
          <p:spPr>
            <a:xfrm>
              <a:off x="7466250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921;p39">
              <a:extLst>
                <a:ext uri="{FF2B5EF4-FFF2-40B4-BE49-F238E27FC236}">
                  <a16:creationId xmlns:a16="http://schemas.microsoft.com/office/drawing/2014/main" id="{F6EB9852-C721-A69D-1EE9-678B78F376FA}"/>
                </a:ext>
              </a:extLst>
            </p:cNvPr>
            <p:cNvSpPr/>
            <p:nvPr/>
          </p:nvSpPr>
          <p:spPr>
            <a:xfrm>
              <a:off x="791546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922;p39">
              <a:extLst>
                <a:ext uri="{FF2B5EF4-FFF2-40B4-BE49-F238E27FC236}">
                  <a16:creationId xmlns:a16="http://schemas.microsoft.com/office/drawing/2014/main" id="{590011CD-537A-7404-4DA3-0A026989926A}"/>
                </a:ext>
              </a:extLst>
            </p:cNvPr>
            <p:cNvSpPr/>
            <p:nvPr/>
          </p:nvSpPr>
          <p:spPr>
            <a:xfrm>
              <a:off x="8377080" y="4422876"/>
              <a:ext cx="415147" cy="2565"/>
            </a:xfrm>
            <a:custGeom>
              <a:avLst/>
              <a:gdLst/>
              <a:ahLst/>
              <a:cxnLst/>
              <a:rect l="l" t="t" r="r" b="b"/>
              <a:pathLst>
                <a:path w="7034" h="43" extrusionOk="0">
                  <a:moveTo>
                    <a:pt x="0" y="1"/>
                  </a:moveTo>
                  <a:lnTo>
                    <a:pt x="0" y="42"/>
                  </a:lnTo>
                  <a:lnTo>
                    <a:pt x="7033" y="42"/>
                  </a:lnTo>
                  <a:lnTo>
                    <a:pt x="7033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923;p39">
              <a:extLst>
                <a:ext uri="{FF2B5EF4-FFF2-40B4-BE49-F238E27FC236}">
                  <a16:creationId xmlns:a16="http://schemas.microsoft.com/office/drawing/2014/main" id="{FEAF2551-E0AC-94A4-0F96-B8E9E5C0610B}"/>
                </a:ext>
              </a:extLst>
            </p:cNvPr>
            <p:cNvSpPr/>
            <p:nvPr/>
          </p:nvSpPr>
          <p:spPr>
            <a:xfrm>
              <a:off x="745367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924;p39">
              <a:extLst>
                <a:ext uri="{FF2B5EF4-FFF2-40B4-BE49-F238E27FC236}">
                  <a16:creationId xmlns:a16="http://schemas.microsoft.com/office/drawing/2014/main" id="{046E27FF-1E14-0508-0321-BA9967D719E6}"/>
                </a:ext>
              </a:extLst>
            </p:cNvPr>
            <p:cNvSpPr/>
            <p:nvPr/>
          </p:nvSpPr>
          <p:spPr>
            <a:xfrm>
              <a:off x="7913225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7" y="42"/>
                  </a:lnTo>
                  <a:lnTo>
                    <a:pt x="710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925;p39">
              <a:extLst>
                <a:ext uri="{FF2B5EF4-FFF2-40B4-BE49-F238E27FC236}">
                  <a16:creationId xmlns:a16="http://schemas.microsoft.com/office/drawing/2014/main" id="{7B8F09FD-52D9-C487-5499-110372453C31}"/>
                </a:ext>
              </a:extLst>
            </p:cNvPr>
            <p:cNvSpPr/>
            <p:nvPr/>
          </p:nvSpPr>
          <p:spPr>
            <a:xfrm>
              <a:off x="8379913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6" y="42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926;p39">
              <a:extLst>
                <a:ext uri="{FF2B5EF4-FFF2-40B4-BE49-F238E27FC236}">
                  <a16:creationId xmlns:a16="http://schemas.microsoft.com/office/drawing/2014/main" id="{8E2AB46C-3857-E21C-52C0-C5EBC84043B1}"/>
                </a:ext>
              </a:extLst>
            </p:cNvPr>
            <p:cNvSpPr/>
            <p:nvPr/>
          </p:nvSpPr>
          <p:spPr>
            <a:xfrm>
              <a:off x="7446360" y="4446561"/>
              <a:ext cx="419632" cy="2565"/>
            </a:xfrm>
            <a:custGeom>
              <a:avLst/>
              <a:gdLst/>
              <a:ahLst/>
              <a:cxnLst/>
              <a:rect l="l" t="t" r="r" b="b"/>
              <a:pathLst>
                <a:path w="7110" h="43" extrusionOk="0">
                  <a:moveTo>
                    <a:pt x="1" y="1"/>
                  </a:moveTo>
                  <a:lnTo>
                    <a:pt x="1" y="42"/>
                  </a:lnTo>
                  <a:lnTo>
                    <a:pt x="7110" y="42"/>
                  </a:lnTo>
                  <a:lnTo>
                    <a:pt x="711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927;p39">
              <a:extLst>
                <a:ext uri="{FF2B5EF4-FFF2-40B4-BE49-F238E27FC236}">
                  <a16:creationId xmlns:a16="http://schemas.microsoft.com/office/drawing/2014/main" id="{FBC91E09-D2FA-F0AB-5D32-8BF0D37D1318}"/>
                </a:ext>
              </a:extLst>
            </p:cNvPr>
            <p:cNvSpPr/>
            <p:nvPr/>
          </p:nvSpPr>
          <p:spPr>
            <a:xfrm>
              <a:off x="8382687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928;p39">
              <a:extLst>
                <a:ext uri="{FF2B5EF4-FFF2-40B4-BE49-F238E27FC236}">
                  <a16:creationId xmlns:a16="http://schemas.microsoft.com/office/drawing/2014/main" id="{A54E144C-1D8D-922C-3A78-6580C3B17411}"/>
                </a:ext>
              </a:extLst>
            </p:cNvPr>
            <p:cNvSpPr/>
            <p:nvPr/>
          </p:nvSpPr>
          <p:spPr>
            <a:xfrm>
              <a:off x="7910805" y="4470664"/>
              <a:ext cx="424295" cy="2506"/>
            </a:xfrm>
            <a:custGeom>
              <a:avLst/>
              <a:gdLst/>
              <a:ahLst/>
              <a:cxnLst/>
              <a:rect l="l" t="t" r="r" b="b"/>
              <a:pathLst>
                <a:path w="7189" h="42" extrusionOk="0">
                  <a:moveTo>
                    <a:pt x="0" y="0"/>
                  </a:moveTo>
                  <a:lnTo>
                    <a:pt x="0" y="42"/>
                  </a:lnTo>
                  <a:lnTo>
                    <a:pt x="7189" y="42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929;p39">
              <a:extLst>
                <a:ext uri="{FF2B5EF4-FFF2-40B4-BE49-F238E27FC236}">
                  <a16:creationId xmlns:a16="http://schemas.microsoft.com/office/drawing/2014/main" id="{6E670E3E-3EC1-9036-BD61-A19A8F317EA3}"/>
                </a:ext>
              </a:extLst>
            </p:cNvPr>
            <p:cNvSpPr/>
            <p:nvPr/>
          </p:nvSpPr>
          <p:spPr>
            <a:xfrm>
              <a:off x="7439041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930;p39">
              <a:extLst>
                <a:ext uri="{FF2B5EF4-FFF2-40B4-BE49-F238E27FC236}">
                  <a16:creationId xmlns:a16="http://schemas.microsoft.com/office/drawing/2014/main" id="{4DF3DE62-4942-B36D-DFBD-2D9A2831608C}"/>
                </a:ext>
              </a:extLst>
            </p:cNvPr>
            <p:cNvSpPr/>
            <p:nvPr/>
          </p:nvSpPr>
          <p:spPr>
            <a:xfrm>
              <a:off x="7908562" y="4495482"/>
              <a:ext cx="428780" cy="2506"/>
            </a:xfrm>
            <a:custGeom>
              <a:avLst/>
              <a:gdLst/>
              <a:ahLst/>
              <a:cxnLst/>
              <a:rect l="l" t="t" r="r" b="b"/>
              <a:pathLst>
                <a:path w="7265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931;p39">
              <a:extLst>
                <a:ext uri="{FF2B5EF4-FFF2-40B4-BE49-F238E27FC236}">
                  <a16:creationId xmlns:a16="http://schemas.microsoft.com/office/drawing/2014/main" id="{DF529C9E-2830-5964-ED0B-1CB306338F8D}"/>
                </a:ext>
              </a:extLst>
            </p:cNvPr>
            <p:cNvSpPr/>
            <p:nvPr/>
          </p:nvSpPr>
          <p:spPr>
            <a:xfrm>
              <a:off x="8385520" y="4495482"/>
              <a:ext cx="429016" cy="2506"/>
            </a:xfrm>
            <a:custGeom>
              <a:avLst/>
              <a:gdLst/>
              <a:ahLst/>
              <a:cxnLst/>
              <a:rect l="l" t="t" r="r" b="b"/>
              <a:pathLst>
                <a:path w="7269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8" y="42"/>
                  </a:lnTo>
                  <a:lnTo>
                    <a:pt x="7268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932;p39">
              <a:extLst>
                <a:ext uri="{FF2B5EF4-FFF2-40B4-BE49-F238E27FC236}">
                  <a16:creationId xmlns:a16="http://schemas.microsoft.com/office/drawing/2014/main" id="{CB5A714C-3A45-C24A-6B18-A06981F15A7C}"/>
                </a:ext>
              </a:extLst>
            </p:cNvPr>
            <p:cNvSpPr/>
            <p:nvPr/>
          </p:nvSpPr>
          <p:spPr>
            <a:xfrm>
              <a:off x="7431368" y="4495482"/>
              <a:ext cx="428839" cy="2506"/>
            </a:xfrm>
            <a:custGeom>
              <a:avLst/>
              <a:gdLst/>
              <a:ahLst/>
              <a:cxnLst/>
              <a:rect l="l" t="t" r="r" b="b"/>
              <a:pathLst>
                <a:path w="7266" h="42" extrusionOk="0">
                  <a:moveTo>
                    <a:pt x="1" y="1"/>
                  </a:moveTo>
                  <a:lnTo>
                    <a:pt x="1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933;p39">
              <a:extLst>
                <a:ext uri="{FF2B5EF4-FFF2-40B4-BE49-F238E27FC236}">
                  <a16:creationId xmlns:a16="http://schemas.microsoft.com/office/drawing/2014/main" id="{BC7374B8-832C-B85F-9E39-2688D82DE1F0}"/>
                </a:ext>
              </a:extLst>
            </p:cNvPr>
            <p:cNvSpPr/>
            <p:nvPr/>
          </p:nvSpPr>
          <p:spPr>
            <a:xfrm>
              <a:off x="7906083" y="4520718"/>
              <a:ext cx="433738" cy="2506"/>
            </a:xfrm>
            <a:custGeom>
              <a:avLst/>
              <a:gdLst/>
              <a:ahLst/>
              <a:cxnLst/>
              <a:rect l="l" t="t" r="r" b="b"/>
              <a:pathLst>
                <a:path w="7349" h="42" extrusionOk="0">
                  <a:moveTo>
                    <a:pt x="1" y="0"/>
                  </a:moveTo>
                  <a:lnTo>
                    <a:pt x="1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934;p39">
              <a:extLst>
                <a:ext uri="{FF2B5EF4-FFF2-40B4-BE49-F238E27FC236}">
                  <a16:creationId xmlns:a16="http://schemas.microsoft.com/office/drawing/2014/main" id="{7A20AB48-AF5F-4BD1-5CAD-D4988F0049BB}"/>
                </a:ext>
              </a:extLst>
            </p:cNvPr>
            <p:cNvSpPr/>
            <p:nvPr/>
          </p:nvSpPr>
          <p:spPr>
            <a:xfrm>
              <a:off x="8388530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935;p39">
              <a:extLst>
                <a:ext uri="{FF2B5EF4-FFF2-40B4-BE49-F238E27FC236}">
                  <a16:creationId xmlns:a16="http://schemas.microsoft.com/office/drawing/2014/main" id="{D0B45D34-1985-379E-3F33-3964633753B4}"/>
                </a:ext>
              </a:extLst>
            </p:cNvPr>
            <p:cNvSpPr/>
            <p:nvPr/>
          </p:nvSpPr>
          <p:spPr>
            <a:xfrm>
              <a:off x="7423695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936;p39">
              <a:extLst>
                <a:ext uri="{FF2B5EF4-FFF2-40B4-BE49-F238E27FC236}">
                  <a16:creationId xmlns:a16="http://schemas.microsoft.com/office/drawing/2014/main" id="{F9E89608-F1AD-6F16-0DD2-64BF543083C4}"/>
                </a:ext>
              </a:extLst>
            </p:cNvPr>
            <p:cNvSpPr/>
            <p:nvPr/>
          </p:nvSpPr>
          <p:spPr>
            <a:xfrm>
              <a:off x="7903663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937;p39">
              <a:extLst>
                <a:ext uri="{FF2B5EF4-FFF2-40B4-BE49-F238E27FC236}">
                  <a16:creationId xmlns:a16="http://schemas.microsoft.com/office/drawing/2014/main" id="{A4374F5C-8598-2255-9087-B5F69D6956EE}"/>
                </a:ext>
              </a:extLst>
            </p:cNvPr>
            <p:cNvSpPr/>
            <p:nvPr/>
          </p:nvSpPr>
          <p:spPr>
            <a:xfrm>
              <a:off x="8391540" y="4546670"/>
              <a:ext cx="438755" cy="2327"/>
            </a:xfrm>
            <a:custGeom>
              <a:avLst/>
              <a:gdLst/>
              <a:ahLst/>
              <a:cxnLst/>
              <a:rect l="l" t="t" r="r" b="b"/>
              <a:pathLst>
                <a:path w="7434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3" y="38"/>
                  </a:lnTo>
                  <a:lnTo>
                    <a:pt x="743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938;p39">
              <a:extLst>
                <a:ext uri="{FF2B5EF4-FFF2-40B4-BE49-F238E27FC236}">
                  <a16:creationId xmlns:a16="http://schemas.microsoft.com/office/drawing/2014/main" id="{204EEBB9-666E-4944-A5F8-A80F7E01CEAA}"/>
                </a:ext>
              </a:extLst>
            </p:cNvPr>
            <p:cNvSpPr/>
            <p:nvPr/>
          </p:nvSpPr>
          <p:spPr>
            <a:xfrm>
              <a:off x="7415609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1" y="0"/>
                  </a:moveTo>
                  <a:lnTo>
                    <a:pt x="1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939;p39">
              <a:extLst>
                <a:ext uri="{FF2B5EF4-FFF2-40B4-BE49-F238E27FC236}">
                  <a16:creationId xmlns:a16="http://schemas.microsoft.com/office/drawing/2014/main" id="{4D4BEAFE-FFBD-11D4-585C-21249EE40798}"/>
                </a:ext>
              </a:extLst>
            </p:cNvPr>
            <p:cNvSpPr/>
            <p:nvPr/>
          </p:nvSpPr>
          <p:spPr>
            <a:xfrm>
              <a:off x="7901007" y="4572980"/>
              <a:ext cx="443889" cy="2565"/>
            </a:xfrm>
            <a:custGeom>
              <a:avLst/>
              <a:gdLst/>
              <a:ahLst/>
              <a:cxnLst/>
              <a:rect l="l" t="t" r="r" b="b"/>
              <a:pathLst>
                <a:path w="7521" h="43" extrusionOk="0">
                  <a:moveTo>
                    <a:pt x="1" y="1"/>
                  </a:moveTo>
                  <a:lnTo>
                    <a:pt x="1" y="42"/>
                  </a:lnTo>
                  <a:lnTo>
                    <a:pt x="7520" y="42"/>
                  </a:lnTo>
                  <a:lnTo>
                    <a:pt x="752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940;p39">
              <a:extLst>
                <a:ext uri="{FF2B5EF4-FFF2-40B4-BE49-F238E27FC236}">
                  <a16:creationId xmlns:a16="http://schemas.microsoft.com/office/drawing/2014/main" id="{47623CBB-58B7-64C2-BEF0-391120EAF796}"/>
                </a:ext>
              </a:extLst>
            </p:cNvPr>
            <p:cNvSpPr/>
            <p:nvPr/>
          </p:nvSpPr>
          <p:spPr>
            <a:xfrm>
              <a:off x="8394727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941;p39">
              <a:extLst>
                <a:ext uri="{FF2B5EF4-FFF2-40B4-BE49-F238E27FC236}">
                  <a16:creationId xmlns:a16="http://schemas.microsoft.com/office/drawing/2014/main" id="{16F24B7C-9DDC-DC0C-D6D4-781FFAE66257}"/>
                </a:ext>
              </a:extLst>
            </p:cNvPr>
            <p:cNvSpPr/>
            <p:nvPr/>
          </p:nvSpPr>
          <p:spPr>
            <a:xfrm>
              <a:off x="7407582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942;p39">
              <a:extLst>
                <a:ext uri="{FF2B5EF4-FFF2-40B4-BE49-F238E27FC236}">
                  <a16:creationId xmlns:a16="http://schemas.microsoft.com/office/drawing/2014/main" id="{1FFCA205-E26B-9971-81DE-B7D47F705394}"/>
                </a:ext>
              </a:extLst>
            </p:cNvPr>
            <p:cNvSpPr/>
            <p:nvPr/>
          </p:nvSpPr>
          <p:spPr>
            <a:xfrm>
              <a:off x="7898410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5" y="38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943;p39">
              <a:extLst>
                <a:ext uri="{FF2B5EF4-FFF2-40B4-BE49-F238E27FC236}">
                  <a16:creationId xmlns:a16="http://schemas.microsoft.com/office/drawing/2014/main" id="{2F9CFFF2-CAD4-2721-8AFC-FA70DBF058A3}"/>
                </a:ext>
              </a:extLst>
            </p:cNvPr>
            <p:cNvSpPr/>
            <p:nvPr/>
          </p:nvSpPr>
          <p:spPr>
            <a:xfrm>
              <a:off x="8397678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7606" y="3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944;p39">
              <a:extLst>
                <a:ext uri="{FF2B5EF4-FFF2-40B4-BE49-F238E27FC236}">
                  <a16:creationId xmlns:a16="http://schemas.microsoft.com/office/drawing/2014/main" id="{E04BBC39-A876-CA5E-FDD5-8C99A97A4FC7}"/>
                </a:ext>
              </a:extLst>
            </p:cNvPr>
            <p:cNvSpPr/>
            <p:nvPr/>
          </p:nvSpPr>
          <p:spPr>
            <a:xfrm>
              <a:off x="7399319" y="4600126"/>
              <a:ext cx="448670" cy="2327"/>
            </a:xfrm>
            <a:custGeom>
              <a:avLst/>
              <a:gdLst/>
              <a:ahLst/>
              <a:cxnLst/>
              <a:rect l="l" t="t" r="r" b="b"/>
              <a:pathLst>
                <a:path w="7602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2" y="38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945;p39">
              <a:extLst>
                <a:ext uri="{FF2B5EF4-FFF2-40B4-BE49-F238E27FC236}">
                  <a16:creationId xmlns:a16="http://schemas.microsoft.com/office/drawing/2014/main" id="{C1AB1F16-5AFC-2AA8-D7CE-5BB981179964}"/>
                </a:ext>
              </a:extLst>
            </p:cNvPr>
            <p:cNvSpPr/>
            <p:nvPr/>
          </p:nvSpPr>
          <p:spPr>
            <a:xfrm>
              <a:off x="7895813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946;p39">
              <a:extLst>
                <a:ext uri="{FF2B5EF4-FFF2-40B4-BE49-F238E27FC236}">
                  <a16:creationId xmlns:a16="http://schemas.microsoft.com/office/drawing/2014/main" id="{C4F07048-E204-BC49-138D-F3631DC0D1BC}"/>
                </a:ext>
              </a:extLst>
            </p:cNvPr>
            <p:cNvSpPr/>
            <p:nvPr/>
          </p:nvSpPr>
          <p:spPr>
            <a:xfrm>
              <a:off x="84011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947;p39">
              <a:extLst>
                <a:ext uri="{FF2B5EF4-FFF2-40B4-BE49-F238E27FC236}">
                  <a16:creationId xmlns:a16="http://schemas.microsoft.com/office/drawing/2014/main" id="{9A51C17F-BC76-584A-4D7E-B87C03493B99}"/>
                </a:ext>
              </a:extLst>
            </p:cNvPr>
            <p:cNvSpPr/>
            <p:nvPr/>
          </p:nvSpPr>
          <p:spPr>
            <a:xfrm>
              <a:off x="7894102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948;p39">
              <a:extLst>
                <a:ext uri="{FF2B5EF4-FFF2-40B4-BE49-F238E27FC236}">
                  <a16:creationId xmlns:a16="http://schemas.microsoft.com/office/drawing/2014/main" id="{4963F5DA-A8DB-444E-BBE6-C9E88EF4EFE8}"/>
                </a:ext>
              </a:extLst>
            </p:cNvPr>
            <p:cNvSpPr/>
            <p:nvPr/>
          </p:nvSpPr>
          <p:spPr>
            <a:xfrm>
              <a:off x="840541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949;p39">
              <a:extLst>
                <a:ext uri="{FF2B5EF4-FFF2-40B4-BE49-F238E27FC236}">
                  <a16:creationId xmlns:a16="http://schemas.microsoft.com/office/drawing/2014/main" id="{CE906E5D-2E4D-F4CE-EB91-88DCC4769E11}"/>
                </a:ext>
              </a:extLst>
            </p:cNvPr>
            <p:cNvSpPr/>
            <p:nvPr/>
          </p:nvSpPr>
          <p:spPr>
            <a:xfrm>
              <a:off x="7296207" y="4729170"/>
              <a:ext cx="1653445" cy="77379"/>
            </a:xfrm>
            <a:custGeom>
              <a:avLst/>
              <a:gdLst/>
              <a:ahLst/>
              <a:cxnLst/>
              <a:rect l="l" t="t" r="r" b="b"/>
              <a:pathLst>
                <a:path w="28015" h="1297" extrusionOk="0">
                  <a:moveTo>
                    <a:pt x="0" y="0"/>
                  </a:moveTo>
                  <a:lnTo>
                    <a:pt x="0" y="1296"/>
                  </a:lnTo>
                  <a:lnTo>
                    <a:pt x="28015" y="1296"/>
                  </a:lnTo>
                  <a:lnTo>
                    <a:pt x="28015" y="0"/>
                  </a:lnTo>
                  <a:close/>
                </a:path>
              </a:pathLst>
            </a:custGeom>
            <a:solidFill>
              <a:srgbClr val="007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530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045" grpId="0" animBg="1"/>
      <p:bldP spid="1046" grpId="0"/>
      <p:bldP spid="1047" grpId="0"/>
      <p:bldP spid="10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>
            <a:spLocks noGrp="1"/>
          </p:cNvSpPr>
          <p:nvPr>
            <p:ph type="ctrTitle"/>
          </p:nvPr>
        </p:nvSpPr>
        <p:spPr>
          <a:xfrm>
            <a:off x="-30831" y="848246"/>
            <a:ext cx="4998945" cy="3477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4500" dirty="0">
                <a:latin typeface="Arial" panose="020B0604020202020204" pitchFamily="34" charset="0"/>
                <a:cs typeface="Arial" panose="020B0604020202020204" pitchFamily="34" charset="0"/>
              </a:rPr>
              <a:t>BÀI 8 – TIẾT 4</a:t>
            </a:r>
            <a:br>
              <a:rPr lang="en-VN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VN" sz="4500" b="0" dirty="0">
                <a:latin typeface="Arial" panose="020B0604020202020204" pitchFamily="34" charset="0"/>
                <a:cs typeface="Arial" panose="020B0604020202020204" pitchFamily="34" charset="0"/>
              </a:rPr>
              <a:t>MÔ HÌNH MÁY PHÁT ĐIỆN GIÓ</a:t>
            </a:r>
            <a:endParaRPr sz="4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Google Shape;258;p32"/>
          <p:cNvSpPr/>
          <p:nvPr/>
        </p:nvSpPr>
        <p:spPr>
          <a:xfrm>
            <a:off x="6896842" y="5023651"/>
            <a:ext cx="5996" cy="58299"/>
          </a:xfrm>
          <a:custGeom>
            <a:avLst/>
            <a:gdLst/>
            <a:ahLst/>
            <a:cxnLst/>
            <a:rect l="l" t="t" r="r" b="b"/>
            <a:pathLst>
              <a:path w="84" h="808" extrusionOk="0">
                <a:moveTo>
                  <a:pt x="1" y="1"/>
                </a:moveTo>
                <a:lnTo>
                  <a:pt x="1" y="808"/>
                </a:lnTo>
                <a:lnTo>
                  <a:pt x="83" y="808"/>
                </a:lnTo>
                <a:lnTo>
                  <a:pt x="83" y="1"/>
                </a:lnTo>
                <a:close/>
              </a:path>
            </a:pathLst>
          </a:custGeom>
          <a:solidFill>
            <a:srgbClr val="C42F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32"/>
          <p:cNvGrpSpPr/>
          <p:nvPr/>
        </p:nvGrpSpPr>
        <p:grpSpPr>
          <a:xfrm>
            <a:off x="5025334" y="446287"/>
            <a:ext cx="4118666" cy="4250926"/>
            <a:chOff x="4310271" y="368097"/>
            <a:chExt cx="4118666" cy="4250926"/>
          </a:xfrm>
        </p:grpSpPr>
        <p:grpSp>
          <p:nvGrpSpPr>
            <p:cNvPr id="260" name="Google Shape;260;p32"/>
            <p:cNvGrpSpPr/>
            <p:nvPr/>
          </p:nvGrpSpPr>
          <p:grpSpPr>
            <a:xfrm>
              <a:off x="4310271" y="368097"/>
              <a:ext cx="4118666" cy="4250926"/>
              <a:chOff x="4815067" y="411189"/>
              <a:chExt cx="4222541" cy="4358136"/>
            </a:xfrm>
          </p:grpSpPr>
          <p:sp>
            <p:nvSpPr>
              <p:cNvPr id="261" name="Google Shape;261;p32"/>
              <p:cNvSpPr/>
              <p:nvPr/>
            </p:nvSpPr>
            <p:spPr>
              <a:xfrm>
                <a:off x="8000611" y="1524394"/>
                <a:ext cx="961023" cy="458329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316" extrusionOk="0">
                    <a:moveTo>
                      <a:pt x="9310" y="1"/>
                    </a:moveTo>
                    <a:cubicBezTo>
                      <a:pt x="8572" y="1"/>
                      <a:pt x="7862" y="373"/>
                      <a:pt x="7453" y="999"/>
                    </a:cubicBezTo>
                    <a:cubicBezTo>
                      <a:pt x="7355" y="845"/>
                      <a:pt x="7162" y="769"/>
                      <a:pt x="6968" y="769"/>
                    </a:cubicBezTo>
                    <a:cubicBezTo>
                      <a:pt x="6786" y="769"/>
                      <a:pt x="6603" y="837"/>
                      <a:pt x="6497" y="971"/>
                    </a:cubicBezTo>
                    <a:cubicBezTo>
                      <a:pt x="6131" y="448"/>
                      <a:pt x="5492" y="134"/>
                      <a:pt x="4855" y="134"/>
                    </a:cubicBezTo>
                    <a:cubicBezTo>
                      <a:pt x="4694" y="134"/>
                      <a:pt x="4534" y="154"/>
                      <a:pt x="4378" y="195"/>
                    </a:cubicBezTo>
                    <a:cubicBezTo>
                      <a:pt x="3603" y="399"/>
                      <a:pt x="2961" y="1101"/>
                      <a:pt x="2885" y="1898"/>
                    </a:cubicBezTo>
                    <a:cubicBezTo>
                      <a:pt x="2825" y="1885"/>
                      <a:pt x="2765" y="1879"/>
                      <a:pt x="2705" y="1879"/>
                    </a:cubicBezTo>
                    <a:cubicBezTo>
                      <a:pt x="2203" y="1879"/>
                      <a:pt x="1698" y="2305"/>
                      <a:pt x="1710" y="2810"/>
                    </a:cubicBezTo>
                    <a:cubicBezTo>
                      <a:pt x="1090" y="2838"/>
                      <a:pt x="502" y="3239"/>
                      <a:pt x="252" y="3807"/>
                    </a:cubicBezTo>
                    <a:cubicBezTo>
                      <a:pt x="1" y="4376"/>
                      <a:pt x="99" y="5081"/>
                      <a:pt x="496" y="5561"/>
                    </a:cubicBezTo>
                    <a:cubicBezTo>
                      <a:pt x="814" y="5942"/>
                      <a:pt x="1308" y="6162"/>
                      <a:pt x="1803" y="6162"/>
                    </a:cubicBezTo>
                    <a:cubicBezTo>
                      <a:pt x="1928" y="6162"/>
                      <a:pt x="2052" y="6148"/>
                      <a:pt x="2173" y="6120"/>
                    </a:cubicBezTo>
                    <a:cubicBezTo>
                      <a:pt x="2539" y="6727"/>
                      <a:pt x="3152" y="7184"/>
                      <a:pt x="3851" y="7289"/>
                    </a:cubicBezTo>
                    <a:cubicBezTo>
                      <a:pt x="3969" y="7307"/>
                      <a:pt x="4090" y="7315"/>
                      <a:pt x="4210" y="7315"/>
                    </a:cubicBezTo>
                    <a:cubicBezTo>
                      <a:pt x="4805" y="7315"/>
                      <a:pt x="5407" y="7104"/>
                      <a:pt x="5846" y="6711"/>
                    </a:cubicBezTo>
                    <a:cubicBezTo>
                      <a:pt x="5992" y="6905"/>
                      <a:pt x="6236" y="7025"/>
                      <a:pt x="6480" y="7025"/>
                    </a:cubicBezTo>
                    <a:cubicBezTo>
                      <a:pt x="6511" y="7025"/>
                      <a:pt x="6542" y="7023"/>
                      <a:pt x="6573" y="7019"/>
                    </a:cubicBezTo>
                    <a:cubicBezTo>
                      <a:pt x="6846" y="6981"/>
                      <a:pt x="7084" y="6806"/>
                      <a:pt x="7186" y="6552"/>
                    </a:cubicBezTo>
                    <a:cubicBezTo>
                      <a:pt x="7581" y="7016"/>
                      <a:pt x="8191" y="7291"/>
                      <a:pt x="8800" y="7291"/>
                    </a:cubicBezTo>
                    <a:cubicBezTo>
                      <a:pt x="8871" y="7291"/>
                      <a:pt x="8942" y="7287"/>
                      <a:pt x="9013" y="7279"/>
                    </a:cubicBezTo>
                    <a:cubicBezTo>
                      <a:pt x="9689" y="7206"/>
                      <a:pt x="10321" y="6781"/>
                      <a:pt x="10642" y="6180"/>
                    </a:cubicBezTo>
                    <a:cubicBezTo>
                      <a:pt x="10861" y="6459"/>
                      <a:pt x="11212" y="6626"/>
                      <a:pt x="11569" y="6626"/>
                    </a:cubicBezTo>
                    <a:cubicBezTo>
                      <a:pt x="11610" y="6626"/>
                      <a:pt x="11652" y="6623"/>
                      <a:pt x="11694" y="6619"/>
                    </a:cubicBezTo>
                    <a:cubicBezTo>
                      <a:pt x="12088" y="6577"/>
                      <a:pt x="12456" y="6371"/>
                      <a:pt x="12628" y="6015"/>
                    </a:cubicBezTo>
                    <a:cubicBezTo>
                      <a:pt x="12839" y="6091"/>
                      <a:pt x="13063" y="6127"/>
                      <a:pt x="13287" y="6127"/>
                    </a:cubicBezTo>
                    <a:cubicBezTo>
                      <a:pt x="13945" y="6127"/>
                      <a:pt x="14607" y="5816"/>
                      <a:pt x="14991" y="5278"/>
                    </a:cubicBezTo>
                    <a:cubicBezTo>
                      <a:pt x="15506" y="4557"/>
                      <a:pt x="15477" y="3496"/>
                      <a:pt x="14921" y="2807"/>
                    </a:cubicBezTo>
                    <a:cubicBezTo>
                      <a:pt x="14518" y="2302"/>
                      <a:pt x="13834" y="1986"/>
                      <a:pt x="13177" y="1986"/>
                    </a:cubicBezTo>
                    <a:cubicBezTo>
                      <a:pt x="12933" y="1986"/>
                      <a:pt x="12692" y="2030"/>
                      <a:pt x="12472" y="2124"/>
                    </a:cubicBezTo>
                    <a:cubicBezTo>
                      <a:pt x="12469" y="1895"/>
                      <a:pt x="12329" y="1669"/>
                      <a:pt x="12123" y="1565"/>
                    </a:cubicBezTo>
                    <a:cubicBezTo>
                      <a:pt x="12035" y="1520"/>
                      <a:pt x="11934" y="1499"/>
                      <a:pt x="11833" y="1499"/>
                    </a:cubicBezTo>
                    <a:cubicBezTo>
                      <a:pt x="11696" y="1499"/>
                      <a:pt x="11557" y="1539"/>
                      <a:pt x="11449" y="1615"/>
                    </a:cubicBezTo>
                    <a:cubicBezTo>
                      <a:pt x="11211" y="796"/>
                      <a:pt x="10468" y="151"/>
                      <a:pt x="9626" y="24"/>
                    </a:cubicBezTo>
                    <a:cubicBezTo>
                      <a:pt x="9520" y="8"/>
                      <a:pt x="9415" y="1"/>
                      <a:pt x="9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2"/>
              <p:cNvSpPr/>
              <p:nvPr/>
            </p:nvSpPr>
            <p:spPr>
              <a:xfrm>
                <a:off x="4815067" y="2553360"/>
                <a:ext cx="1121297" cy="475620"/>
              </a:xfrm>
              <a:custGeom>
                <a:avLst/>
                <a:gdLst/>
                <a:ahLst/>
                <a:cxnLst/>
                <a:rect l="l" t="t" r="r" b="b"/>
                <a:pathLst>
                  <a:path w="18092" h="7592" extrusionOk="0">
                    <a:moveTo>
                      <a:pt x="5417" y="0"/>
                    </a:moveTo>
                    <a:cubicBezTo>
                      <a:pt x="5187" y="0"/>
                      <a:pt x="4956" y="30"/>
                      <a:pt x="4734" y="92"/>
                    </a:cubicBezTo>
                    <a:cubicBezTo>
                      <a:pt x="3717" y="372"/>
                      <a:pt x="2885" y="1315"/>
                      <a:pt x="2754" y="2361"/>
                    </a:cubicBezTo>
                    <a:cubicBezTo>
                      <a:pt x="2681" y="2334"/>
                      <a:pt x="2604" y="2322"/>
                      <a:pt x="2527" y="2322"/>
                    </a:cubicBezTo>
                    <a:cubicBezTo>
                      <a:pt x="2295" y="2322"/>
                      <a:pt x="2062" y="2434"/>
                      <a:pt x="1929" y="2627"/>
                    </a:cubicBezTo>
                    <a:cubicBezTo>
                      <a:pt x="1751" y="2882"/>
                      <a:pt x="1662" y="3275"/>
                      <a:pt x="1862" y="3517"/>
                    </a:cubicBezTo>
                    <a:cubicBezTo>
                      <a:pt x="1703" y="3420"/>
                      <a:pt x="1522" y="3375"/>
                      <a:pt x="1340" y="3375"/>
                    </a:cubicBezTo>
                    <a:cubicBezTo>
                      <a:pt x="914" y="3375"/>
                      <a:pt x="478" y="3618"/>
                      <a:pt x="280" y="4003"/>
                    </a:cubicBezTo>
                    <a:cubicBezTo>
                      <a:pt x="0" y="4556"/>
                      <a:pt x="204" y="5286"/>
                      <a:pt x="693" y="5667"/>
                    </a:cubicBezTo>
                    <a:cubicBezTo>
                      <a:pt x="969" y="5881"/>
                      <a:pt x="1317" y="5984"/>
                      <a:pt x="1667" y="5984"/>
                    </a:cubicBezTo>
                    <a:cubicBezTo>
                      <a:pt x="1936" y="5984"/>
                      <a:pt x="2208" y="5923"/>
                      <a:pt x="2450" y="5804"/>
                    </a:cubicBezTo>
                    <a:cubicBezTo>
                      <a:pt x="2646" y="6160"/>
                      <a:pt x="3225" y="6633"/>
                      <a:pt x="3622" y="6713"/>
                    </a:cubicBezTo>
                    <a:cubicBezTo>
                      <a:pt x="3749" y="6738"/>
                      <a:pt x="3882" y="6753"/>
                      <a:pt x="4014" y="6753"/>
                    </a:cubicBezTo>
                    <a:cubicBezTo>
                      <a:pt x="4295" y="6753"/>
                      <a:pt x="4575" y="6686"/>
                      <a:pt x="4791" y="6516"/>
                    </a:cubicBezTo>
                    <a:cubicBezTo>
                      <a:pt x="5072" y="6804"/>
                      <a:pt x="5480" y="6953"/>
                      <a:pt x="5883" y="6953"/>
                    </a:cubicBezTo>
                    <a:cubicBezTo>
                      <a:pt x="6266" y="6953"/>
                      <a:pt x="6645" y="6818"/>
                      <a:pt x="6906" y="6538"/>
                    </a:cubicBezTo>
                    <a:cubicBezTo>
                      <a:pt x="7065" y="6784"/>
                      <a:pt x="7355" y="6938"/>
                      <a:pt x="7648" y="6938"/>
                    </a:cubicBezTo>
                    <a:cubicBezTo>
                      <a:pt x="7654" y="6938"/>
                      <a:pt x="7660" y="6938"/>
                      <a:pt x="7666" y="6938"/>
                    </a:cubicBezTo>
                    <a:cubicBezTo>
                      <a:pt x="7964" y="6932"/>
                      <a:pt x="8342" y="6836"/>
                      <a:pt x="8495" y="6579"/>
                    </a:cubicBezTo>
                    <a:cubicBezTo>
                      <a:pt x="9049" y="7217"/>
                      <a:pt x="9888" y="7591"/>
                      <a:pt x="10732" y="7591"/>
                    </a:cubicBezTo>
                    <a:cubicBezTo>
                      <a:pt x="10846" y="7591"/>
                      <a:pt x="10960" y="7584"/>
                      <a:pt x="11074" y="7570"/>
                    </a:cubicBezTo>
                    <a:cubicBezTo>
                      <a:pt x="12027" y="7456"/>
                      <a:pt x="12955" y="6897"/>
                      <a:pt x="13390" y="6042"/>
                    </a:cubicBezTo>
                    <a:cubicBezTo>
                      <a:pt x="13681" y="6246"/>
                      <a:pt x="14035" y="6352"/>
                      <a:pt x="14390" y="6352"/>
                    </a:cubicBezTo>
                    <a:cubicBezTo>
                      <a:pt x="14577" y="6352"/>
                      <a:pt x="14765" y="6322"/>
                      <a:pt x="14943" y="6261"/>
                    </a:cubicBezTo>
                    <a:cubicBezTo>
                      <a:pt x="15455" y="6084"/>
                      <a:pt x="15928" y="5645"/>
                      <a:pt x="16087" y="5127"/>
                    </a:cubicBezTo>
                    <a:cubicBezTo>
                      <a:pt x="16295" y="5325"/>
                      <a:pt x="16583" y="5428"/>
                      <a:pt x="16870" y="5428"/>
                    </a:cubicBezTo>
                    <a:cubicBezTo>
                      <a:pt x="17081" y="5428"/>
                      <a:pt x="17291" y="5372"/>
                      <a:pt x="17469" y="5258"/>
                    </a:cubicBezTo>
                    <a:cubicBezTo>
                      <a:pt x="17891" y="4991"/>
                      <a:pt x="18091" y="4422"/>
                      <a:pt x="17932" y="3949"/>
                    </a:cubicBezTo>
                    <a:cubicBezTo>
                      <a:pt x="17785" y="3499"/>
                      <a:pt x="17247" y="3161"/>
                      <a:pt x="16766" y="3161"/>
                    </a:cubicBezTo>
                    <a:cubicBezTo>
                      <a:pt x="16740" y="3161"/>
                      <a:pt x="16715" y="3162"/>
                      <a:pt x="16690" y="3164"/>
                    </a:cubicBezTo>
                    <a:cubicBezTo>
                      <a:pt x="16649" y="2538"/>
                      <a:pt x="16268" y="1948"/>
                      <a:pt x="15718" y="1652"/>
                    </a:cubicBezTo>
                    <a:cubicBezTo>
                      <a:pt x="15439" y="1503"/>
                      <a:pt x="15127" y="1426"/>
                      <a:pt x="14817" y="1426"/>
                    </a:cubicBezTo>
                    <a:cubicBezTo>
                      <a:pt x="14513" y="1426"/>
                      <a:pt x="14211" y="1500"/>
                      <a:pt x="13943" y="1652"/>
                    </a:cubicBezTo>
                    <a:cubicBezTo>
                      <a:pt x="13797" y="1427"/>
                      <a:pt x="13527" y="1299"/>
                      <a:pt x="13261" y="1299"/>
                    </a:cubicBezTo>
                    <a:cubicBezTo>
                      <a:pt x="13115" y="1299"/>
                      <a:pt x="12970" y="1338"/>
                      <a:pt x="12847" y="1420"/>
                    </a:cubicBezTo>
                    <a:cubicBezTo>
                      <a:pt x="12529" y="772"/>
                      <a:pt x="11881" y="293"/>
                      <a:pt x="11169" y="181"/>
                    </a:cubicBezTo>
                    <a:cubicBezTo>
                      <a:pt x="11055" y="163"/>
                      <a:pt x="10940" y="154"/>
                      <a:pt x="10824" y="154"/>
                    </a:cubicBezTo>
                    <a:cubicBezTo>
                      <a:pt x="10218" y="154"/>
                      <a:pt x="9615" y="401"/>
                      <a:pt x="9194" y="839"/>
                    </a:cubicBezTo>
                    <a:cubicBezTo>
                      <a:pt x="9005" y="634"/>
                      <a:pt x="8727" y="515"/>
                      <a:pt x="8449" y="515"/>
                    </a:cubicBezTo>
                    <a:cubicBezTo>
                      <a:pt x="8413" y="515"/>
                      <a:pt x="8378" y="517"/>
                      <a:pt x="8342" y="521"/>
                    </a:cubicBezTo>
                    <a:cubicBezTo>
                      <a:pt x="8028" y="559"/>
                      <a:pt x="7713" y="747"/>
                      <a:pt x="7561" y="1023"/>
                    </a:cubicBezTo>
                    <a:cubicBezTo>
                      <a:pt x="7055" y="377"/>
                      <a:pt x="6235" y="0"/>
                      <a:pt x="54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2"/>
              <p:cNvSpPr/>
              <p:nvPr/>
            </p:nvSpPr>
            <p:spPr>
              <a:xfrm>
                <a:off x="5702201" y="1843900"/>
                <a:ext cx="234151" cy="2912482"/>
              </a:xfrm>
              <a:custGeom>
                <a:avLst/>
                <a:gdLst/>
                <a:ahLst/>
                <a:cxnLst/>
                <a:rect l="l" t="t" r="r" b="b"/>
                <a:pathLst>
                  <a:path w="3778" h="46490" extrusionOk="0">
                    <a:moveTo>
                      <a:pt x="1487" y="0"/>
                    </a:moveTo>
                    <a:lnTo>
                      <a:pt x="1" y="46490"/>
                    </a:lnTo>
                    <a:lnTo>
                      <a:pt x="3778" y="46490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2"/>
              <p:cNvSpPr/>
              <p:nvPr/>
            </p:nvSpPr>
            <p:spPr>
              <a:xfrm>
                <a:off x="5777009" y="1803053"/>
                <a:ext cx="84537" cy="5262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40" extrusionOk="0">
                    <a:moveTo>
                      <a:pt x="182" y="1"/>
                    </a:moveTo>
                    <a:cubicBezTo>
                      <a:pt x="80" y="1"/>
                      <a:pt x="1" y="125"/>
                      <a:pt x="4" y="277"/>
                    </a:cubicBezTo>
                    <a:lnTo>
                      <a:pt x="4" y="563"/>
                    </a:lnTo>
                    <a:cubicBezTo>
                      <a:pt x="4" y="716"/>
                      <a:pt x="87" y="840"/>
                      <a:pt x="185" y="840"/>
                    </a:cubicBezTo>
                    <a:lnTo>
                      <a:pt x="1179" y="840"/>
                    </a:lnTo>
                    <a:cubicBezTo>
                      <a:pt x="1278" y="840"/>
                      <a:pt x="1360" y="716"/>
                      <a:pt x="1360" y="563"/>
                    </a:cubicBezTo>
                    <a:lnTo>
                      <a:pt x="1360" y="277"/>
                    </a:lnTo>
                    <a:cubicBezTo>
                      <a:pt x="1364" y="125"/>
                      <a:pt x="1281" y="1"/>
                      <a:pt x="1182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2"/>
              <p:cNvSpPr/>
              <p:nvPr/>
            </p:nvSpPr>
            <p:spPr>
              <a:xfrm>
                <a:off x="5537586" y="2367890"/>
                <a:ext cx="192068" cy="2388499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38126" extrusionOk="0">
                    <a:moveTo>
                      <a:pt x="1221" y="0"/>
                    </a:moveTo>
                    <a:lnTo>
                      <a:pt x="1" y="38126"/>
                    </a:lnTo>
                    <a:lnTo>
                      <a:pt x="3098" y="38126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2"/>
              <p:cNvSpPr/>
              <p:nvPr/>
            </p:nvSpPr>
            <p:spPr>
              <a:xfrm>
                <a:off x="5599069" y="2334248"/>
                <a:ext cx="69167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687" extrusionOk="0">
                    <a:moveTo>
                      <a:pt x="146" y="0"/>
                    </a:moveTo>
                    <a:cubicBezTo>
                      <a:pt x="64" y="0"/>
                      <a:pt x="0" y="102"/>
                      <a:pt x="0" y="226"/>
                    </a:cubicBezTo>
                    <a:lnTo>
                      <a:pt x="0" y="464"/>
                    </a:lnTo>
                    <a:cubicBezTo>
                      <a:pt x="3" y="588"/>
                      <a:pt x="67" y="686"/>
                      <a:pt x="149" y="686"/>
                    </a:cubicBezTo>
                    <a:lnTo>
                      <a:pt x="966" y="686"/>
                    </a:lnTo>
                    <a:cubicBezTo>
                      <a:pt x="1045" y="686"/>
                      <a:pt x="1112" y="588"/>
                      <a:pt x="1112" y="464"/>
                    </a:cubicBezTo>
                    <a:lnTo>
                      <a:pt x="1115" y="226"/>
                    </a:lnTo>
                    <a:cubicBezTo>
                      <a:pt x="1115" y="102"/>
                      <a:pt x="1048" y="0"/>
                      <a:pt x="969" y="0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2"/>
              <p:cNvSpPr/>
              <p:nvPr/>
            </p:nvSpPr>
            <p:spPr>
              <a:xfrm>
                <a:off x="6994329" y="2694914"/>
                <a:ext cx="1809371" cy="2037422"/>
              </a:xfrm>
              <a:custGeom>
                <a:avLst/>
                <a:gdLst/>
                <a:ahLst/>
                <a:cxnLst/>
                <a:rect l="l" t="t" r="r" b="b"/>
                <a:pathLst>
                  <a:path w="29194" h="32522" extrusionOk="0">
                    <a:moveTo>
                      <a:pt x="14596" y="1"/>
                    </a:moveTo>
                    <a:cubicBezTo>
                      <a:pt x="13352" y="1"/>
                      <a:pt x="12109" y="95"/>
                      <a:pt x="10865" y="282"/>
                    </a:cubicBezTo>
                    <a:cubicBezTo>
                      <a:pt x="10839" y="447"/>
                      <a:pt x="10811" y="609"/>
                      <a:pt x="10782" y="774"/>
                    </a:cubicBezTo>
                    <a:cubicBezTo>
                      <a:pt x="10569" y="800"/>
                      <a:pt x="10353" y="832"/>
                      <a:pt x="10141" y="863"/>
                    </a:cubicBezTo>
                    <a:cubicBezTo>
                      <a:pt x="10083" y="1197"/>
                      <a:pt x="10026" y="1534"/>
                      <a:pt x="9969" y="1867"/>
                    </a:cubicBezTo>
                    <a:cubicBezTo>
                      <a:pt x="9944" y="2013"/>
                      <a:pt x="9918" y="2159"/>
                      <a:pt x="9893" y="2306"/>
                    </a:cubicBezTo>
                    <a:cubicBezTo>
                      <a:pt x="9864" y="2461"/>
                      <a:pt x="9836" y="2614"/>
                      <a:pt x="9807" y="2766"/>
                    </a:cubicBezTo>
                    <a:cubicBezTo>
                      <a:pt x="9769" y="2992"/>
                      <a:pt x="9724" y="3214"/>
                      <a:pt x="9683" y="3440"/>
                    </a:cubicBezTo>
                    <a:cubicBezTo>
                      <a:pt x="9616" y="3792"/>
                      <a:pt x="9550" y="4145"/>
                      <a:pt x="9477" y="4497"/>
                    </a:cubicBezTo>
                    <a:cubicBezTo>
                      <a:pt x="9445" y="4675"/>
                      <a:pt x="9410" y="4850"/>
                      <a:pt x="9372" y="5025"/>
                    </a:cubicBezTo>
                    <a:cubicBezTo>
                      <a:pt x="9321" y="5282"/>
                      <a:pt x="9267" y="5536"/>
                      <a:pt x="9213" y="5793"/>
                    </a:cubicBezTo>
                    <a:cubicBezTo>
                      <a:pt x="7259" y="15050"/>
                      <a:pt x="4153" y="23948"/>
                      <a:pt x="1" y="32522"/>
                    </a:cubicBezTo>
                    <a:lnTo>
                      <a:pt x="29194" y="32522"/>
                    </a:lnTo>
                    <a:cubicBezTo>
                      <a:pt x="25039" y="23945"/>
                      <a:pt x="21932" y="15041"/>
                      <a:pt x="19975" y="5774"/>
                    </a:cubicBezTo>
                    <a:cubicBezTo>
                      <a:pt x="19921" y="5520"/>
                      <a:pt x="19871" y="5266"/>
                      <a:pt x="19817" y="5009"/>
                    </a:cubicBezTo>
                    <a:cubicBezTo>
                      <a:pt x="19782" y="4834"/>
                      <a:pt x="19747" y="4659"/>
                      <a:pt x="19712" y="4485"/>
                    </a:cubicBezTo>
                    <a:cubicBezTo>
                      <a:pt x="19642" y="4132"/>
                      <a:pt x="19572" y="3780"/>
                      <a:pt x="19505" y="3424"/>
                    </a:cubicBezTo>
                    <a:cubicBezTo>
                      <a:pt x="19464" y="3201"/>
                      <a:pt x="19423" y="2979"/>
                      <a:pt x="19381" y="2753"/>
                    </a:cubicBezTo>
                    <a:cubicBezTo>
                      <a:pt x="19353" y="2601"/>
                      <a:pt x="19327" y="2449"/>
                      <a:pt x="19299" y="2293"/>
                    </a:cubicBezTo>
                    <a:cubicBezTo>
                      <a:pt x="19273" y="2150"/>
                      <a:pt x="19248" y="2004"/>
                      <a:pt x="19223" y="1858"/>
                    </a:cubicBezTo>
                    <a:cubicBezTo>
                      <a:pt x="19165" y="1527"/>
                      <a:pt x="19108" y="1194"/>
                      <a:pt x="19054" y="863"/>
                    </a:cubicBezTo>
                    <a:cubicBezTo>
                      <a:pt x="18838" y="832"/>
                      <a:pt x="18625" y="800"/>
                      <a:pt x="18409" y="774"/>
                    </a:cubicBezTo>
                    <a:cubicBezTo>
                      <a:pt x="18384" y="609"/>
                      <a:pt x="18355" y="447"/>
                      <a:pt x="18327" y="282"/>
                    </a:cubicBezTo>
                    <a:cubicBezTo>
                      <a:pt x="17083" y="95"/>
                      <a:pt x="15839" y="1"/>
                      <a:pt x="14596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2"/>
              <p:cNvSpPr/>
              <p:nvPr/>
            </p:nvSpPr>
            <p:spPr>
              <a:xfrm>
                <a:off x="6572007" y="550088"/>
                <a:ext cx="1597780" cy="1024913"/>
              </a:xfrm>
              <a:custGeom>
                <a:avLst/>
                <a:gdLst/>
                <a:ahLst/>
                <a:cxnLst/>
                <a:rect l="l" t="t" r="r" b="b"/>
                <a:pathLst>
                  <a:path w="25780" h="16360" extrusionOk="0">
                    <a:moveTo>
                      <a:pt x="14770" y="0"/>
                    </a:moveTo>
                    <a:cubicBezTo>
                      <a:pt x="14446" y="0"/>
                      <a:pt x="14123" y="27"/>
                      <a:pt x="13803" y="80"/>
                    </a:cubicBezTo>
                    <a:cubicBezTo>
                      <a:pt x="12237" y="344"/>
                      <a:pt x="10849" y="1230"/>
                      <a:pt x="9950" y="2539"/>
                    </a:cubicBezTo>
                    <a:cubicBezTo>
                      <a:pt x="9662" y="2263"/>
                      <a:pt x="9261" y="2109"/>
                      <a:pt x="8863" y="2109"/>
                    </a:cubicBezTo>
                    <a:cubicBezTo>
                      <a:pt x="8739" y="2109"/>
                      <a:pt x="8615" y="2124"/>
                      <a:pt x="8495" y="2155"/>
                    </a:cubicBezTo>
                    <a:cubicBezTo>
                      <a:pt x="7987" y="2282"/>
                      <a:pt x="7501" y="2695"/>
                      <a:pt x="7342" y="3193"/>
                    </a:cubicBezTo>
                    <a:cubicBezTo>
                      <a:pt x="6807" y="2889"/>
                      <a:pt x="6194" y="2739"/>
                      <a:pt x="5579" y="2739"/>
                    </a:cubicBezTo>
                    <a:cubicBezTo>
                      <a:pt x="4829" y="2739"/>
                      <a:pt x="4078" y="2963"/>
                      <a:pt x="3470" y="3403"/>
                    </a:cubicBezTo>
                    <a:cubicBezTo>
                      <a:pt x="2361" y="4200"/>
                      <a:pt x="1818" y="5662"/>
                      <a:pt x="2085" y="7002"/>
                    </a:cubicBezTo>
                    <a:cubicBezTo>
                      <a:pt x="1183" y="7352"/>
                      <a:pt x="471" y="8155"/>
                      <a:pt x="236" y="9092"/>
                    </a:cubicBezTo>
                    <a:cubicBezTo>
                      <a:pt x="1" y="10030"/>
                      <a:pt x="214" y="11119"/>
                      <a:pt x="843" y="11853"/>
                    </a:cubicBezTo>
                    <a:cubicBezTo>
                      <a:pt x="573" y="12231"/>
                      <a:pt x="563" y="12774"/>
                      <a:pt x="817" y="13162"/>
                    </a:cubicBezTo>
                    <a:cubicBezTo>
                      <a:pt x="1027" y="13482"/>
                      <a:pt x="1389" y="13670"/>
                      <a:pt x="1763" y="13670"/>
                    </a:cubicBezTo>
                    <a:cubicBezTo>
                      <a:pt x="1842" y="13670"/>
                      <a:pt x="1921" y="13662"/>
                      <a:pt x="1999" y="13645"/>
                    </a:cubicBezTo>
                    <a:lnTo>
                      <a:pt x="1999" y="13645"/>
                    </a:lnTo>
                    <a:cubicBezTo>
                      <a:pt x="1786" y="14032"/>
                      <a:pt x="1659" y="14474"/>
                      <a:pt x="1694" y="14915"/>
                    </a:cubicBezTo>
                    <a:cubicBezTo>
                      <a:pt x="1726" y="15357"/>
                      <a:pt x="1939" y="15792"/>
                      <a:pt x="2298" y="16046"/>
                    </a:cubicBezTo>
                    <a:cubicBezTo>
                      <a:pt x="2628" y="16281"/>
                      <a:pt x="3051" y="16348"/>
                      <a:pt x="3457" y="16357"/>
                    </a:cubicBezTo>
                    <a:cubicBezTo>
                      <a:pt x="3498" y="16359"/>
                      <a:pt x="3538" y="16359"/>
                      <a:pt x="3579" y="16359"/>
                    </a:cubicBezTo>
                    <a:cubicBezTo>
                      <a:pt x="3976" y="16359"/>
                      <a:pt x="4379" y="16299"/>
                      <a:pt x="4721" y="16103"/>
                    </a:cubicBezTo>
                    <a:cubicBezTo>
                      <a:pt x="5119" y="15878"/>
                      <a:pt x="5408" y="15474"/>
                      <a:pt x="5493" y="15026"/>
                    </a:cubicBezTo>
                    <a:cubicBezTo>
                      <a:pt x="5579" y="14575"/>
                      <a:pt x="5455" y="14092"/>
                      <a:pt x="5169" y="13740"/>
                    </a:cubicBezTo>
                    <a:cubicBezTo>
                      <a:pt x="5585" y="13733"/>
                      <a:pt x="6008" y="13508"/>
                      <a:pt x="6240" y="13162"/>
                    </a:cubicBezTo>
                    <a:cubicBezTo>
                      <a:pt x="6469" y="12812"/>
                      <a:pt x="6513" y="12348"/>
                      <a:pt x="6354" y="11964"/>
                    </a:cubicBezTo>
                    <a:cubicBezTo>
                      <a:pt x="7190" y="11885"/>
                      <a:pt x="7892" y="11183"/>
                      <a:pt x="8025" y="10354"/>
                    </a:cubicBezTo>
                    <a:cubicBezTo>
                      <a:pt x="8355" y="10849"/>
                      <a:pt x="8984" y="11135"/>
                      <a:pt x="9578" y="11148"/>
                    </a:cubicBezTo>
                    <a:cubicBezTo>
                      <a:pt x="9591" y="11148"/>
                      <a:pt x="9603" y="11148"/>
                      <a:pt x="9615" y="11148"/>
                    </a:cubicBezTo>
                    <a:cubicBezTo>
                      <a:pt x="10197" y="11148"/>
                      <a:pt x="10774" y="10855"/>
                      <a:pt x="11116" y="10385"/>
                    </a:cubicBezTo>
                    <a:cubicBezTo>
                      <a:pt x="11858" y="11223"/>
                      <a:pt x="12896" y="11688"/>
                      <a:pt x="13995" y="11688"/>
                    </a:cubicBezTo>
                    <a:cubicBezTo>
                      <a:pt x="14134" y="11688"/>
                      <a:pt x="14273" y="11680"/>
                      <a:pt x="14413" y="11666"/>
                    </a:cubicBezTo>
                    <a:cubicBezTo>
                      <a:pt x="15668" y="11535"/>
                      <a:pt x="16837" y="10767"/>
                      <a:pt x="17457" y="9667"/>
                    </a:cubicBezTo>
                    <a:cubicBezTo>
                      <a:pt x="17898" y="10019"/>
                      <a:pt x="18484" y="10213"/>
                      <a:pt x="19057" y="10213"/>
                    </a:cubicBezTo>
                    <a:cubicBezTo>
                      <a:pt x="19218" y="10213"/>
                      <a:pt x="19378" y="10198"/>
                      <a:pt x="19534" y="10166"/>
                    </a:cubicBezTo>
                    <a:cubicBezTo>
                      <a:pt x="20246" y="10023"/>
                      <a:pt x="20881" y="9556"/>
                      <a:pt x="21230" y="8921"/>
                    </a:cubicBezTo>
                    <a:cubicBezTo>
                      <a:pt x="21529" y="9105"/>
                      <a:pt x="21964" y="9225"/>
                      <a:pt x="22371" y="9225"/>
                    </a:cubicBezTo>
                    <a:cubicBezTo>
                      <a:pt x="22625" y="9225"/>
                      <a:pt x="22868" y="9178"/>
                      <a:pt x="23060" y="9070"/>
                    </a:cubicBezTo>
                    <a:cubicBezTo>
                      <a:pt x="23559" y="8794"/>
                      <a:pt x="23848" y="8216"/>
                      <a:pt x="23851" y="7644"/>
                    </a:cubicBezTo>
                    <a:cubicBezTo>
                      <a:pt x="24031" y="7744"/>
                      <a:pt x="24237" y="7793"/>
                      <a:pt x="24442" y="7793"/>
                    </a:cubicBezTo>
                    <a:cubicBezTo>
                      <a:pt x="24745" y="7793"/>
                      <a:pt x="25049" y="7687"/>
                      <a:pt x="25274" y="7485"/>
                    </a:cubicBezTo>
                    <a:cubicBezTo>
                      <a:pt x="25652" y="7145"/>
                      <a:pt x="25779" y="6554"/>
                      <a:pt x="25579" y="6087"/>
                    </a:cubicBezTo>
                    <a:cubicBezTo>
                      <a:pt x="25389" y="5651"/>
                      <a:pt x="24917" y="5384"/>
                      <a:pt x="24442" y="5384"/>
                    </a:cubicBezTo>
                    <a:cubicBezTo>
                      <a:pt x="24408" y="5384"/>
                      <a:pt x="24374" y="5386"/>
                      <a:pt x="24340" y="5389"/>
                    </a:cubicBezTo>
                    <a:cubicBezTo>
                      <a:pt x="24521" y="4852"/>
                      <a:pt x="24410" y="4223"/>
                      <a:pt x="24054" y="3781"/>
                    </a:cubicBezTo>
                    <a:cubicBezTo>
                      <a:pt x="23733" y="3383"/>
                      <a:pt x="23190" y="3137"/>
                      <a:pt x="22672" y="3137"/>
                    </a:cubicBezTo>
                    <a:cubicBezTo>
                      <a:pt x="22615" y="3137"/>
                      <a:pt x="22560" y="3140"/>
                      <a:pt x="22504" y="3146"/>
                    </a:cubicBezTo>
                    <a:cubicBezTo>
                      <a:pt x="22669" y="2866"/>
                      <a:pt x="22628" y="2479"/>
                      <a:pt x="22406" y="2240"/>
                    </a:cubicBezTo>
                    <a:cubicBezTo>
                      <a:pt x="22264" y="2089"/>
                      <a:pt x="22058" y="2009"/>
                      <a:pt x="21851" y="2009"/>
                    </a:cubicBezTo>
                    <a:cubicBezTo>
                      <a:pt x="21734" y="2009"/>
                      <a:pt x="21616" y="2035"/>
                      <a:pt x="21510" y="2088"/>
                    </a:cubicBezTo>
                    <a:cubicBezTo>
                      <a:pt x="21265" y="1548"/>
                      <a:pt x="20767" y="1129"/>
                      <a:pt x="20195" y="979"/>
                    </a:cubicBezTo>
                    <a:cubicBezTo>
                      <a:pt x="19952" y="915"/>
                      <a:pt x="19664" y="874"/>
                      <a:pt x="19377" y="874"/>
                    </a:cubicBezTo>
                    <a:cubicBezTo>
                      <a:pt x="18984" y="874"/>
                      <a:pt x="18591" y="951"/>
                      <a:pt x="18314" y="1151"/>
                    </a:cubicBezTo>
                    <a:cubicBezTo>
                      <a:pt x="17295" y="402"/>
                      <a:pt x="16033" y="0"/>
                      <a:pt x="147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2"/>
              <p:cNvSpPr/>
              <p:nvPr/>
            </p:nvSpPr>
            <p:spPr>
              <a:xfrm>
                <a:off x="6447802" y="1247676"/>
                <a:ext cx="118811" cy="93157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487" extrusionOk="0">
                    <a:moveTo>
                      <a:pt x="957" y="0"/>
                    </a:moveTo>
                    <a:cubicBezTo>
                      <a:pt x="1" y="0"/>
                      <a:pt x="1" y="1487"/>
                      <a:pt x="957" y="1487"/>
                    </a:cubicBezTo>
                    <a:cubicBezTo>
                      <a:pt x="1913" y="1487"/>
                      <a:pt x="1916" y="0"/>
                      <a:pt x="9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2"/>
              <p:cNvSpPr/>
              <p:nvPr/>
            </p:nvSpPr>
            <p:spPr>
              <a:xfrm>
                <a:off x="6477366" y="1137979"/>
                <a:ext cx="74249" cy="5838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932" extrusionOk="0">
                    <a:moveTo>
                      <a:pt x="597" y="1"/>
                    </a:moveTo>
                    <a:cubicBezTo>
                      <a:pt x="0" y="1"/>
                      <a:pt x="0" y="931"/>
                      <a:pt x="597" y="931"/>
                    </a:cubicBezTo>
                    <a:cubicBezTo>
                      <a:pt x="1194" y="931"/>
                      <a:pt x="1198" y="1"/>
                      <a:pt x="5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2"/>
              <p:cNvSpPr/>
              <p:nvPr/>
            </p:nvSpPr>
            <p:spPr>
              <a:xfrm>
                <a:off x="7998628" y="631719"/>
                <a:ext cx="74311" cy="5813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928" extrusionOk="0">
                    <a:moveTo>
                      <a:pt x="598" y="0"/>
                    </a:moveTo>
                    <a:cubicBezTo>
                      <a:pt x="1" y="0"/>
                      <a:pt x="1" y="928"/>
                      <a:pt x="598" y="928"/>
                    </a:cubicBezTo>
                    <a:cubicBezTo>
                      <a:pt x="1195" y="928"/>
                      <a:pt x="1198" y="0"/>
                      <a:pt x="5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2"/>
              <p:cNvSpPr/>
              <p:nvPr/>
            </p:nvSpPr>
            <p:spPr>
              <a:xfrm>
                <a:off x="8078394" y="674883"/>
                <a:ext cx="118749" cy="93219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488" extrusionOk="0">
                    <a:moveTo>
                      <a:pt x="956" y="1"/>
                    </a:moveTo>
                    <a:cubicBezTo>
                      <a:pt x="0" y="1"/>
                      <a:pt x="0" y="1487"/>
                      <a:pt x="956" y="1487"/>
                    </a:cubicBezTo>
                    <a:cubicBezTo>
                      <a:pt x="1913" y="1487"/>
                      <a:pt x="1916" y="1"/>
                      <a:pt x="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2"/>
              <p:cNvSpPr/>
              <p:nvPr/>
            </p:nvSpPr>
            <p:spPr>
              <a:xfrm>
                <a:off x="6978400" y="611421"/>
                <a:ext cx="74311" cy="5813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928" extrusionOk="0">
                    <a:moveTo>
                      <a:pt x="598" y="0"/>
                    </a:moveTo>
                    <a:cubicBezTo>
                      <a:pt x="1" y="0"/>
                      <a:pt x="1" y="928"/>
                      <a:pt x="598" y="928"/>
                    </a:cubicBezTo>
                    <a:cubicBezTo>
                      <a:pt x="1195" y="928"/>
                      <a:pt x="1198" y="0"/>
                      <a:pt x="5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2"/>
              <p:cNvSpPr/>
              <p:nvPr/>
            </p:nvSpPr>
            <p:spPr>
              <a:xfrm>
                <a:off x="6402310" y="1485489"/>
                <a:ext cx="783272" cy="149101"/>
              </a:xfrm>
              <a:custGeom>
                <a:avLst/>
                <a:gdLst/>
                <a:ahLst/>
                <a:cxnLst/>
                <a:rect l="l" t="t" r="r" b="b"/>
                <a:pathLst>
                  <a:path w="12638" h="2380" extrusionOk="0">
                    <a:moveTo>
                      <a:pt x="6322" y="0"/>
                    </a:moveTo>
                    <a:cubicBezTo>
                      <a:pt x="4326" y="0"/>
                      <a:pt x="2331" y="149"/>
                      <a:pt x="334" y="448"/>
                    </a:cubicBezTo>
                    <a:cubicBezTo>
                      <a:pt x="261" y="899"/>
                      <a:pt x="185" y="1347"/>
                      <a:pt x="106" y="1792"/>
                    </a:cubicBezTo>
                    <a:cubicBezTo>
                      <a:pt x="71" y="1989"/>
                      <a:pt x="36" y="2186"/>
                      <a:pt x="1" y="2379"/>
                    </a:cubicBezTo>
                    <a:cubicBezTo>
                      <a:pt x="2127" y="2091"/>
                      <a:pt x="4254" y="1946"/>
                      <a:pt x="6381" y="1946"/>
                    </a:cubicBezTo>
                    <a:cubicBezTo>
                      <a:pt x="8466" y="1946"/>
                      <a:pt x="10552" y="2085"/>
                      <a:pt x="12637" y="2363"/>
                    </a:cubicBezTo>
                    <a:cubicBezTo>
                      <a:pt x="12602" y="2170"/>
                      <a:pt x="12567" y="1973"/>
                      <a:pt x="12536" y="1779"/>
                    </a:cubicBezTo>
                    <a:cubicBezTo>
                      <a:pt x="12456" y="1337"/>
                      <a:pt x="12380" y="893"/>
                      <a:pt x="12307" y="448"/>
                    </a:cubicBezTo>
                    <a:cubicBezTo>
                      <a:pt x="10312" y="149"/>
                      <a:pt x="8317" y="0"/>
                      <a:pt x="6322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2"/>
              <p:cNvSpPr/>
              <p:nvPr/>
            </p:nvSpPr>
            <p:spPr>
              <a:xfrm>
                <a:off x="5342478" y="1538051"/>
                <a:ext cx="2903274" cy="3203229"/>
              </a:xfrm>
              <a:custGeom>
                <a:avLst/>
                <a:gdLst/>
                <a:ahLst/>
                <a:cxnLst/>
                <a:rect l="l" t="t" r="r" b="b"/>
                <a:pathLst>
                  <a:path w="46844" h="51131" extrusionOk="0">
                    <a:moveTo>
                      <a:pt x="23422" y="0"/>
                    </a:moveTo>
                    <a:cubicBezTo>
                      <a:pt x="21038" y="0"/>
                      <a:pt x="18654" y="179"/>
                      <a:pt x="16268" y="537"/>
                    </a:cubicBezTo>
                    <a:cubicBezTo>
                      <a:pt x="16183" y="1073"/>
                      <a:pt x="16091" y="1607"/>
                      <a:pt x="15995" y="2141"/>
                    </a:cubicBezTo>
                    <a:cubicBezTo>
                      <a:pt x="15957" y="2376"/>
                      <a:pt x="15913" y="2611"/>
                      <a:pt x="15871" y="2843"/>
                    </a:cubicBezTo>
                    <a:cubicBezTo>
                      <a:pt x="15830" y="3091"/>
                      <a:pt x="15782" y="3335"/>
                      <a:pt x="15738" y="3580"/>
                    </a:cubicBezTo>
                    <a:cubicBezTo>
                      <a:pt x="15674" y="3939"/>
                      <a:pt x="15608" y="4294"/>
                      <a:pt x="15538" y="4653"/>
                    </a:cubicBezTo>
                    <a:cubicBezTo>
                      <a:pt x="15433" y="5219"/>
                      <a:pt x="15322" y="5784"/>
                      <a:pt x="15207" y="6347"/>
                    </a:cubicBezTo>
                    <a:cubicBezTo>
                      <a:pt x="15153" y="6629"/>
                      <a:pt x="15096" y="6909"/>
                      <a:pt x="15039" y="7188"/>
                    </a:cubicBezTo>
                    <a:cubicBezTo>
                      <a:pt x="14957" y="7598"/>
                      <a:pt x="14871" y="8008"/>
                      <a:pt x="14785" y="8415"/>
                    </a:cubicBezTo>
                    <a:cubicBezTo>
                      <a:pt x="11646" y="23208"/>
                      <a:pt x="6666" y="37430"/>
                      <a:pt x="1" y="51130"/>
                    </a:cubicBezTo>
                    <a:lnTo>
                      <a:pt x="46843" y="51130"/>
                    </a:lnTo>
                    <a:cubicBezTo>
                      <a:pt x="40176" y="37423"/>
                      <a:pt x="35192" y="23192"/>
                      <a:pt x="32053" y="8389"/>
                    </a:cubicBezTo>
                    <a:cubicBezTo>
                      <a:pt x="31967" y="7979"/>
                      <a:pt x="31882" y="7573"/>
                      <a:pt x="31799" y="7163"/>
                    </a:cubicBezTo>
                    <a:cubicBezTo>
                      <a:pt x="31742" y="6883"/>
                      <a:pt x="31685" y="6604"/>
                      <a:pt x="31627" y="6324"/>
                    </a:cubicBezTo>
                    <a:cubicBezTo>
                      <a:pt x="31516" y="5759"/>
                      <a:pt x="31405" y="5197"/>
                      <a:pt x="31300" y="4631"/>
                    </a:cubicBezTo>
                    <a:cubicBezTo>
                      <a:pt x="31230" y="4275"/>
                      <a:pt x="31167" y="3916"/>
                      <a:pt x="31100" y="3561"/>
                    </a:cubicBezTo>
                    <a:cubicBezTo>
                      <a:pt x="31056" y="3316"/>
                      <a:pt x="31011" y="3071"/>
                      <a:pt x="30967" y="2824"/>
                    </a:cubicBezTo>
                    <a:cubicBezTo>
                      <a:pt x="30925" y="2592"/>
                      <a:pt x="30884" y="2360"/>
                      <a:pt x="30843" y="2125"/>
                    </a:cubicBezTo>
                    <a:cubicBezTo>
                      <a:pt x="30751" y="1598"/>
                      <a:pt x="30659" y="1067"/>
                      <a:pt x="30573" y="537"/>
                    </a:cubicBezTo>
                    <a:cubicBezTo>
                      <a:pt x="28189" y="179"/>
                      <a:pt x="25805" y="0"/>
                      <a:pt x="23422" y="0"/>
                    </a:cubicBez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2"/>
              <p:cNvSpPr/>
              <p:nvPr/>
            </p:nvSpPr>
            <p:spPr>
              <a:xfrm>
                <a:off x="6326139" y="1538051"/>
                <a:ext cx="935612" cy="178107"/>
              </a:xfrm>
              <a:custGeom>
                <a:avLst/>
                <a:gdLst/>
                <a:ahLst/>
                <a:cxnLst/>
                <a:rect l="l" t="t" r="r" b="b"/>
                <a:pathLst>
                  <a:path w="15096" h="2843" extrusionOk="0">
                    <a:moveTo>
                      <a:pt x="7551" y="0"/>
                    </a:moveTo>
                    <a:cubicBezTo>
                      <a:pt x="5167" y="0"/>
                      <a:pt x="2783" y="179"/>
                      <a:pt x="397" y="537"/>
                    </a:cubicBezTo>
                    <a:cubicBezTo>
                      <a:pt x="312" y="1073"/>
                      <a:pt x="220" y="1607"/>
                      <a:pt x="124" y="2141"/>
                    </a:cubicBezTo>
                    <a:cubicBezTo>
                      <a:pt x="86" y="2376"/>
                      <a:pt x="42" y="2611"/>
                      <a:pt x="0" y="2843"/>
                    </a:cubicBezTo>
                    <a:cubicBezTo>
                      <a:pt x="2543" y="2498"/>
                      <a:pt x="5085" y="2325"/>
                      <a:pt x="7628" y="2325"/>
                    </a:cubicBezTo>
                    <a:cubicBezTo>
                      <a:pt x="10117" y="2325"/>
                      <a:pt x="12606" y="2491"/>
                      <a:pt x="15096" y="2824"/>
                    </a:cubicBezTo>
                    <a:cubicBezTo>
                      <a:pt x="15054" y="2592"/>
                      <a:pt x="15013" y="2360"/>
                      <a:pt x="14972" y="2125"/>
                    </a:cubicBezTo>
                    <a:cubicBezTo>
                      <a:pt x="14880" y="1598"/>
                      <a:pt x="14788" y="1067"/>
                      <a:pt x="14702" y="537"/>
                    </a:cubicBezTo>
                    <a:cubicBezTo>
                      <a:pt x="12318" y="179"/>
                      <a:pt x="9934" y="0"/>
                      <a:pt x="7551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2"/>
              <p:cNvSpPr/>
              <p:nvPr/>
            </p:nvSpPr>
            <p:spPr>
              <a:xfrm>
                <a:off x="6305438" y="1730068"/>
                <a:ext cx="977013" cy="99547"/>
              </a:xfrm>
              <a:custGeom>
                <a:avLst/>
                <a:gdLst/>
                <a:ahLst/>
                <a:cxnLst/>
                <a:rect l="l" t="t" r="r" b="b"/>
                <a:pathLst>
                  <a:path w="15764" h="1589" extrusionOk="0">
                    <a:moveTo>
                      <a:pt x="7954" y="0"/>
                    </a:moveTo>
                    <a:cubicBezTo>
                      <a:pt x="5370" y="0"/>
                      <a:pt x="2785" y="172"/>
                      <a:pt x="201" y="515"/>
                    </a:cubicBezTo>
                    <a:cubicBezTo>
                      <a:pt x="137" y="874"/>
                      <a:pt x="71" y="1229"/>
                      <a:pt x="1" y="1588"/>
                    </a:cubicBezTo>
                    <a:cubicBezTo>
                      <a:pt x="2656" y="1211"/>
                      <a:pt x="5311" y="1022"/>
                      <a:pt x="7967" y="1022"/>
                    </a:cubicBezTo>
                    <a:cubicBezTo>
                      <a:pt x="10565" y="1022"/>
                      <a:pt x="13164" y="1203"/>
                      <a:pt x="15763" y="1566"/>
                    </a:cubicBezTo>
                    <a:cubicBezTo>
                      <a:pt x="15693" y="1210"/>
                      <a:pt x="15630" y="851"/>
                      <a:pt x="15563" y="496"/>
                    </a:cubicBezTo>
                    <a:cubicBezTo>
                      <a:pt x="13027" y="165"/>
                      <a:pt x="10491" y="0"/>
                      <a:pt x="795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2"/>
              <p:cNvSpPr/>
              <p:nvPr/>
            </p:nvSpPr>
            <p:spPr>
              <a:xfrm>
                <a:off x="7874237" y="951726"/>
                <a:ext cx="191820" cy="2566668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40970" extrusionOk="0">
                    <a:moveTo>
                      <a:pt x="1118" y="0"/>
                    </a:moveTo>
                    <a:lnTo>
                      <a:pt x="0" y="40969"/>
                    </a:lnTo>
                    <a:lnTo>
                      <a:pt x="3094" y="40969"/>
                    </a:lnTo>
                    <a:lnTo>
                      <a:pt x="1979" y="0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2"/>
              <p:cNvSpPr/>
              <p:nvPr/>
            </p:nvSpPr>
            <p:spPr>
              <a:xfrm>
                <a:off x="7974023" y="794917"/>
                <a:ext cx="739144" cy="258922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133" extrusionOk="0">
                    <a:moveTo>
                      <a:pt x="11824" y="0"/>
                    </a:moveTo>
                    <a:lnTo>
                      <a:pt x="1" y="2551"/>
                    </a:lnTo>
                    <a:lnTo>
                      <a:pt x="191" y="3434"/>
                    </a:lnTo>
                    <a:lnTo>
                      <a:pt x="3200" y="4133"/>
                    </a:lnTo>
                    <a:lnTo>
                      <a:pt x="10106" y="1226"/>
                    </a:lnTo>
                    <a:lnTo>
                      <a:pt x="11926" y="464"/>
                    </a:lnTo>
                    <a:lnTo>
                      <a:pt x="11824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2"/>
              <p:cNvSpPr/>
              <p:nvPr/>
            </p:nvSpPr>
            <p:spPr>
              <a:xfrm>
                <a:off x="8589469" y="794917"/>
                <a:ext cx="123707" cy="76868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1227" extrusionOk="0">
                    <a:moveTo>
                      <a:pt x="1894" y="0"/>
                    </a:moveTo>
                    <a:lnTo>
                      <a:pt x="1" y="410"/>
                    </a:lnTo>
                    <a:lnTo>
                      <a:pt x="176" y="1226"/>
                    </a:lnTo>
                    <a:lnTo>
                      <a:pt x="1996" y="464"/>
                    </a:lnTo>
                    <a:lnTo>
                      <a:pt x="1894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2"/>
              <p:cNvSpPr/>
              <p:nvPr/>
            </p:nvSpPr>
            <p:spPr>
              <a:xfrm>
                <a:off x="7439706" y="411197"/>
                <a:ext cx="544844" cy="581557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9283" extrusionOk="0">
                    <a:moveTo>
                      <a:pt x="350" y="1"/>
                    </a:moveTo>
                    <a:lnTo>
                      <a:pt x="0" y="318"/>
                    </a:lnTo>
                    <a:lnTo>
                      <a:pt x="8120" y="9283"/>
                    </a:lnTo>
                    <a:lnTo>
                      <a:pt x="8790" y="8676"/>
                    </a:lnTo>
                    <a:lnTo>
                      <a:pt x="7894" y="5722"/>
                    </a:lnTo>
                    <a:lnTo>
                      <a:pt x="1922" y="1192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2"/>
              <p:cNvSpPr/>
              <p:nvPr/>
            </p:nvSpPr>
            <p:spPr>
              <a:xfrm>
                <a:off x="7439689" y="411189"/>
                <a:ext cx="124322" cy="11468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755" extrusionOk="0">
                    <a:moveTo>
                      <a:pt x="350" y="1"/>
                    </a:moveTo>
                    <a:lnTo>
                      <a:pt x="0" y="318"/>
                    </a:lnTo>
                    <a:lnTo>
                      <a:pt x="1303" y="1754"/>
                    </a:lnTo>
                    <a:lnTo>
                      <a:pt x="1922" y="1192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2"/>
              <p:cNvSpPr/>
              <p:nvPr/>
            </p:nvSpPr>
            <p:spPr>
              <a:xfrm>
                <a:off x="7733670" y="983551"/>
                <a:ext cx="257578" cy="738802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11793" extrusionOk="0">
                    <a:moveTo>
                      <a:pt x="3294" y="1"/>
                    </a:moveTo>
                    <a:lnTo>
                      <a:pt x="1185" y="2253"/>
                    </a:lnTo>
                    <a:lnTo>
                      <a:pt x="248" y="9689"/>
                    </a:lnTo>
                    <a:lnTo>
                      <a:pt x="0" y="11646"/>
                    </a:lnTo>
                    <a:lnTo>
                      <a:pt x="451" y="11792"/>
                    </a:lnTo>
                    <a:lnTo>
                      <a:pt x="4155" y="277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2"/>
              <p:cNvSpPr/>
              <p:nvPr/>
            </p:nvSpPr>
            <p:spPr>
              <a:xfrm>
                <a:off x="7733670" y="1590550"/>
                <a:ext cx="64828" cy="13181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2104" extrusionOk="0">
                    <a:moveTo>
                      <a:pt x="248" y="0"/>
                    </a:moveTo>
                    <a:lnTo>
                      <a:pt x="0" y="1957"/>
                    </a:lnTo>
                    <a:lnTo>
                      <a:pt x="451" y="2103"/>
                    </a:lnTo>
                    <a:lnTo>
                      <a:pt x="1045" y="258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2"/>
              <p:cNvSpPr/>
              <p:nvPr/>
            </p:nvSpPr>
            <p:spPr>
              <a:xfrm>
                <a:off x="7916321" y="933871"/>
                <a:ext cx="105982" cy="9785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562" extrusionOk="0">
                    <a:moveTo>
                      <a:pt x="860" y="0"/>
                    </a:moveTo>
                    <a:cubicBezTo>
                      <a:pt x="805" y="0"/>
                      <a:pt x="749" y="6"/>
                      <a:pt x="693" y="19"/>
                    </a:cubicBezTo>
                    <a:cubicBezTo>
                      <a:pt x="271" y="107"/>
                      <a:pt x="1" y="524"/>
                      <a:pt x="93" y="946"/>
                    </a:cubicBezTo>
                    <a:cubicBezTo>
                      <a:pt x="173" y="1312"/>
                      <a:pt x="496" y="1562"/>
                      <a:pt x="854" y="1562"/>
                    </a:cubicBezTo>
                    <a:cubicBezTo>
                      <a:pt x="909" y="1562"/>
                      <a:pt x="965" y="1556"/>
                      <a:pt x="1021" y="1543"/>
                    </a:cubicBezTo>
                    <a:cubicBezTo>
                      <a:pt x="1443" y="1454"/>
                      <a:pt x="1710" y="1038"/>
                      <a:pt x="1621" y="616"/>
                    </a:cubicBezTo>
                    <a:cubicBezTo>
                      <a:pt x="1541" y="250"/>
                      <a:pt x="1218" y="0"/>
                      <a:pt x="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2"/>
              <p:cNvSpPr/>
              <p:nvPr/>
            </p:nvSpPr>
            <p:spPr>
              <a:xfrm>
                <a:off x="8429255" y="1578397"/>
                <a:ext cx="142176" cy="194000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30967" extrusionOk="0">
                    <a:moveTo>
                      <a:pt x="829" y="1"/>
                    </a:moveTo>
                    <a:lnTo>
                      <a:pt x="0" y="30966"/>
                    </a:lnTo>
                    <a:lnTo>
                      <a:pt x="2294" y="30966"/>
                    </a:lnTo>
                    <a:lnTo>
                      <a:pt x="1464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2"/>
              <p:cNvSpPr/>
              <p:nvPr/>
            </p:nvSpPr>
            <p:spPr>
              <a:xfrm>
                <a:off x="8484168" y="1059982"/>
                <a:ext cx="211095" cy="541776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8648" extrusionOk="0">
                    <a:moveTo>
                      <a:pt x="3075" y="0"/>
                    </a:moveTo>
                    <a:lnTo>
                      <a:pt x="0" y="8418"/>
                    </a:lnTo>
                    <a:lnTo>
                      <a:pt x="629" y="8647"/>
                    </a:lnTo>
                    <a:lnTo>
                      <a:pt x="2256" y="7040"/>
                    </a:lnTo>
                    <a:lnTo>
                      <a:pt x="3167" y="1563"/>
                    </a:lnTo>
                    <a:lnTo>
                      <a:pt x="3406" y="121"/>
                    </a:lnTo>
                    <a:lnTo>
                      <a:pt x="3075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2"/>
              <p:cNvSpPr/>
              <p:nvPr/>
            </p:nvSpPr>
            <p:spPr>
              <a:xfrm>
                <a:off x="8644196" y="1059982"/>
                <a:ext cx="51069" cy="97981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564" extrusionOk="0">
                    <a:moveTo>
                      <a:pt x="493" y="0"/>
                    </a:moveTo>
                    <a:lnTo>
                      <a:pt x="1" y="1351"/>
                    </a:lnTo>
                    <a:lnTo>
                      <a:pt x="585" y="1563"/>
                    </a:lnTo>
                    <a:lnTo>
                      <a:pt x="824" y="121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2"/>
              <p:cNvSpPr/>
              <p:nvPr/>
            </p:nvSpPr>
            <p:spPr>
              <a:xfrm>
                <a:off x="7944707" y="1542750"/>
                <a:ext cx="550732" cy="176227"/>
              </a:xfrm>
              <a:custGeom>
                <a:avLst/>
                <a:gdLst/>
                <a:ahLst/>
                <a:cxnLst/>
                <a:rect l="l" t="t" r="r" b="b"/>
                <a:pathLst>
                  <a:path w="8886" h="2813" extrusionOk="0">
                    <a:moveTo>
                      <a:pt x="6566" y="1"/>
                    </a:moveTo>
                    <a:lnTo>
                      <a:pt x="1366" y="1951"/>
                    </a:lnTo>
                    <a:lnTo>
                      <a:pt x="0" y="2466"/>
                    </a:lnTo>
                    <a:lnTo>
                      <a:pt x="61" y="2812"/>
                    </a:lnTo>
                    <a:lnTo>
                      <a:pt x="8885" y="1265"/>
                    </a:lnTo>
                    <a:lnTo>
                      <a:pt x="8771" y="608"/>
                    </a:lnTo>
                    <a:lnTo>
                      <a:pt x="6566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2"/>
              <p:cNvSpPr/>
              <p:nvPr/>
            </p:nvSpPr>
            <p:spPr>
              <a:xfrm>
                <a:off x="7944707" y="1664977"/>
                <a:ext cx="91417" cy="54002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862" extrusionOk="0">
                    <a:moveTo>
                      <a:pt x="1366" y="0"/>
                    </a:moveTo>
                    <a:lnTo>
                      <a:pt x="0" y="515"/>
                    </a:lnTo>
                    <a:lnTo>
                      <a:pt x="61" y="861"/>
                    </a:lnTo>
                    <a:lnTo>
                      <a:pt x="1474" y="613"/>
                    </a:lnTo>
                    <a:lnTo>
                      <a:pt x="1366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2"/>
              <p:cNvSpPr/>
              <p:nvPr/>
            </p:nvSpPr>
            <p:spPr>
              <a:xfrm>
                <a:off x="8487700" y="1594748"/>
                <a:ext cx="388475" cy="444609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7097" extrusionOk="0">
                    <a:moveTo>
                      <a:pt x="515" y="0"/>
                    </a:moveTo>
                    <a:lnTo>
                      <a:pt x="1" y="432"/>
                    </a:lnTo>
                    <a:lnTo>
                      <a:pt x="579" y="2643"/>
                    </a:lnTo>
                    <a:lnTo>
                      <a:pt x="4870" y="6169"/>
                    </a:lnTo>
                    <a:lnTo>
                      <a:pt x="5998" y="7097"/>
                    </a:lnTo>
                    <a:lnTo>
                      <a:pt x="6268" y="687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2"/>
              <p:cNvSpPr/>
              <p:nvPr/>
            </p:nvSpPr>
            <p:spPr>
              <a:xfrm>
                <a:off x="8789536" y="1956291"/>
                <a:ext cx="86645" cy="83071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26" extrusionOk="0">
                    <a:moveTo>
                      <a:pt x="477" y="1"/>
                    </a:moveTo>
                    <a:lnTo>
                      <a:pt x="0" y="398"/>
                    </a:lnTo>
                    <a:lnTo>
                      <a:pt x="1128" y="1326"/>
                    </a:lnTo>
                    <a:lnTo>
                      <a:pt x="1398" y="1103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2"/>
              <p:cNvSpPr/>
              <p:nvPr/>
            </p:nvSpPr>
            <p:spPr>
              <a:xfrm>
                <a:off x="8459376" y="1565115"/>
                <a:ext cx="80943" cy="72608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59" extrusionOk="0">
                    <a:moveTo>
                      <a:pt x="653" y="0"/>
                    </a:moveTo>
                    <a:cubicBezTo>
                      <a:pt x="416" y="0"/>
                      <a:pt x="195" y="145"/>
                      <a:pt x="108" y="381"/>
                    </a:cubicBezTo>
                    <a:cubicBezTo>
                      <a:pt x="0" y="680"/>
                      <a:pt x="153" y="1013"/>
                      <a:pt x="454" y="1124"/>
                    </a:cubicBezTo>
                    <a:cubicBezTo>
                      <a:pt x="519" y="1148"/>
                      <a:pt x="585" y="1159"/>
                      <a:pt x="650" y="1159"/>
                    </a:cubicBezTo>
                    <a:cubicBezTo>
                      <a:pt x="886" y="1159"/>
                      <a:pt x="1110" y="1012"/>
                      <a:pt x="1194" y="778"/>
                    </a:cubicBezTo>
                    <a:cubicBezTo>
                      <a:pt x="1306" y="476"/>
                      <a:pt x="1150" y="146"/>
                      <a:pt x="851" y="35"/>
                    </a:cubicBezTo>
                    <a:cubicBezTo>
                      <a:pt x="786" y="11"/>
                      <a:pt x="719" y="0"/>
                      <a:pt x="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2"/>
              <p:cNvSpPr/>
              <p:nvPr/>
            </p:nvSpPr>
            <p:spPr>
              <a:xfrm>
                <a:off x="5956375" y="1772919"/>
                <a:ext cx="1657216" cy="1926536"/>
              </a:xfrm>
              <a:custGeom>
                <a:avLst/>
                <a:gdLst/>
                <a:ahLst/>
                <a:cxnLst/>
                <a:rect l="l" t="t" r="r" b="b"/>
                <a:pathLst>
                  <a:path w="26739" h="30752" extrusionOk="0">
                    <a:moveTo>
                      <a:pt x="13426" y="1"/>
                    </a:moveTo>
                    <a:cubicBezTo>
                      <a:pt x="13363" y="1"/>
                      <a:pt x="13299" y="1"/>
                      <a:pt x="13234" y="2"/>
                    </a:cubicBezTo>
                    <a:cubicBezTo>
                      <a:pt x="5909" y="104"/>
                      <a:pt x="1" y="6197"/>
                      <a:pt x="112" y="13522"/>
                    </a:cubicBezTo>
                    <a:cubicBezTo>
                      <a:pt x="179" y="17890"/>
                      <a:pt x="2351" y="21746"/>
                      <a:pt x="5655" y="24125"/>
                    </a:cubicBezTo>
                    <a:lnTo>
                      <a:pt x="5661" y="24195"/>
                    </a:lnTo>
                    <a:cubicBezTo>
                      <a:pt x="5909" y="26657"/>
                      <a:pt x="6973" y="28963"/>
                      <a:pt x="8686" y="30752"/>
                    </a:cubicBezTo>
                    <a:lnTo>
                      <a:pt x="18165" y="30752"/>
                    </a:lnTo>
                    <a:cubicBezTo>
                      <a:pt x="19874" y="28963"/>
                      <a:pt x="20938" y="26657"/>
                      <a:pt x="21186" y="24195"/>
                    </a:cubicBezTo>
                    <a:lnTo>
                      <a:pt x="21192" y="24125"/>
                    </a:lnTo>
                    <a:cubicBezTo>
                      <a:pt x="24550" y="21708"/>
                      <a:pt x="26738" y="17766"/>
                      <a:pt x="26738" y="13312"/>
                    </a:cubicBezTo>
                    <a:cubicBezTo>
                      <a:pt x="26738" y="5962"/>
                      <a:pt x="20778" y="1"/>
                      <a:pt x="13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2"/>
              <p:cNvSpPr/>
              <p:nvPr/>
            </p:nvSpPr>
            <p:spPr>
              <a:xfrm>
                <a:off x="6634234" y="3139654"/>
                <a:ext cx="308214" cy="559818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8936" extrusionOk="0">
                    <a:moveTo>
                      <a:pt x="2329" y="0"/>
                    </a:moveTo>
                    <a:lnTo>
                      <a:pt x="1923" y="3526"/>
                    </a:lnTo>
                    <a:lnTo>
                      <a:pt x="1" y="4619"/>
                    </a:lnTo>
                    <a:lnTo>
                      <a:pt x="531" y="8936"/>
                    </a:lnTo>
                    <a:lnTo>
                      <a:pt x="4445" y="8936"/>
                    </a:lnTo>
                    <a:lnTo>
                      <a:pt x="4972" y="4619"/>
                    </a:lnTo>
                    <a:lnTo>
                      <a:pt x="3054" y="352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2"/>
              <p:cNvSpPr/>
              <p:nvPr/>
            </p:nvSpPr>
            <p:spPr>
              <a:xfrm>
                <a:off x="6386753" y="2780993"/>
                <a:ext cx="313110" cy="901560"/>
              </a:xfrm>
              <a:custGeom>
                <a:avLst/>
                <a:gdLst/>
                <a:ahLst/>
                <a:cxnLst/>
                <a:rect l="l" t="t" r="r" b="b"/>
                <a:pathLst>
                  <a:path w="5052" h="14391" extrusionOk="0">
                    <a:moveTo>
                      <a:pt x="141" y="1"/>
                    </a:moveTo>
                    <a:lnTo>
                      <a:pt x="1" y="77"/>
                    </a:lnTo>
                    <a:lnTo>
                      <a:pt x="3975" y="7355"/>
                    </a:lnTo>
                    <a:lnTo>
                      <a:pt x="4893" y="14391"/>
                    </a:lnTo>
                    <a:lnTo>
                      <a:pt x="5052" y="14369"/>
                    </a:lnTo>
                    <a:lnTo>
                      <a:pt x="4134" y="7320"/>
                    </a:lnTo>
                    <a:lnTo>
                      <a:pt x="4130" y="7304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2"/>
              <p:cNvSpPr/>
              <p:nvPr/>
            </p:nvSpPr>
            <p:spPr>
              <a:xfrm>
                <a:off x="6712822" y="3548622"/>
                <a:ext cx="75675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135" extrusionOk="0">
                    <a:moveTo>
                      <a:pt x="0" y="0"/>
                    </a:moveTo>
                    <a:lnTo>
                      <a:pt x="172" y="2135"/>
                    </a:lnTo>
                    <a:lnTo>
                      <a:pt x="331" y="2122"/>
                    </a:lnTo>
                    <a:lnTo>
                      <a:pt x="175" y="159"/>
                    </a:lnTo>
                    <a:lnTo>
                      <a:pt x="1220" y="159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2"/>
              <p:cNvSpPr/>
              <p:nvPr/>
            </p:nvSpPr>
            <p:spPr>
              <a:xfrm>
                <a:off x="6877003" y="2780993"/>
                <a:ext cx="312924" cy="90156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14391" extrusionOk="0">
                    <a:moveTo>
                      <a:pt x="4908" y="1"/>
                    </a:moveTo>
                    <a:lnTo>
                      <a:pt x="925" y="7291"/>
                    </a:lnTo>
                    <a:lnTo>
                      <a:pt x="919" y="7304"/>
                    </a:lnTo>
                    <a:lnTo>
                      <a:pt x="1" y="14369"/>
                    </a:lnTo>
                    <a:lnTo>
                      <a:pt x="159" y="14391"/>
                    </a:lnTo>
                    <a:lnTo>
                      <a:pt x="1074" y="7355"/>
                    </a:lnTo>
                    <a:lnTo>
                      <a:pt x="5048" y="77"/>
                    </a:lnTo>
                    <a:lnTo>
                      <a:pt x="4908" y="1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2"/>
              <p:cNvSpPr/>
              <p:nvPr/>
            </p:nvSpPr>
            <p:spPr>
              <a:xfrm>
                <a:off x="6788436" y="3548622"/>
                <a:ext cx="75613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2135" extrusionOk="0">
                    <a:moveTo>
                      <a:pt x="0" y="0"/>
                    </a:moveTo>
                    <a:lnTo>
                      <a:pt x="0" y="159"/>
                    </a:lnTo>
                    <a:lnTo>
                      <a:pt x="1045" y="159"/>
                    </a:lnTo>
                    <a:lnTo>
                      <a:pt x="886" y="2122"/>
                    </a:lnTo>
                    <a:lnTo>
                      <a:pt x="1048" y="2135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2"/>
              <p:cNvSpPr/>
              <p:nvPr/>
            </p:nvSpPr>
            <p:spPr>
              <a:xfrm>
                <a:off x="6353905" y="2529460"/>
                <a:ext cx="877911" cy="331217"/>
              </a:xfrm>
              <a:custGeom>
                <a:avLst/>
                <a:gdLst/>
                <a:ahLst/>
                <a:cxnLst/>
                <a:rect l="l" t="t" r="r" b="b"/>
                <a:pathLst>
                  <a:path w="14165" h="5287" extrusionOk="0">
                    <a:moveTo>
                      <a:pt x="11099" y="1605"/>
                    </a:moveTo>
                    <a:cubicBezTo>
                      <a:pt x="11125" y="1770"/>
                      <a:pt x="11138" y="1951"/>
                      <a:pt x="11138" y="2154"/>
                    </a:cubicBezTo>
                    <a:cubicBezTo>
                      <a:pt x="11128" y="2844"/>
                      <a:pt x="10966" y="3539"/>
                      <a:pt x="10667" y="4165"/>
                    </a:cubicBezTo>
                    <a:cubicBezTo>
                      <a:pt x="10588" y="4327"/>
                      <a:pt x="10500" y="4401"/>
                      <a:pt x="10471" y="4401"/>
                    </a:cubicBezTo>
                    <a:cubicBezTo>
                      <a:pt x="10469" y="4401"/>
                      <a:pt x="10468" y="4400"/>
                      <a:pt x="10467" y="4400"/>
                    </a:cubicBezTo>
                    <a:cubicBezTo>
                      <a:pt x="10445" y="4394"/>
                      <a:pt x="10394" y="4327"/>
                      <a:pt x="10369" y="4159"/>
                    </a:cubicBezTo>
                    <a:cubicBezTo>
                      <a:pt x="10232" y="3257"/>
                      <a:pt x="10515" y="2304"/>
                      <a:pt x="11099" y="1605"/>
                    </a:cubicBezTo>
                    <a:close/>
                    <a:moveTo>
                      <a:pt x="8825" y="1529"/>
                    </a:moveTo>
                    <a:cubicBezTo>
                      <a:pt x="8828" y="1538"/>
                      <a:pt x="8831" y="1548"/>
                      <a:pt x="8834" y="1557"/>
                    </a:cubicBezTo>
                    <a:cubicBezTo>
                      <a:pt x="9158" y="2459"/>
                      <a:pt x="9104" y="3476"/>
                      <a:pt x="8688" y="4343"/>
                    </a:cubicBezTo>
                    <a:cubicBezTo>
                      <a:pt x="8650" y="4422"/>
                      <a:pt x="8612" y="4470"/>
                      <a:pt x="8587" y="4489"/>
                    </a:cubicBezTo>
                    <a:cubicBezTo>
                      <a:pt x="8574" y="4473"/>
                      <a:pt x="8558" y="4435"/>
                      <a:pt x="8539" y="4365"/>
                    </a:cubicBezTo>
                    <a:cubicBezTo>
                      <a:pt x="8285" y="3425"/>
                      <a:pt x="8390" y="2399"/>
                      <a:pt x="8825" y="1529"/>
                    </a:cubicBezTo>
                    <a:close/>
                    <a:moveTo>
                      <a:pt x="6277" y="2075"/>
                    </a:moveTo>
                    <a:cubicBezTo>
                      <a:pt x="6312" y="2202"/>
                      <a:pt x="6341" y="2339"/>
                      <a:pt x="6366" y="2482"/>
                    </a:cubicBezTo>
                    <a:cubicBezTo>
                      <a:pt x="6474" y="3110"/>
                      <a:pt x="6490" y="3752"/>
                      <a:pt x="6417" y="4384"/>
                    </a:cubicBezTo>
                    <a:cubicBezTo>
                      <a:pt x="6395" y="4556"/>
                      <a:pt x="6347" y="4629"/>
                      <a:pt x="6331" y="4635"/>
                    </a:cubicBezTo>
                    <a:cubicBezTo>
                      <a:pt x="6303" y="4626"/>
                      <a:pt x="6226" y="4530"/>
                      <a:pt x="6188" y="4375"/>
                    </a:cubicBezTo>
                    <a:cubicBezTo>
                      <a:pt x="6001" y="3625"/>
                      <a:pt x="6036" y="2815"/>
                      <a:pt x="6277" y="2075"/>
                    </a:cubicBezTo>
                    <a:close/>
                    <a:moveTo>
                      <a:pt x="3304" y="1986"/>
                    </a:moveTo>
                    <a:lnTo>
                      <a:pt x="3304" y="1986"/>
                    </a:lnTo>
                    <a:cubicBezTo>
                      <a:pt x="3333" y="2034"/>
                      <a:pt x="3361" y="2084"/>
                      <a:pt x="3390" y="2135"/>
                    </a:cubicBezTo>
                    <a:cubicBezTo>
                      <a:pt x="3761" y="2793"/>
                      <a:pt x="4003" y="3504"/>
                      <a:pt x="4111" y="4251"/>
                    </a:cubicBezTo>
                    <a:cubicBezTo>
                      <a:pt x="4143" y="4467"/>
                      <a:pt x="4130" y="4737"/>
                      <a:pt x="3996" y="4794"/>
                    </a:cubicBezTo>
                    <a:cubicBezTo>
                      <a:pt x="3981" y="4801"/>
                      <a:pt x="3964" y="4804"/>
                      <a:pt x="3945" y="4804"/>
                    </a:cubicBezTo>
                    <a:cubicBezTo>
                      <a:pt x="3875" y="4804"/>
                      <a:pt x="3787" y="4759"/>
                      <a:pt x="3730" y="4689"/>
                    </a:cubicBezTo>
                    <a:cubicBezTo>
                      <a:pt x="3634" y="4575"/>
                      <a:pt x="3587" y="4416"/>
                      <a:pt x="3533" y="4222"/>
                    </a:cubicBezTo>
                    <a:cubicBezTo>
                      <a:pt x="3342" y="3523"/>
                      <a:pt x="3155" y="2726"/>
                      <a:pt x="3304" y="1986"/>
                    </a:cubicBezTo>
                    <a:close/>
                    <a:moveTo>
                      <a:pt x="10072" y="1"/>
                    </a:moveTo>
                    <a:cubicBezTo>
                      <a:pt x="9597" y="1"/>
                      <a:pt x="9182" y="263"/>
                      <a:pt x="8863" y="614"/>
                    </a:cubicBezTo>
                    <a:cubicBezTo>
                      <a:pt x="8647" y="347"/>
                      <a:pt x="8348" y="112"/>
                      <a:pt x="7945" y="48"/>
                    </a:cubicBezTo>
                    <a:cubicBezTo>
                      <a:pt x="7877" y="38"/>
                      <a:pt x="7810" y="32"/>
                      <a:pt x="7744" y="32"/>
                    </a:cubicBezTo>
                    <a:cubicBezTo>
                      <a:pt x="7142" y="32"/>
                      <a:pt x="6631" y="456"/>
                      <a:pt x="6296" y="935"/>
                    </a:cubicBezTo>
                    <a:cubicBezTo>
                      <a:pt x="5963" y="452"/>
                      <a:pt x="5480" y="140"/>
                      <a:pt x="4972" y="77"/>
                    </a:cubicBezTo>
                    <a:cubicBezTo>
                      <a:pt x="4908" y="69"/>
                      <a:pt x="4844" y="65"/>
                      <a:pt x="4781" y="65"/>
                    </a:cubicBezTo>
                    <a:cubicBezTo>
                      <a:pt x="4114" y="65"/>
                      <a:pt x="3534" y="484"/>
                      <a:pt x="3177" y="1036"/>
                    </a:cubicBezTo>
                    <a:cubicBezTo>
                      <a:pt x="3088" y="950"/>
                      <a:pt x="2999" y="874"/>
                      <a:pt x="2907" y="807"/>
                    </a:cubicBezTo>
                    <a:cubicBezTo>
                      <a:pt x="2561" y="551"/>
                      <a:pt x="2165" y="415"/>
                      <a:pt x="1786" y="415"/>
                    </a:cubicBezTo>
                    <a:cubicBezTo>
                      <a:pt x="1677" y="415"/>
                      <a:pt x="1569" y="426"/>
                      <a:pt x="1465" y="448"/>
                    </a:cubicBezTo>
                    <a:cubicBezTo>
                      <a:pt x="607" y="633"/>
                      <a:pt x="143" y="1500"/>
                      <a:pt x="73" y="2227"/>
                    </a:cubicBezTo>
                    <a:cubicBezTo>
                      <a:pt x="0" y="2990"/>
                      <a:pt x="251" y="3733"/>
                      <a:pt x="470" y="4387"/>
                    </a:cubicBezTo>
                    <a:cubicBezTo>
                      <a:pt x="506" y="4488"/>
                      <a:pt x="598" y="4551"/>
                      <a:pt x="698" y="4551"/>
                    </a:cubicBezTo>
                    <a:cubicBezTo>
                      <a:pt x="725" y="4551"/>
                      <a:pt x="752" y="4546"/>
                      <a:pt x="779" y="4537"/>
                    </a:cubicBezTo>
                    <a:cubicBezTo>
                      <a:pt x="906" y="4495"/>
                      <a:pt x="972" y="4359"/>
                      <a:pt x="928" y="4232"/>
                    </a:cubicBezTo>
                    <a:cubicBezTo>
                      <a:pt x="725" y="3625"/>
                      <a:pt x="489" y="2936"/>
                      <a:pt x="553" y="2272"/>
                    </a:cubicBezTo>
                    <a:cubicBezTo>
                      <a:pt x="607" y="1697"/>
                      <a:pt x="975" y="1049"/>
                      <a:pt x="1566" y="922"/>
                    </a:cubicBezTo>
                    <a:cubicBezTo>
                      <a:pt x="1636" y="906"/>
                      <a:pt x="1708" y="899"/>
                      <a:pt x="1782" y="899"/>
                    </a:cubicBezTo>
                    <a:cubicBezTo>
                      <a:pt x="2060" y="899"/>
                      <a:pt x="2360" y="1004"/>
                      <a:pt x="2621" y="1195"/>
                    </a:cubicBezTo>
                    <a:cubicBezTo>
                      <a:pt x="2732" y="1278"/>
                      <a:pt x="2840" y="1376"/>
                      <a:pt x="2945" y="1494"/>
                    </a:cubicBezTo>
                    <a:cubicBezTo>
                      <a:pt x="2916" y="1563"/>
                      <a:pt x="2894" y="1637"/>
                      <a:pt x="2872" y="1710"/>
                    </a:cubicBezTo>
                    <a:cubicBezTo>
                      <a:pt x="2631" y="2605"/>
                      <a:pt x="2847" y="3543"/>
                      <a:pt x="3066" y="4349"/>
                    </a:cubicBezTo>
                    <a:cubicBezTo>
                      <a:pt x="3117" y="4540"/>
                      <a:pt x="3186" y="4797"/>
                      <a:pt x="3361" y="5001"/>
                    </a:cubicBezTo>
                    <a:cubicBezTo>
                      <a:pt x="3517" y="5185"/>
                      <a:pt x="3736" y="5286"/>
                      <a:pt x="3949" y="5286"/>
                    </a:cubicBezTo>
                    <a:cubicBezTo>
                      <a:pt x="4028" y="5286"/>
                      <a:pt x="4108" y="5271"/>
                      <a:pt x="4184" y="5239"/>
                    </a:cubicBezTo>
                    <a:cubicBezTo>
                      <a:pt x="4517" y="5099"/>
                      <a:pt x="4667" y="4715"/>
                      <a:pt x="4590" y="4184"/>
                    </a:cubicBezTo>
                    <a:cubicBezTo>
                      <a:pt x="4473" y="3377"/>
                      <a:pt x="4212" y="2609"/>
                      <a:pt x="3812" y="1897"/>
                    </a:cubicBezTo>
                    <a:cubicBezTo>
                      <a:pt x="3711" y="1722"/>
                      <a:pt x="3612" y="1563"/>
                      <a:pt x="3507" y="1424"/>
                    </a:cubicBezTo>
                    <a:cubicBezTo>
                      <a:pt x="3771" y="943"/>
                      <a:pt x="4247" y="548"/>
                      <a:pt x="4778" y="548"/>
                    </a:cubicBezTo>
                    <a:cubicBezTo>
                      <a:pt x="4822" y="548"/>
                      <a:pt x="4867" y="551"/>
                      <a:pt x="4911" y="556"/>
                    </a:cubicBezTo>
                    <a:cubicBezTo>
                      <a:pt x="5283" y="604"/>
                      <a:pt x="5658" y="855"/>
                      <a:pt x="5912" y="1227"/>
                    </a:cubicBezTo>
                    <a:cubicBezTo>
                      <a:pt x="5953" y="1284"/>
                      <a:pt x="5988" y="1347"/>
                      <a:pt x="6023" y="1411"/>
                    </a:cubicBezTo>
                    <a:cubicBezTo>
                      <a:pt x="5575" y="2361"/>
                      <a:pt x="5464" y="3476"/>
                      <a:pt x="5718" y="4492"/>
                    </a:cubicBezTo>
                    <a:cubicBezTo>
                      <a:pt x="5816" y="4884"/>
                      <a:pt x="6050" y="5119"/>
                      <a:pt x="6327" y="5119"/>
                    </a:cubicBezTo>
                    <a:cubicBezTo>
                      <a:pt x="6356" y="5119"/>
                      <a:pt x="6385" y="5117"/>
                      <a:pt x="6414" y="5112"/>
                    </a:cubicBezTo>
                    <a:cubicBezTo>
                      <a:pt x="6566" y="5083"/>
                      <a:pt x="6833" y="4962"/>
                      <a:pt x="6897" y="4441"/>
                    </a:cubicBezTo>
                    <a:cubicBezTo>
                      <a:pt x="6976" y="3762"/>
                      <a:pt x="6957" y="3076"/>
                      <a:pt x="6843" y="2399"/>
                    </a:cubicBezTo>
                    <a:cubicBezTo>
                      <a:pt x="6776" y="2018"/>
                      <a:pt x="6684" y="1697"/>
                      <a:pt x="6563" y="1417"/>
                    </a:cubicBezTo>
                    <a:cubicBezTo>
                      <a:pt x="6815" y="969"/>
                      <a:pt x="7246" y="515"/>
                      <a:pt x="7743" y="515"/>
                    </a:cubicBezTo>
                    <a:cubicBezTo>
                      <a:pt x="7784" y="515"/>
                      <a:pt x="7826" y="518"/>
                      <a:pt x="7869" y="525"/>
                    </a:cubicBezTo>
                    <a:cubicBezTo>
                      <a:pt x="8174" y="576"/>
                      <a:pt x="8399" y="788"/>
                      <a:pt x="8558" y="1014"/>
                    </a:cubicBezTo>
                    <a:cubicBezTo>
                      <a:pt x="8523" y="1071"/>
                      <a:pt x="8491" y="1125"/>
                      <a:pt x="8463" y="1179"/>
                    </a:cubicBezTo>
                    <a:cubicBezTo>
                      <a:pt x="7916" y="2183"/>
                      <a:pt x="7773" y="3390"/>
                      <a:pt x="8072" y="4492"/>
                    </a:cubicBezTo>
                    <a:cubicBezTo>
                      <a:pt x="8101" y="4591"/>
                      <a:pt x="8180" y="4896"/>
                      <a:pt x="8469" y="4969"/>
                    </a:cubicBezTo>
                    <a:cubicBezTo>
                      <a:pt x="8508" y="4979"/>
                      <a:pt x="8547" y="4984"/>
                      <a:pt x="8585" y="4984"/>
                    </a:cubicBezTo>
                    <a:cubicBezTo>
                      <a:pt x="8796" y="4984"/>
                      <a:pt x="8992" y="4830"/>
                      <a:pt x="9124" y="4553"/>
                    </a:cubicBezTo>
                    <a:cubicBezTo>
                      <a:pt x="9597" y="3571"/>
                      <a:pt x="9657" y="2418"/>
                      <a:pt x="9292" y="1392"/>
                    </a:cubicBezTo>
                    <a:cubicBezTo>
                      <a:pt x="9257" y="1300"/>
                      <a:pt x="9206" y="1176"/>
                      <a:pt x="9136" y="1039"/>
                    </a:cubicBezTo>
                    <a:cubicBezTo>
                      <a:pt x="9386" y="732"/>
                      <a:pt x="9717" y="483"/>
                      <a:pt x="10080" y="483"/>
                    </a:cubicBezTo>
                    <a:cubicBezTo>
                      <a:pt x="10114" y="483"/>
                      <a:pt x="10149" y="485"/>
                      <a:pt x="10185" y="490"/>
                    </a:cubicBezTo>
                    <a:cubicBezTo>
                      <a:pt x="10480" y="531"/>
                      <a:pt x="10763" y="753"/>
                      <a:pt x="10931" y="1074"/>
                    </a:cubicBezTo>
                    <a:cubicBezTo>
                      <a:pt x="10124" y="1887"/>
                      <a:pt x="9718" y="3095"/>
                      <a:pt x="9889" y="4232"/>
                    </a:cubicBezTo>
                    <a:cubicBezTo>
                      <a:pt x="9962" y="4705"/>
                      <a:pt x="10210" y="4835"/>
                      <a:pt x="10350" y="4870"/>
                    </a:cubicBezTo>
                    <a:cubicBezTo>
                      <a:pt x="10390" y="4880"/>
                      <a:pt x="10429" y="4885"/>
                      <a:pt x="10469" y="4885"/>
                    </a:cubicBezTo>
                    <a:cubicBezTo>
                      <a:pt x="10715" y="4885"/>
                      <a:pt x="10947" y="4700"/>
                      <a:pt x="11103" y="4372"/>
                    </a:cubicBezTo>
                    <a:cubicBezTo>
                      <a:pt x="11433" y="3685"/>
                      <a:pt x="11611" y="2920"/>
                      <a:pt x="11620" y="2158"/>
                    </a:cubicBezTo>
                    <a:cubicBezTo>
                      <a:pt x="11624" y="1795"/>
                      <a:pt x="11585" y="1481"/>
                      <a:pt x="11503" y="1205"/>
                    </a:cubicBezTo>
                    <a:cubicBezTo>
                      <a:pt x="11692" y="1050"/>
                      <a:pt x="12095" y="771"/>
                      <a:pt x="12532" y="771"/>
                    </a:cubicBezTo>
                    <a:cubicBezTo>
                      <a:pt x="12608" y="771"/>
                      <a:pt x="12684" y="779"/>
                      <a:pt x="12761" y="798"/>
                    </a:cubicBezTo>
                    <a:cubicBezTo>
                      <a:pt x="13329" y="931"/>
                      <a:pt x="13650" y="1589"/>
                      <a:pt x="13663" y="2138"/>
                    </a:cubicBezTo>
                    <a:cubicBezTo>
                      <a:pt x="13679" y="2783"/>
                      <a:pt x="13393" y="3431"/>
                      <a:pt x="13142" y="4000"/>
                    </a:cubicBezTo>
                    <a:cubicBezTo>
                      <a:pt x="13088" y="4124"/>
                      <a:pt x="13145" y="4267"/>
                      <a:pt x="13266" y="4321"/>
                    </a:cubicBezTo>
                    <a:cubicBezTo>
                      <a:pt x="13298" y="4335"/>
                      <a:pt x="13331" y="4341"/>
                      <a:pt x="13363" y="4341"/>
                    </a:cubicBezTo>
                    <a:cubicBezTo>
                      <a:pt x="13456" y="4341"/>
                      <a:pt x="13543" y="4287"/>
                      <a:pt x="13584" y="4197"/>
                    </a:cubicBezTo>
                    <a:cubicBezTo>
                      <a:pt x="13857" y="3577"/>
                      <a:pt x="14165" y="2879"/>
                      <a:pt x="14146" y="2129"/>
                    </a:cubicBezTo>
                    <a:cubicBezTo>
                      <a:pt x="14127" y="1379"/>
                      <a:pt x="13685" y="522"/>
                      <a:pt x="12875" y="328"/>
                    </a:cubicBezTo>
                    <a:cubicBezTo>
                      <a:pt x="12766" y="302"/>
                      <a:pt x="12654" y="289"/>
                      <a:pt x="12539" y="289"/>
                    </a:cubicBezTo>
                    <a:cubicBezTo>
                      <a:pt x="12135" y="289"/>
                      <a:pt x="11704" y="448"/>
                      <a:pt x="11303" y="747"/>
                    </a:cubicBezTo>
                    <a:cubicBezTo>
                      <a:pt x="11055" y="340"/>
                      <a:pt x="10671" y="70"/>
                      <a:pt x="10251" y="13"/>
                    </a:cubicBezTo>
                    <a:cubicBezTo>
                      <a:pt x="10191" y="5"/>
                      <a:pt x="10131" y="1"/>
                      <a:pt x="10072" y="1"/>
                    </a:cubicBezTo>
                    <a:close/>
                  </a:path>
                </a:pathLst>
              </a:custGeom>
              <a:solidFill>
                <a:srgbClr val="F8B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2"/>
              <p:cNvSpPr/>
              <p:nvPr/>
            </p:nvSpPr>
            <p:spPr>
              <a:xfrm>
                <a:off x="6666958" y="4266195"/>
                <a:ext cx="242766" cy="81504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1301" extrusionOk="0">
                    <a:moveTo>
                      <a:pt x="0" y="1"/>
                    </a:moveTo>
                    <a:lnTo>
                      <a:pt x="0" y="1068"/>
                    </a:lnTo>
                    <a:cubicBezTo>
                      <a:pt x="0" y="1195"/>
                      <a:pt x="105" y="1300"/>
                      <a:pt x="232" y="1300"/>
                    </a:cubicBezTo>
                    <a:lnTo>
                      <a:pt x="3685" y="1300"/>
                    </a:lnTo>
                    <a:cubicBezTo>
                      <a:pt x="3812" y="1300"/>
                      <a:pt x="3917" y="1195"/>
                      <a:pt x="3917" y="1068"/>
                    </a:cubicBezTo>
                    <a:lnTo>
                      <a:pt x="3917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2"/>
              <p:cNvSpPr/>
              <p:nvPr/>
            </p:nvSpPr>
            <p:spPr>
              <a:xfrm>
                <a:off x="6522982" y="3770459"/>
                <a:ext cx="530899" cy="536388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8562" extrusionOk="0">
                    <a:moveTo>
                      <a:pt x="1" y="1"/>
                    </a:moveTo>
                    <a:lnTo>
                      <a:pt x="1" y="8016"/>
                    </a:lnTo>
                    <a:cubicBezTo>
                      <a:pt x="1" y="8317"/>
                      <a:pt x="246" y="8562"/>
                      <a:pt x="551" y="8562"/>
                    </a:cubicBezTo>
                    <a:lnTo>
                      <a:pt x="8016" y="8562"/>
                    </a:lnTo>
                    <a:cubicBezTo>
                      <a:pt x="8317" y="8562"/>
                      <a:pt x="8565" y="8317"/>
                      <a:pt x="8565" y="8016"/>
                    </a:cubicBezTo>
                    <a:lnTo>
                      <a:pt x="8565" y="1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2"/>
              <p:cNvSpPr/>
              <p:nvPr/>
            </p:nvSpPr>
            <p:spPr>
              <a:xfrm>
                <a:off x="6477552" y="3681937"/>
                <a:ext cx="621758" cy="116274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1856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1716"/>
                      <a:pt x="140" y="1855"/>
                      <a:pt x="312" y="1855"/>
                    </a:cubicBezTo>
                    <a:lnTo>
                      <a:pt x="9721" y="1855"/>
                    </a:lnTo>
                    <a:cubicBezTo>
                      <a:pt x="9892" y="1855"/>
                      <a:pt x="10032" y="1716"/>
                      <a:pt x="10032" y="1544"/>
                    </a:cubicBezTo>
                    <a:lnTo>
                      <a:pt x="10032" y="0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2"/>
              <p:cNvSpPr/>
              <p:nvPr/>
            </p:nvSpPr>
            <p:spPr>
              <a:xfrm>
                <a:off x="6502157" y="3992610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0"/>
                    </a:moveTo>
                    <a:cubicBezTo>
                      <a:pt x="73" y="0"/>
                      <a:pt x="0" y="70"/>
                      <a:pt x="0" y="159"/>
                    </a:cubicBezTo>
                    <a:lnTo>
                      <a:pt x="0" y="1245"/>
                    </a:lnTo>
                    <a:cubicBezTo>
                      <a:pt x="0" y="1334"/>
                      <a:pt x="73" y="1404"/>
                      <a:pt x="159" y="1404"/>
                    </a:cubicBezTo>
                    <a:lnTo>
                      <a:pt x="9076" y="1404"/>
                    </a:lnTo>
                    <a:cubicBezTo>
                      <a:pt x="9165" y="1404"/>
                      <a:pt x="9235" y="1334"/>
                      <a:pt x="9235" y="1245"/>
                    </a:cubicBezTo>
                    <a:lnTo>
                      <a:pt x="9235" y="159"/>
                    </a:lnTo>
                    <a:cubicBezTo>
                      <a:pt x="9235" y="70"/>
                      <a:pt x="9165" y="0"/>
                      <a:pt x="9076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2"/>
              <p:cNvSpPr/>
              <p:nvPr/>
            </p:nvSpPr>
            <p:spPr>
              <a:xfrm>
                <a:off x="6502157" y="3861613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1"/>
                    </a:moveTo>
                    <a:cubicBezTo>
                      <a:pt x="73" y="1"/>
                      <a:pt x="0" y="74"/>
                      <a:pt x="0" y="160"/>
                    </a:cubicBezTo>
                    <a:lnTo>
                      <a:pt x="0" y="1246"/>
                    </a:lnTo>
                    <a:cubicBezTo>
                      <a:pt x="0" y="1335"/>
                      <a:pt x="73" y="1405"/>
                      <a:pt x="159" y="1405"/>
                    </a:cubicBezTo>
                    <a:lnTo>
                      <a:pt x="9076" y="1405"/>
                    </a:lnTo>
                    <a:cubicBezTo>
                      <a:pt x="9165" y="1405"/>
                      <a:pt x="9235" y="1335"/>
                      <a:pt x="9235" y="1246"/>
                    </a:cubicBezTo>
                    <a:lnTo>
                      <a:pt x="9235" y="160"/>
                    </a:lnTo>
                    <a:cubicBezTo>
                      <a:pt x="9235" y="74"/>
                      <a:pt x="9165" y="1"/>
                      <a:pt x="9076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2"/>
              <p:cNvSpPr/>
              <p:nvPr/>
            </p:nvSpPr>
            <p:spPr>
              <a:xfrm>
                <a:off x="6502157" y="4123357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0"/>
                    </a:moveTo>
                    <a:cubicBezTo>
                      <a:pt x="73" y="0"/>
                      <a:pt x="0" y="73"/>
                      <a:pt x="0" y="159"/>
                    </a:cubicBezTo>
                    <a:lnTo>
                      <a:pt x="0" y="1248"/>
                    </a:lnTo>
                    <a:cubicBezTo>
                      <a:pt x="0" y="1334"/>
                      <a:pt x="73" y="1404"/>
                      <a:pt x="159" y="1404"/>
                    </a:cubicBezTo>
                    <a:lnTo>
                      <a:pt x="9076" y="1404"/>
                    </a:lnTo>
                    <a:cubicBezTo>
                      <a:pt x="9165" y="1404"/>
                      <a:pt x="9235" y="1334"/>
                      <a:pt x="9235" y="1248"/>
                    </a:cubicBezTo>
                    <a:lnTo>
                      <a:pt x="9235" y="159"/>
                    </a:lnTo>
                    <a:cubicBezTo>
                      <a:pt x="9235" y="73"/>
                      <a:pt x="9165" y="0"/>
                      <a:pt x="9076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2"/>
              <p:cNvSpPr/>
              <p:nvPr/>
            </p:nvSpPr>
            <p:spPr>
              <a:xfrm>
                <a:off x="7103225" y="3947629"/>
                <a:ext cx="1732209" cy="810972"/>
              </a:xfrm>
              <a:custGeom>
                <a:avLst/>
                <a:gdLst/>
                <a:ahLst/>
                <a:cxnLst/>
                <a:rect l="l" t="t" r="r" b="b"/>
                <a:pathLst>
                  <a:path w="27949" h="12945" extrusionOk="0">
                    <a:moveTo>
                      <a:pt x="16754" y="0"/>
                    </a:moveTo>
                    <a:cubicBezTo>
                      <a:pt x="16532" y="0"/>
                      <a:pt x="16351" y="181"/>
                      <a:pt x="16351" y="404"/>
                    </a:cubicBezTo>
                    <a:lnTo>
                      <a:pt x="16351" y="2303"/>
                    </a:lnTo>
                    <a:cubicBezTo>
                      <a:pt x="16351" y="3571"/>
                      <a:pt x="17383" y="4603"/>
                      <a:pt x="18647" y="4603"/>
                    </a:cubicBezTo>
                    <a:lnTo>
                      <a:pt x="23320" y="4603"/>
                    </a:lnTo>
                    <a:cubicBezTo>
                      <a:pt x="24283" y="4603"/>
                      <a:pt x="25067" y="5384"/>
                      <a:pt x="25067" y="6347"/>
                    </a:cubicBezTo>
                    <a:cubicBezTo>
                      <a:pt x="25067" y="7310"/>
                      <a:pt x="24283" y="8094"/>
                      <a:pt x="23320" y="8094"/>
                    </a:cubicBezTo>
                    <a:lnTo>
                      <a:pt x="14232" y="8094"/>
                    </a:lnTo>
                    <a:cubicBezTo>
                      <a:pt x="13514" y="8094"/>
                      <a:pt x="12933" y="8675"/>
                      <a:pt x="12933" y="9393"/>
                    </a:cubicBezTo>
                    <a:cubicBezTo>
                      <a:pt x="12933" y="10108"/>
                      <a:pt x="13514" y="10693"/>
                      <a:pt x="14232" y="10693"/>
                    </a:cubicBezTo>
                    <a:lnTo>
                      <a:pt x="26420" y="10693"/>
                    </a:lnTo>
                    <a:cubicBezTo>
                      <a:pt x="26821" y="10693"/>
                      <a:pt x="27145" y="11017"/>
                      <a:pt x="27145" y="11414"/>
                    </a:cubicBezTo>
                    <a:cubicBezTo>
                      <a:pt x="27145" y="11814"/>
                      <a:pt x="26821" y="12138"/>
                      <a:pt x="26420" y="12138"/>
                    </a:cubicBezTo>
                    <a:lnTo>
                      <a:pt x="401" y="12138"/>
                    </a:lnTo>
                    <a:cubicBezTo>
                      <a:pt x="178" y="12138"/>
                      <a:pt x="1" y="12319"/>
                      <a:pt x="1" y="12541"/>
                    </a:cubicBezTo>
                    <a:cubicBezTo>
                      <a:pt x="1" y="12764"/>
                      <a:pt x="178" y="12945"/>
                      <a:pt x="401" y="12945"/>
                    </a:cubicBezTo>
                    <a:lnTo>
                      <a:pt x="26420" y="12945"/>
                    </a:lnTo>
                    <a:cubicBezTo>
                      <a:pt x="27262" y="12945"/>
                      <a:pt x="27948" y="12259"/>
                      <a:pt x="27948" y="11414"/>
                    </a:cubicBezTo>
                    <a:cubicBezTo>
                      <a:pt x="27948" y="10572"/>
                      <a:pt x="27262" y="9886"/>
                      <a:pt x="26420" y="9886"/>
                    </a:cubicBezTo>
                    <a:lnTo>
                      <a:pt x="14232" y="9886"/>
                    </a:lnTo>
                    <a:cubicBezTo>
                      <a:pt x="13959" y="9886"/>
                      <a:pt x="13739" y="9667"/>
                      <a:pt x="13739" y="9393"/>
                    </a:cubicBezTo>
                    <a:cubicBezTo>
                      <a:pt x="13739" y="9120"/>
                      <a:pt x="13959" y="8898"/>
                      <a:pt x="14232" y="8898"/>
                    </a:cubicBezTo>
                    <a:lnTo>
                      <a:pt x="23320" y="8898"/>
                    </a:lnTo>
                    <a:cubicBezTo>
                      <a:pt x="24727" y="8898"/>
                      <a:pt x="25871" y="7754"/>
                      <a:pt x="25871" y="6347"/>
                    </a:cubicBezTo>
                    <a:cubicBezTo>
                      <a:pt x="25871" y="4940"/>
                      <a:pt x="24727" y="3796"/>
                      <a:pt x="23320" y="3796"/>
                    </a:cubicBezTo>
                    <a:lnTo>
                      <a:pt x="18647" y="3796"/>
                    </a:lnTo>
                    <a:cubicBezTo>
                      <a:pt x="17825" y="3796"/>
                      <a:pt x="17157" y="3126"/>
                      <a:pt x="17157" y="2303"/>
                    </a:cubicBezTo>
                    <a:lnTo>
                      <a:pt x="17157" y="404"/>
                    </a:lnTo>
                    <a:cubicBezTo>
                      <a:pt x="17157" y="181"/>
                      <a:pt x="16976" y="0"/>
                      <a:pt x="1675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2"/>
              <p:cNvSpPr/>
              <p:nvPr/>
            </p:nvSpPr>
            <p:spPr>
              <a:xfrm>
                <a:off x="7172951" y="4019236"/>
                <a:ext cx="1659943" cy="739366"/>
              </a:xfrm>
              <a:custGeom>
                <a:avLst/>
                <a:gdLst/>
                <a:ahLst/>
                <a:cxnLst/>
                <a:rect l="l" t="t" r="r" b="b"/>
                <a:pathLst>
                  <a:path w="26783" h="11802" extrusionOk="0">
                    <a:moveTo>
                      <a:pt x="15226" y="1"/>
                    </a:moveTo>
                    <a:lnTo>
                      <a:pt x="15226" y="163"/>
                    </a:lnTo>
                    <a:lnTo>
                      <a:pt x="16032" y="163"/>
                    </a:lnTo>
                    <a:lnTo>
                      <a:pt x="16032" y="1"/>
                    </a:lnTo>
                    <a:close/>
                    <a:moveTo>
                      <a:pt x="15226" y="804"/>
                    </a:moveTo>
                    <a:lnTo>
                      <a:pt x="15226" y="966"/>
                    </a:lnTo>
                    <a:lnTo>
                      <a:pt x="16032" y="966"/>
                    </a:lnTo>
                    <a:lnTo>
                      <a:pt x="16032" y="804"/>
                    </a:lnTo>
                    <a:close/>
                    <a:moveTo>
                      <a:pt x="16074" y="1513"/>
                    </a:moveTo>
                    <a:lnTo>
                      <a:pt x="15289" y="1700"/>
                    </a:lnTo>
                    <a:cubicBezTo>
                      <a:pt x="15305" y="1764"/>
                      <a:pt x="15324" y="1824"/>
                      <a:pt x="15343" y="1888"/>
                    </a:cubicBezTo>
                    <a:lnTo>
                      <a:pt x="16109" y="1633"/>
                    </a:lnTo>
                    <a:cubicBezTo>
                      <a:pt x="16093" y="1592"/>
                      <a:pt x="16083" y="1554"/>
                      <a:pt x="16074" y="1513"/>
                    </a:cubicBezTo>
                    <a:close/>
                    <a:moveTo>
                      <a:pt x="16344" y="2078"/>
                    </a:moveTo>
                    <a:lnTo>
                      <a:pt x="15708" y="2571"/>
                    </a:lnTo>
                    <a:cubicBezTo>
                      <a:pt x="15750" y="2621"/>
                      <a:pt x="15791" y="2672"/>
                      <a:pt x="15835" y="2720"/>
                    </a:cubicBezTo>
                    <a:lnTo>
                      <a:pt x="16426" y="2174"/>
                    </a:lnTo>
                    <a:cubicBezTo>
                      <a:pt x="16398" y="2142"/>
                      <a:pt x="16372" y="2110"/>
                      <a:pt x="16344" y="2078"/>
                    </a:cubicBezTo>
                    <a:close/>
                    <a:moveTo>
                      <a:pt x="16827" y="2482"/>
                    </a:moveTo>
                    <a:lnTo>
                      <a:pt x="16452" y="3193"/>
                    </a:lnTo>
                    <a:cubicBezTo>
                      <a:pt x="16506" y="3222"/>
                      <a:pt x="16566" y="3250"/>
                      <a:pt x="16626" y="3276"/>
                    </a:cubicBezTo>
                    <a:lnTo>
                      <a:pt x="16941" y="2536"/>
                    </a:lnTo>
                    <a:cubicBezTo>
                      <a:pt x="16903" y="2520"/>
                      <a:pt x="16865" y="2501"/>
                      <a:pt x="16827" y="2482"/>
                    </a:cubicBezTo>
                    <a:close/>
                    <a:moveTo>
                      <a:pt x="17430" y="2650"/>
                    </a:moveTo>
                    <a:lnTo>
                      <a:pt x="17383" y="3454"/>
                    </a:lnTo>
                    <a:cubicBezTo>
                      <a:pt x="17430" y="3457"/>
                      <a:pt x="17475" y="3460"/>
                      <a:pt x="17522" y="3460"/>
                    </a:cubicBezTo>
                    <a:lnTo>
                      <a:pt x="17567" y="3460"/>
                    </a:lnTo>
                    <a:lnTo>
                      <a:pt x="17567" y="2653"/>
                    </a:lnTo>
                    <a:lnTo>
                      <a:pt x="17522" y="2653"/>
                    </a:lnTo>
                    <a:cubicBezTo>
                      <a:pt x="17494" y="2653"/>
                      <a:pt x="17462" y="2653"/>
                      <a:pt x="17430" y="2650"/>
                    </a:cubicBezTo>
                    <a:close/>
                    <a:moveTo>
                      <a:pt x="18212" y="2653"/>
                    </a:moveTo>
                    <a:lnTo>
                      <a:pt x="18212" y="3460"/>
                    </a:lnTo>
                    <a:lnTo>
                      <a:pt x="18370" y="3460"/>
                    </a:lnTo>
                    <a:lnTo>
                      <a:pt x="18370" y="2653"/>
                    </a:lnTo>
                    <a:close/>
                    <a:moveTo>
                      <a:pt x="19015" y="2653"/>
                    </a:moveTo>
                    <a:lnTo>
                      <a:pt x="19015" y="3460"/>
                    </a:lnTo>
                    <a:lnTo>
                      <a:pt x="19174" y="3460"/>
                    </a:lnTo>
                    <a:lnTo>
                      <a:pt x="19174" y="2653"/>
                    </a:lnTo>
                    <a:close/>
                    <a:moveTo>
                      <a:pt x="19819" y="2653"/>
                    </a:moveTo>
                    <a:lnTo>
                      <a:pt x="19819" y="3460"/>
                    </a:lnTo>
                    <a:lnTo>
                      <a:pt x="19978" y="3460"/>
                    </a:lnTo>
                    <a:lnTo>
                      <a:pt x="19978" y="2653"/>
                    </a:lnTo>
                    <a:close/>
                    <a:moveTo>
                      <a:pt x="20623" y="2653"/>
                    </a:moveTo>
                    <a:lnTo>
                      <a:pt x="20623" y="3460"/>
                    </a:lnTo>
                    <a:lnTo>
                      <a:pt x="20781" y="3460"/>
                    </a:lnTo>
                    <a:lnTo>
                      <a:pt x="20781" y="2653"/>
                    </a:lnTo>
                    <a:close/>
                    <a:moveTo>
                      <a:pt x="21426" y="2653"/>
                    </a:moveTo>
                    <a:lnTo>
                      <a:pt x="21426" y="3460"/>
                    </a:lnTo>
                    <a:lnTo>
                      <a:pt x="21585" y="3460"/>
                    </a:lnTo>
                    <a:lnTo>
                      <a:pt x="21585" y="2653"/>
                    </a:lnTo>
                    <a:close/>
                    <a:moveTo>
                      <a:pt x="22236" y="2653"/>
                    </a:moveTo>
                    <a:lnTo>
                      <a:pt x="22224" y="3460"/>
                    </a:lnTo>
                    <a:cubicBezTo>
                      <a:pt x="22268" y="3460"/>
                      <a:pt x="22309" y="3463"/>
                      <a:pt x="22354" y="3466"/>
                    </a:cubicBezTo>
                    <a:lnTo>
                      <a:pt x="22427" y="2663"/>
                    </a:lnTo>
                    <a:cubicBezTo>
                      <a:pt x="22363" y="2660"/>
                      <a:pt x="22300" y="2653"/>
                      <a:pt x="22236" y="2653"/>
                    </a:cubicBezTo>
                    <a:close/>
                    <a:moveTo>
                      <a:pt x="23167" y="2844"/>
                    </a:moveTo>
                    <a:lnTo>
                      <a:pt x="22859" y="3587"/>
                    </a:lnTo>
                    <a:cubicBezTo>
                      <a:pt x="22900" y="3606"/>
                      <a:pt x="22938" y="3622"/>
                      <a:pt x="22977" y="3644"/>
                    </a:cubicBezTo>
                    <a:lnTo>
                      <a:pt x="23339" y="2923"/>
                    </a:lnTo>
                    <a:cubicBezTo>
                      <a:pt x="23282" y="2895"/>
                      <a:pt x="23224" y="2869"/>
                      <a:pt x="23167" y="2844"/>
                    </a:cubicBezTo>
                    <a:close/>
                    <a:moveTo>
                      <a:pt x="23961" y="3362"/>
                    </a:moveTo>
                    <a:lnTo>
                      <a:pt x="23402" y="3943"/>
                    </a:lnTo>
                    <a:cubicBezTo>
                      <a:pt x="23434" y="3975"/>
                      <a:pt x="23466" y="4006"/>
                      <a:pt x="23494" y="4038"/>
                    </a:cubicBezTo>
                    <a:lnTo>
                      <a:pt x="24092" y="3498"/>
                    </a:lnTo>
                    <a:cubicBezTo>
                      <a:pt x="24050" y="3451"/>
                      <a:pt x="24006" y="3406"/>
                      <a:pt x="23961" y="3362"/>
                    </a:cubicBezTo>
                    <a:close/>
                    <a:moveTo>
                      <a:pt x="24511" y="4133"/>
                    </a:moveTo>
                    <a:lnTo>
                      <a:pt x="23780" y="4470"/>
                    </a:lnTo>
                    <a:cubicBezTo>
                      <a:pt x="23799" y="4512"/>
                      <a:pt x="23815" y="4550"/>
                      <a:pt x="23831" y="4591"/>
                    </a:cubicBezTo>
                    <a:lnTo>
                      <a:pt x="24587" y="4308"/>
                    </a:lnTo>
                    <a:cubicBezTo>
                      <a:pt x="24565" y="4251"/>
                      <a:pt x="24539" y="4191"/>
                      <a:pt x="24511" y="4133"/>
                    </a:cubicBezTo>
                    <a:close/>
                    <a:moveTo>
                      <a:pt x="24743" y="5055"/>
                    </a:moveTo>
                    <a:lnTo>
                      <a:pt x="23939" y="5102"/>
                    </a:lnTo>
                    <a:cubicBezTo>
                      <a:pt x="23942" y="5134"/>
                      <a:pt x="23942" y="5169"/>
                      <a:pt x="23942" y="5204"/>
                    </a:cubicBezTo>
                    <a:lnTo>
                      <a:pt x="23942" y="5233"/>
                    </a:lnTo>
                    <a:lnTo>
                      <a:pt x="24746" y="5242"/>
                    </a:lnTo>
                    <a:lnTo>
                      <a:pt x="24749" y="5204"/>
                    </a:lnTo>
                    <a:cubicBezTo>
                      <a:pt x="24749" y="5153"/>
                      <a:pt x="24746" y="5102"/>
                      <a:pt x="24743" y="5055"/>
                    </a:cubicBezTo>
                    <a:close/>
                    <a:moveTo>
                      <a:pt x="23856" y="5747"/>
                    </a:moveTo>
                    <a:cubicBezTo>
                      <a:pt x="23844" y="5789"/>
                      <a:pt x="23828" y="5827"/>
                      <a:pt x="23812" y="5868"/>
                    </a:cubicBezTo>
                    <a:lnTo>
                      <a:pt x="24555" y="6173"/>
                    </a:lnTo>
                    <a:cubicBezTo>
                      <a:pt x="24581" y="6116"/>
                      <a:pt x="24603" y="6055"/>
                      <a:pt x="24622" y="5995"/>
                    </a:cubicBezTo>
                    <a:lnTo>
                      <a:pt x="23856" y="5747"/>
                    </a:lnTo>
                    <a:close/>
                    <a:moveTo>
                      <a:pt x="23545" y="6313"/>
                    </a:moveTo>
                    <a:cubicBezTo>
                      <a:pt x="23517" y="6348"/>
                      <a:pt x="23488" y="6379"/>
                      <a:pt x="23456" y="6411"/>
                    </a:cubicBezTo>
                    <a:lnTo>
                      <a:pt x="24041" y="6967"/>
                    </a:lnTo>
                    <a:cubicBezTo>
                      <a:pt x="24082" y="6923"/>
                      <a:pt x="24126" y="6875"/>
                      <a:pt x="24165" y="6827"/>
                    </a:cubicBezTo>
                    <a:lnTo>
                      <a:pt x="23545" y="6313"/>
                    </a:lnTo>
                    <a:close/>
                    <a:moveTo>
                      <a:pt x="23046" y="6732"/>
                    </a:moveTo>
                    <a:cubicBezTo>
                      <a:pt x="23008" y="6751"/>
                      <a:pt x="22967" y="6773"/>
                      <a:pt x="22929" y="6789"/>
                    </a:cubicBezTo>
                    <a:lnTo>
                      <a:pt x="23269" y="7520"/>
                    </a:lnTo>
                    <a:cubicBezTo>
                      <a:pt x="23326" y="7494"/>
                      <a:pt x="23383" y="7466"/>
                      <a:pt x="23437" y="7434"/>
                    </a:cubicBezTo>
                    <a:lnTo>
                      <a:pt x="23046" y="6732"/>
                    </a:lnTo>
                    <a:close/>
                    <a:moveTo>
                      <a:pt x="22430" y="6935"/>
                    </a:moveTo>
                    <a:cubicBezTo>
                      <a:pt x="22389" y="6942"/>
                      <a:pt x="22344" y="6945"/>
                      <a:pt x="22300" y="6948"/>
                    </a:cubicBezTo>
                    <a:lnTo>
                      <a:pt x="22348" y="7752"/>
                    </a:lnTo>
                    <a:cubicBezTo>
                      <a:pt x="22411" y="7748"/>
                      <a:pt x="22475" y="7742"/>
                      <a:pt x="22538" y="7733"/>
                    </a:cubicBezTo>
                    <a:lnTo>
                      <a:pt x="22430" y="6935"/>
                    </a:lnTo>
                    <a:close/>
                    <a:moveTo>
                      <a:pt x="13482" y="6951"/>
                    </a:moveTo>
                    <a:lnTo>
                      <a:pt x="13482" y="7755"/>
                    </a:lnTo>
                    <a:lnTo>
                      <a:pt x="13640" y="7755"/>
                    </a:lnTo>
                    <a:lnTo>
                      <a:pt x="13640" y="6951"/>
                    </a:lnTo>
                    <a:close/>
                    <a:moveTo>
                      <a:pt x="14285" y="6951"/>
                    </a:moveTo>
                    <a:lnTo>
                      <a:pt x="14285" y="7755"/>
                    </a:lnTo>
                    <a:lnTo>
                      <a:pt x="14444" y="7755"/>
                    </a:lnTo>
                    <a:lnTo>
                      <a:pt x="14444" y="6951"/>
                    </a:lnTo>
                    <a:close/>
                    <a:moveTo>
                      <a:pt x="15089" y="6951"/>
                    </a:moveTo>
                    <a:lnTo>
                      <a:pt x="15089" y="7755"/>
                    </a:lnTo>
                    <a:lnTo>
                      <a:pt x="15251" y="7755"/>
                    </a:lnTo>
                    <a:lnTo>
                      <a:pt x="15251" y="6951"/>
                    </a:lnTo>
                    <a:close/>
                    <a:moveTo>
                      <a:pt x="15893" y="6951"/>
                    </a:moveTo>
                    <a:lnTo>
                      <a:pt x="15893" y="7755"/>
                    </a:lnTo>
                    <a:lnTo>
                      <a:pt x="16055" y="7755"/>
                    </a:lnTo>
                    <a:lnTo>
                      <a:pt x="16055" y="6951"/>
                    </a:lnTo>
                    <a:close/>
                    <a:moveTo>
                      <a:pt x="16696" y="6951"/>
                    </a:moveTo>
                    <a:lnTo>
                      <a:pt x="16696" y="7755"/>
                    </a:lnTo>
                    <a:lnTo>
                      <a:pt x="16858" y="7755"/>
                    </a:lnTo>
                    <a:lnTo>
                      <a:pt x="16858" y="6951"/>
                    </a:lnTo>
                    <a:close/>
                    <a:moveTo>
                      <a:pt x="17500" y="6951"/>
                    </a:moveTo>
                    <a:lnTo>
                      <a:pt x="17500" y="7755"/>
                    </a:lnTo>
                    <a:lnTo>
                      <a:pt x="17662" y="7755"/>
                    </a:lnTo>
                    <a:lnTo>
                      <a:pt x="17662" y="6951"/>
                    </a:lnTo>
                    <a:close/>
                    <a:moveTo>
                      <a:pt x="18304" y="6951"/>
                    </a:moveTo>
                    <a:lnTo>
                      <a:pt x="18304" y="7755"/>
                    </a:lnTo>
                    <a:lnTo>
                      <a:pt x="18466" y="7755"/>
                    </a:lnTo>
                    <a:lnTo>
                      <a:pt x="18466" y="6951"/>
                    </a:lnTo>
                    <a:close/>
                    <a:moveTo>
                      <a:pt x="19107" y="6951"/>
                    </a:moveTo>
                    <a:lnTo>
                      <a:pt x="19107" y="7755"/>
                    </a:lnTo>
                    <a:lnTo>
                      <a:pt x="19269" y="7755"/>
                    </a:lnTo>
                    <a:lnTo>
                      <a:pt x="19269" y="6951"/>
                    </a:lnTo>
                    <a:close/>
                    <a:moveTo>
                      <a:pt x="19911" y="6951"/>
                    </a:moveTo>
                    <a:lnTo>
                      <a:pt x="19911" y="7755"/>
                    </a:lnTo>
                    <a:lnTo>
                      <a:pt x="20073" y="7755"/>
                    </a:lnTo>
                    <a:lnTo>
                      <a:pt x="20073" y="6951"/>
                    </a:lnTo>
                    <a:close/>
                    <a:moveTo>
                      <a:pt x="20715" y="6951"/>
                    </a:moveTo>
                    <a:lnTo>
                      <a:pt x="20715" y="7755"/>
                    </a:lnTo>
                    <a:lnTo>
                      <a:pt x="20877" y="7755"/>
                    </a:lnTo>
                    <a:lnTo>
                      <a:pt x="20877" y="6951"/>
                    </a:lnTo>
                    <a:close/>
                    <a:moveTo>
                      <a:pt x="21518" y="6951"/>
                    </a:moveTo>
                    <a:lnTo>
                      <a:pt x="21518" y="7755"/>
                    </a:lnTo>
                    <a:lnTo>
                      <a:pt x="21680" y="7755"/>
                    </a:lnTo>
                    <a:lnTo>
                      <a:pt x="21680" y="6951"/>
                    </a:lnTo>
                    <a:close/>
                    <a:moveTo>
                      <a:pt x="12722" y="7008"/>
                    </a:moveTo>
                    <a:cubicBezTo>
                      <a:pt x="12649" y="7031"/>
                      <a:pt x="12576" y="7062"/>
                      <a:pt x="12506" y="7097"/>
                    </a:cubicBezTo>
                    <a:lnTo>
                      <a:pt x="12878" y="7812"/>
                    </a:lnTo>
                    <a:cubicBezTo>
                      <a:pt x="12907" y="7799"/>
                      <a:pt x="12932" y="7787"/>
                      <a:pt x="12961" y="7777"/>
                    </a:cubicBezTo>
                    <a:lnTo>
                      <a:pt x="12722" y="7008"/>
                    </a:lnTo>
                    <a:close/>
                    <a:moveTo>
                      <a:pt x="11896" y="7774"/>
                    </a:moveTo>
                    <a:cubicBezTo>
                      <a:pt x="11868" y="7847"/>
                      <a:pt x="11849" y="7923"/>
                      <a:pt x="11833" y="7996"/>
                    </a:cubicBezTo>
                    <a:lnTo>
                      <a:pt x="12621" y="8155"/>
                    </a:lnTo>
                    <a:cubicBezTo>
                      <a:pt x="12627" y="8126"/>
                      <a:pt x="12637" y="8098"/>
                      <a:pt x="12646" y="8069"/>
                    </a:cubicBezTo>
                    <a:lnTo>
                      <a:pt x="11896" y="7774"/>
                    </a:lnTo>
                    <a:close/>
                    <a:moveTo>
                      <a:pt x="12678" y="8495"/>
                    </a:moveTo>
                    <a:lnTo>
                      <a:pt x="11979" y="8898"/>
                    </a:lnTo>
                    <a:cubicBezTo>
                      <a:pt x="12017" y="8965"/>
                      <a:pt x="12065" y="9029"/>
                      <a:pt x="12112" y="9089"/>
                    </a:cubicBezTo>
                    <a:lnTo>
                      <a:pt x="12729" y="8568"/>
                    </a:lnTo>
                    <a:cubicBezTo>
                      <a:pt x="12710" y="8546"/>
                      <a:pt x="12694" y="8520"/>
                      <a:pt x="12678" y="8495"/>
                    </a:cubicBezTo>
                    <a:close/>
                    <a:moveTo>
                      <a:pt x="13031" y="8740"/>
                    </a:moveTo>
                    <a:lnTo>
                      <a:pt x="12910" y="9534"/>
                    </a:lnTo>
                    <a:cubicBezTo>
                      <a:pt x="12973" y="9543"/>
                      <a:pt x="13040" y="9550"/>
                      <a:pt x="13107" y="9550"/>
                    </a:cubicBezTo>
                    <a:lnTo>
                      <a:pt x="13132" y="9550"/>
                    </a:lnTo>
                    <a:lnTo>
                      <a:pt x="13132" y="8743"/>
                    </a:lnTo>
                    <a:lnTo>
                      <a:pt x="13107" y="8743"/>
                    </a:lnTo>
                    <a:cubicBezTo>
                      <a:pt x="13081" y="8743"/>
                      <a:pt x="13056" y="8743"/>
                      <a:pt x="13031" y="8740"/>
                    </a:cubicBezTo>
                    <a:close/>
                    <a:moveTo>
                      <a:pt x="13774" y="8743"/>
                    </a:moveTo>
                    <a:lnTo>
                      <a:pt x="13774" y="9550"/>
                    </a:lnTo>
                    <a:lnTo>
                      <a:pt x="13936" y="9550"/>
                    </a:lnTo>
                    <a:lnTo>
                      <a:pt x="13936" y="8743"/>
                    </a:lnTo>
                    <a:close/>
                    <a:moveTo>
                      <a:pt x="14578" y="8743"/>
                    </a:moveTo>
                    <a:lnTo>
                      <a:pt x="14578" y="9550"/>
                    </a:lnTo>
                    <a:lnTo>
                      <a:pt x="14740" y="9550"/>
                    </a:lnTo>
                    <a:lnTo>
                      <a:pt x="14740" y="8743"/>
                    </a:lnTo>
                    <a:close/>
                    <a:moveTo>
                      <a:pt x="15381" y="8743"/>
                    </a:moveTo>
                    <a:lnTo>
                      <a:pt x="15381" y="9550"/>
                    </a:lnTo>
                    <a:lnTo>
                      <a:pt x="15543" y="9550"/>
                    </a:lnTo>
                    <a:lnTo>
                      <a:pt x="15543" y="8743"/>
                    </a:lnTo>
                    <a:close/>
                    <a:moveTo>
                      <a:pt x="16185" y="8743"/>
                    </a:moveTo>
                    <a:lnTo>
                      <a:pt x="16185" y="9550"/>
                    </a:lnTo>
                    <a:lnTo>
                      <a:pt x="16347" y="9550"/>
                    </a:lnTo>
                    <a:lnTo>
                      <a:pt x="16347" y="8743"/>
                    </a:lnTo>
                    <a:close/>
                    <a:moveTo>
                      <a:pt x="16989" y="8743"/>
                    </a:moveTo>
                    <a:lnTo>
                      <a:pt x="16989" y="9550"/>
                    </a:lnTo>
                    <a:lnTo>
                      <a:pt x="17151" y="9550"/>
                    </a:lnTo>
                    <a:lnTo>
                      <a:pt x="17151" y="8743"/>
                    </a:lnTo>
                    <a:close/>
                    <a:moveTo>
                      <a:pt x="17792" y="8743"/>
                    </a:moveTo>
                    <a:lnTo>
                      <a:pt x="17792" y="9550"/>
                    </a:lnTo>
                    <a:lnTo>
                      <a:pt x="17954" y="9550"/>
                    </a:lnTo>
                    <a:lnTo>
                      <a:pt x="17954" y="8743"/>
                    </a:lnTo>
                    <a:close/>
                    <a:moveTo>
                      <a:pt x="18596" y="8743"/>
                    </a:moveTo>
                    <a:lnTo>
                      <a:pt x="18596" y="9550"/>
                    </a:lnTo>
                    <a:lnTo>
                      <a:pt x="18758" y="9550"/>
                    </a:lnTo>
                    <a:lnTo>
                      <a:pt x="18758" y="8743"/>
                    </a:lnTo>
                    <a:close/>
                    <a:moveTo>
                      <a:pt x="19400" y="8743"/>
                    </a:moveTo>
                    <a:lnTo>
                      <a:pt x="19400" y="9550"/>
                    </a:lnTo>
                    <a:lnTo>
                      <a:pt x="19562" y="9550"/>
                    </a:lnTo>
                    <a:lnTo>
                      <a:pt x="19562" y="8743"/>
                    </a:lnTo>
                    <a:close/>
                    <a:moveTo>
                      <a:pt x="20203" y="8743"/>
                    </a:moveTo>
                    <a:lnTo>
                      <a:pt x="20203" y="9550"/>
                    </a:lnTo>
                    <a:lnTo>
                      <a:pt x="20365" y="9550"/>
                    </a:lnTo>
                    <a:lnTo>
                      <a:pt x="20365" y="8743"/>
                    </a:lnTo>
                    <a:close/>
                    <a:moveTo>
                      <a:pt x="21010" y="8743"/>
                    </a:moveTo>
                    <a:lnTo>
                      <a:pt x="21010" y="9550"/>
                    </a:lnTo>
                    <a:lnTo>
                      <a:pt x="21169" y="9550"/>
                    </a:lnTo>
                    <a:lnTo>
                      <a:pt x="21169" y="8743"/>
                    </a:lnTo>
                    <a:close/>
                    <a:moveTo>
                      <a:pt x="21814" y="8743"/>
                    </a:moveTo>
                    <a:lnTo>
                      <a:pt x="21814" y="9550"/>
                    </a:lnTo>
                    <a:lnTo>
                      <a:pt x="21973" y="9550"/>
                    </a:lnTo>
                    <a:lnTo>
                      <a:pt x="21973" y="8743"/>
                    </a:lnTo>
                    <a:close/>
                    <a:moveTo>
                      <a:pt x="22618" y="8743"/>
                    </a:moveTo>
                    <a:lnTo>
                      <a:pt x="22618" y="9550"/>
                    </a:lnTo>
                    <a:lnTo>
                      <a:pt x="22776" y="9550"/>
                    </a:lnTo>
                    <a:lnTo>
                      <a:pt x="22776" y="8743"/>
                    </a:lnTo>
                    <a:close/>
                    <a:moveTo>
                      <a:pt x="23421" y="8743"/>
                    </a:moveTo>
                    <a:lnTo>
                      <a:pt x="23421" y="9550"/>
                    </a:lnTo>
                    <a:lnTo>
                      <a:pt x="23580" y="9550"/>
                    </a:lnTo>
                    <a:lnTo>
                      <a:pt x="23580" y="8743"/>
                    </a:lnTo>
                    <a:close/>
                    <a:moveTo>
                      <a:pt x="24225" y="8743"/>
                    </a:moveTo>
                    <a:lnTo>
                      <a:pt x="24225" y="9550"/>
                    </a:lnTo>
                    <a:lnTo>
                      <a:pt x="24384" y="9550"/>
                    </a:lnTo>
                    <a:lnTo>
                      <a:pt x="24384" y="8743"/>
                    </a:lnTo>
                    <a:close/>
                    <a:moveTo>
                      <a:pt x="25029" y="8743"/>
                    </a:moveTo>
                    <a:lnTo>
                      <a:pt x="25029" y="9550"/>
                    </a:lnTo>
                    <a:lnTo>
                      <a:pt x="25187" y="9550"/>
                    </a:lnTo>
                    <a:lnTo>
                      <a:pt x="25187" y="8743"/>
                    </a:lnTo>
                    <a:close/>
                    <a:moveTo>
                      <a:pt x="25998" y="8914"/>
                    </a:moveTo>
                    <a:lnTo>
                      <a:pt x="25626" y="9629"/>
                    </a:lnTo>
                    <a:cubicBezTo>
                      <a:pt x="25658" y="9645"/>
                      <a:pt x="25686" y="9664"/>
                      <a:pt x="25715" y="9683"/>
                    </a:cubicBezTo>
                    <a:lnTo>
                      <a:pt x="26182" y="9029"/>
                    </a:lnTo>
                    <a:cubicBezTo>
                      <a:pt x="26125" y="8984"/>
                      <a:pt x="26061" y="8946"/>
                      <a:pt x="25998" y="8914"/>
                    </a:cubicBezTo>
                    <a:close/>
                    <a:moveTo>
                      <a:pt x="26715" y="9705"/>
                    </a:moveTo>
                    <a:lnTo>
                      <a:pt x="25966" y="10001"/>
                    </a:lnTo>
                    <a:cubicBezTo>
                      <a:pt x="25978" y="10036"/>
                      <a:pt x="25991" y="10067"/>
                      <a:pt x="25998" y="10102"/>
                    </a:cubicBezTo>
                    <a:lnTo>
                      <a:pt x="26782" y="9912"/>
                    </a:lnTo>
                    <a:cubicBezTo>
                      <a:pt x="26763" y="9842"/>
                      <a:pt x="26741" y="9772"/>
                      <a:pt x="26715" y="9705"/>
                    </a:cubicBezTo>
                    <a:close/>
                    <a:moveTo>
                      <a:pt x="25978" y="10509"/>
                    </a:moveTo>
                    <a:cubicBezTo>
                      <a:pt x="25969" y="10541"/>
                      <a:pt x="25953" y="10572"/>
                      <a:pt x="25937" y="10604"/>
                    </a:cubicBezTo>
                    <a:lnTo>
                      <a:pt x="26655" y="10973"/>
                    </a:lnTo>
                    <a:cubicBezTo>
                      <a:pt x="26687" y="10906"/>
                      <a:pt x="26715" y="10839"/>
                      <a:pt x="26741" y="10773"/>
                    </a:cubicBezTo>
                    <a:lnTo>
                      <a:pt x="25978" y="10509"/>
                    </a:lnTo>
                    <a:close/>
                    <a:moveTo>
                      <a:pt x="25658" y="10900"/>
                    </a:moveTo>
                    <a:cubicBezTo>
                      <a:pt x="25626" y="10916"/>
                      <a:pt x="25597" y="10931"/>
                      <a:pt x="25565" y="10944"/>
                    </a:cubicBezTo>
                    <a:lnTo>
                      <a:pt x="25864" y="11691"/>
                    </a:lnTo>
                    <a:cubicBezTo>
                      <a:pt x="25931" y="11662"/>
                      <a:pt x="25998" y="11630"/>
                      <a:pt x="26061" y="11595"/>
                    </a:cubicBezTo>
                    <a:lnTo>
                      <a:pt x="25658" y="10900"/>
                    </a:lnTo>
                    <a:close/>
                    <a:moveTo>
                      <a:pt x="0" y="10995"/>
                    </a:moveTo>
                    <a:lnTo>
                      <a:pt x="0" y="11802"/>
                    </a:lnTo>
                    <a:lnTo>
                      <a:pt x="162" y="11802"/>
                    </a:lnTo>
                    <a:lnTo>
                      <a:pt x="162" y="10995"/>
                    </a:lnTo>
                    <a:close/>
                    <a:moveTo>
                      <a:pt x="804" y="10995"/>
                    </a:moveTo>
                    <a:lnTo>
                      <a:pt x="804" y="11802"/>
                    </a:lnTo>
                    <a:lnTo>
                      <a:pt x="966" y="11802"/>
                    </a:lnTo>
                    <a:lnTo>
                      <a:pt x="966" y="10995"/>
                    </a:lnTo>
                    <a:close/>
                    <a:moveTo>
                      <a:pt x="1607" y="10995"/>
                    </a:moveTo>
                    <a:lnTo>
                      <a:pt x="1607" y="11802"/>
                    </a:lnTo>
                    <a:lnTo>
                      <a:pt x="1769" y="11802"/>
                    </a:lnTo>
                    <a:lnTo>
                      <a:pt x="1769" y="10995"/>
                    </a:lnTo>
                    <a:close/>
                    <a:moveTo>
                      <a:pt x="2411" y="10995"/>
                    </a:moveTo>
                    <a:lnTo>
                      <a:pt x="2411" y="11802"/>
                    </a:lnTo>
                    <a:lnTo>
                      <a:pt x="2573" y="11802"/>
                    </a:lnTo>
                    <a:lnTo>
                      <a:pt x="2573" y="10995"/>
                    </a:lnTo>
                    <a:close/>
                    <a:moveTo>
                      <a:pt x="3215" y="10995"/>
                    </a:moveTo>
                    <a:lnTo>
                      <a:pt x="3215" y="11802"/>
                    </a:lnTo>
                    <a:lnTo>
                      <a:pt x="3377" y="11802"/>
                    </a:lnTo>
                    <a:lnTo>
                      <a:pt x="3377" y="10995"/>
                    </a:lnTo>
                    <a:close/>
                    <a:moveTo>
                      <a:pt x="4018" y="10995"/>
                    </a:moveTo>
                    <a:lnTo>
                      <a:pt x="4018" y="11802"/>
                    </a:lnTo>
                    <a:lnTo>
                      <a:pt x="4180" y="11802"/>
                    </a:lnTo>
                    <a:lnTo>
                      <a:pt x="4180" y="10995"/>
                    </a:lnTo>
                    <a:close/>
                    <a:moveTo>
                      <a:pt x="4825" y="10995"/>
                    </a:moveTo>
                    <a:lnTo>
                      <a:pt x="4825" y="11802"/>
                    </a:lnTo>
                    <a:lnTo>
                      <a:pt x="4984" y="11802"/>
                    </a:lnTo>
                    <a:lnTo>
                      <a:pt x="4984" y="10995"/>
                    </a:lnTo>
                    <a:close/>
                    <a:moveTo>
                      <a:pt x="5629" y="10995"/>
                    </a:moveTo>
                    <a:lnTo>
                      <a:pt x="5629" y="11802"/>
                    </a:lnTo>
                    <a:lnTo>
                      <a:pt x="5788" y="11802"/>
                    </a:lnTo>
                    <a:lnTo>
                      <a:pt x="5788" y="10995"/>
                    </a:lnTo>
                    <a:close/>
                    <a:moveTo>
                      <a:pt x="6433" y="10995"/>
                    </a:moveTo>
                    <a:lnTo>
                      <a:pt x="6433" y="11802"/>
                    </a:lnTo>
                    <a:lnTo>
                      <a:pt x="6592" y="11802"/>
                    </a:lnTo>
                    <a:lnTo>
                      <a:pt x="6592" y="10995"/>
                    </a:lnTo>
                    <a:close/>
                    <a:moveTo>
                      <a:pt x="7236" y="10995"/>
                    </a:moveTo>
                    <a:lnTo>
                      <a:pt x="7236" y="11802"/>
                    </a:lnTo>
                    <a:lnTo>
                      <a:pt x="7395" y="11802"/>
                    </a:lnTo>
                    <a:lnTo>
                      <a:pt x="7395" y="10995"/>
                    </a:lnTo>
                    <a:close/>
                    <a:moveTo>
                      <a:pt x="8040" y="10995"/>
                    </a:moveTo>
                    <a:lnTo>
                      <a:pt x="8040" y="11802"/>
                    </a:lnTo>
                    <a:lnTo>
                      <a:pt x="8199" y="11802"/>
                    </a:lnTo>
                    <a:lnTo>
                      <a:pt x="8199" y="10995"/>
                    </a:lnTo>
                    <a:close/>
                    <a:moveTo>
                      <a:pt x="8844" y="10995"/>
                    </a:moveTo>
                    <a:lnTo>
                      <a:pt x="8844" y="11802"/>
                    </a:lnTo>
                    <a:lnTo>
                      <a:pt x="9003" y="11802"/>
                    </a:lnTo>
                    <a:lnTo>
                      <a:pt x="9003" y="10995"/>
                    </a:lnTo>
                    <a:close/>
                    <a:moveTo>
                      <a:pt x="9647" y="10995"/>
                    </a:moveTo>
                    <a:lnTo>
                      <a:pt x="9647" y="11802"/>
                    </a:lnTo>
                    <a:lnTo>
                      <a:pt x="9806" y="11802"/>
                    </a:lnTo>
                    <a:lnTo>
                      <a:pt x="9806" y="10995"/>
                    </a:lnTo>
                    <a:close/>
                    <a:moveTo>
                      <a:pt x="10451" y="10995"/>
                    </a:moveTo>
                    <a:lnTo>
                      <a:pt x="10451" y="11802"/>
                    </a:lnTo>
                    <a:lnTo>
                      <a:pt x="10613" y="11802"/>
                    </a:lnTo>
                    <a:lnTo>
                      <a:pt x="10613" y="10995"/>
                    </a:lnTo>
                    <a:close/>
                    <a:moveTo>
                      <a:pt x="11255" y="10995"/>
                    </a:moveTo>
                    <a:lnTo>
                      <a:pt x="11255" y="11802"/>
                    </a:lnTo>
                    <a:lnTo>
                      <a:pt x="11417" y="11802"/>
                    </a:lnTo>
                    <a:lnTo>
                      <a:pt x="11417" y="10995"/>
                    </a:lnTo>
                    <a:close/>
                    <a:moveTo>
                      <a:pt x="12058" y="10995"/>
                    </a:moveTo>
                    <a:lnTo>
                      <a:pt x="12058" y="11802"/>
                    </a:lnTo>
                    <a:lnTo>
                      <a:pt x="12220" y="11802"/>
                    </a:lnTo>
                    <a:lnTo>
                      <a:pt x="12220" y="10995"/>
                    </a:lnTo>
                    <a:close/>
                    <a:moveTo>
                      <a:pt x="12862" y="10995"/>
                    </a:moveTo>
                    <a:lnTo>
                      <a:pt x="12862" y="11802"/>
                    </a:lnTo>
                    <a:lnTo>
                      <a:pt x="13024" y="11802"/>
                    </a:lnTo>
                    <a:lnTo>
                      <a:pt x="13024" y="10995"/>
                    </a:lnTo>
                    <a:close/>
                    <a:moveTo>
                      <a:pt x="13666" y="10995"/>
                    </a:moveTo>
                    <a:lnTo>
                      <a:pt x="13666" y="11802"/>
                    </a:lnTo>
                    <a:lnTo>
                      <a:pt x="13828" y="11802"/>
                    </a:lnTo>
                    <a:lnTo>
                      <a:pt x="13828" y="10995"/>
                    </a:lnTo>
                    <a:close/>
                    <a:moveTo>
                      <a:pt x="14470" y="10995"/>
                    </a:moveTo>
                    <a:lnTo>
                      <a:pt x="14470" y="11802"/>
                    </a:lnTo>
                    <a:lnTo>
                      <a:pt x="14632" y="11802"/>
                    </a:lnTo>
                    <a:lnTo>
                      <a:pt x="14632" y="10995"/>
                    </a:lnTo>
                    <a:close/>
                    <a:moveTo>
                      <a:pt x="15273" y="10995"/>
                    </a:moveTo>
                    <a:lnTo>
                      <a:pt x="15273" y="11802"/>
                    </a:lnTo>
                    <a:lnTo>
                      <a:pt x="15435" y="11802"/>
                    </a:lnTo>
                    <a:lnTo>
                      <a:pt x="15435" y="10995"/>
                    </a:lnTo>
                    <a:close/>
                    <a:moveTo>
                      <a:pt x="16077" y="10995"/>
                    </a:moveTo>
                    <a:lnTo>
                      <a:pt x="16077" y="11802"/>
                    </a:lnTo>
                    <a:lnTo>
                      <a:pt x="16239" y="11802"/>
                    </a:lnTo>
                    <a:lnTo>
                      <a:pt x="16239" y="10995"/>
                    </a:lnTo>
                    <a:close/>
                    <a:moveTo>
                      <a:pt x="16881" y="10995"/>
                    </a:moveTo>
                    <a:lnTo>
                      <a:pt x="16881" y="11802"/>
                    </a:lnTo>
                    <a:lnTo>
                      <a:pt x="17043" y="11802"/>
                    </a:lnTo>
                    <a:lnTo>
                      <a:pt x="17043" y="10995"/>
                    </a:lnTo>
                    <a:close/>
                    <a:moveTo>
                      <a:pt x="17684" y="10995"/>
                    </a:moveTo>
                    <a:lnTo>
                      <a:pt x="17684" y="11802"/>
                    </a:lnTo>
                    <a:lnTo>
                      <a:pt x="17846" y="11802"/>
                    </a:lnTo>
                    <a:lnTo>
                      <a:pt x="17846" y="10995"/>
                    </a:lnTo>
                    <a:close/>
                    <a:moveTo>
                      <a:pt x="18491" y="10995"/>
                    </a:moveTo>
                    <a:lnTo>
                      <a:pt x="18491" y="11802"/>
                    </a:lnTo>
                    <a:lnTo>
                      <a:pt x="18650" y="11802"/>
                    </a:lnTo>
                    <a:lnTo>
                      <a:pt x="18650" y="10995"/>
                    </a:lnTo>
                    <a:close/>
                    <a:moveTo>
                      <a:pt x="19295" y="10995"/>
                    </a:moveTo>
                    <a:lnTo>
                      <a:pt x="19295" y="11802"/>
                    </a:lnTo>
                    <a:lnTo>
                      <a:pt x="19454" y="11802"/>
                    </a:lnTo>
                    <a:lnTo>
                      <a:pt x="19454" y="10995"/>
                    </a:lnTo>
                    <a:close/>
                    <a:moveTo>
                      <a:pt x="20099" y="10995"/>
                    </a:moveTo>
                    <a:lnTo>
                      <a:pt x="20099" y="11802"/>
                    </a:lnTo>
                    <a:lnTo>
                      <a:pt x="20257" y="11802"/>
                    </a:lnTo>
                    <a:lnTo>
                      <a:pt x="20257" y="10995"/>
                    </a:lnTo>
                    <a:close/>
                    <a:moveTo>
                      <a:pt x="20902" y="10995"/>
                    </a:moveTo>
                    <a:lnTo>
                      <a:pt x="20902" y="11802"/>
                    </a:lnTo>
                    <a:lnTo>
                      <a:pt x="21061" y="11802"/>
                    </a:lnTo>
                    <a:lnTo>
                      <a:pt x="21061" y="10995"/>
                    </a:lnTo>
                    <a:close/>
                    <a:moveTo>
                      <a:pt x="21706" y="10995"/>
                    </a:moveTo>
                    <a:lnTo>
                      <a:pt x="21706" y="11802"/>
                    </a:lnTo>
                    <a:lnTo>
                      <a:pt x="21865" y="11802"/>
                    </a:lnTo>
                    <a:lnTo>
                      <a:pt x="21865" y="10995"/>
                    </a:lnTo>
                    <a:close/>
                    <a:moveTo>
                      <a:pt x="22510" y="10995"/>
                    </a:moveTo>
                    <a:lnTo>
                      <a:pt x="22510" y="11802"/>
                    </a:lnTo>
                    <a:lnTo>
                      <a:pt x="22672" y="11802"/>
                    </a:lnTo>
                    <a:lnTo>
                      <a:pt x="22672" y="10995"/>
                    </a:lnTo>
                    <a:close/>
                    <a:moveTo>
                      <a:pt x="23313" y="10995"/>
                    </a:moveTo>
                    <a:lnTo>
                      <a:pt x="23313" y="11802"/>
                    </a:lnTo>
                    <a:lnTo>
                      <a:pt x="23475" y="11802"/>
                    </a:lnTo>
                    <a:lnTo>
                      <a:pt x="23475" y="10995"/>
                    </a:lnTo>
                    <a:close/>
                    <a:moveTo>
                      <a:pt x="24117" y="10995"/>
                    </a:moveTo>
                    <a:lnTo>
                      <a:pt x="24117" y="11802"/>
                    </a:lnTo>
                    <a:lnTo>
                      <a:pt x="24279" y="11802"/>
                    </a:lnTo>
                    <a:lnTo>
                      <a:pt x="24279" y="10995"/>
                    </a:lnTo>
                    <a:close/>
                    <a:moveTo>
                      <a:pt x="24921" y="10995"/>
                    </a:moveTo>
                    <a:lnTo>
                      <a:pt x="24921" y="11802"/>
                    </a:lnTo>
                    <a:lnTo>
                      <a:pt x="25083" y="11802"/>
                    </a:lnTo>
                    <a:lnTo>
                      <a:pt x="25083" y="10995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2"/>
              <p:cNvSpPr/>
              <p:nvPr/>
            </p:nvSpPr>
            <p:spPr>
              <a:xfrm>
                <a:off x="8116573" y="3972876"/>
                <a:ext cx="50078" cy="5012"/>
              </a:xfrm>
              <a:custGeom>
                <a:avLst/>
                <a:gdLst/>
                <a:ahLst/>
                <a:cxnLst/>
                <a:rect l="l" t="t" r="r" b="b"/>
                <a:pathLst>
                  <a:path w="808" h="80" extrusionOk="0">
                    <a:moveTo>
                      <a:pt x="1" y="1"/>
                    </a:moveTo>
                    <a:lnTo>
                      <a:pt x="1" y="80"/>
                    </a:lnTo>
                    <a:lnTo>
                      <a:pt x="807" y="80"/>
                    </a:lnTo>
                    <a:lnTo>
                      <a:pt x="807" y="1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2"/>
              <p:cNvSpPr/>
              <p:nvPr/>
            </p:nvSpPr>
            <p:spPr>
              <a:xfrm>
                <a:off x="6231064" y="4073364"/>
                <a:ext cx="1114541" cy="664377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10605" extrusionOk="0">
                    <a:moveTo>
                      <a:pt x="454" y="1"/>
                    </a:moveTo>
                    <a:cubicBezTo>
                      <a:pt x="203" y="1"/>
                      <a:pt x="0" y="204"/>
                      <a:pt x="0" y="452"/>
                    </a:cubicBezTo>
                    <a:lnTo>
                      <a:pt x="0" y="10604"/>
                    </a:lnTo>
                    <a:lnTo>
                      <a:pt x="17983" y="10604"/>
                    </a:lnTo>
                    <a:lnTo>
                      <a:pt x="17983" y="452"/>
                    </a:lnTo>
                    <a:cubicBezTo>
                      <a:pt x="17983" y="204"/>
                      <a:pt x="17783" y="1"/>
                      <a:pt x="17532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2"/>
              <p:cNvSpPr/>
              <p:nvPr/>
            </p:nvSpPr>
            <p:spPr>
              <a:xfrm>
                <a:off x="5988073" y="4644172"/>
                <a:ext cx="1361570" cy="113862"/>
              </a:xfrm>
              <a:custGeom>
                <a:avLst/>
                <a:gdLst/>
                <a:ahLst/>
                <a:cxnLst/>
                <a:rect l="l" t="t" r="r" b="b"/>
                <a:pathLst>
                  <a:path w="21322" h="1764" extrusionOk="0">
                    <a:moveTo>
                      <a:pt x="404" y="0"/>
                    </a:moveTo>
                    <a:cubicBezTo>
                      <a:pt x="181" y="0"/>
                      <a:pt x="0" y="181"/>
                      <a:pt x="0" y="404"/>
                    </a:cubicBezTo>
                    <a:lnTo>
                      <a:pt x="0" y="1763"/>
                    </a:lnTo>
                    <a:lnTo>
                      <a:pt x="21322" y="1763"/>
                    </a:lnTo>
                    <a:lnTo>
                      <a:pt x="21322" y="404"/>
                    </a:lnTo>
                    <a:cubicBezTo>
                      <a:pt x="21322" y="181"/>
                      <a:pt x="21141" y="0"/>
                      <a:pt x="20915" y="0"/>
                    </a:cubicBezTo>
                    <a:close/>
                  </a:path>
                </a:pathLst>
              </a:custGeom>
              <a:solidFill>
                <a:srgbClr val="007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2"/>
              <p:cNvSpPr/>
              <p:nvPr/>
            </p:nvSpPr>
            <p:spPr>
              <a:xfrm>
                <a:off x="6231064" y="4211315"/>
                <a:ext cx="1114541" cy="74676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1192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17983" y="1191"/>
                    </a:lnTo>
                    <a:lnTo>
                      <a:pt x="17983" y="0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2"/>
              <p:cNvSpPr/>
              <p:nvPr/>
            </p:nvSpPr>
            <p:spPr>
              <a:xfrm>
                <a:off x="6231064" y="4310174"/>
                <a:ext cx="1114541" cy="50807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811" extrusionOk="0">
                    <a:moveTo>
                      <a:pt x="0" y="1"/>
                    </a:moveTo>
                    <a:lnTo>
                      <a:pt x="0" y="811"/>
                    </a:lnTo>
                    <a:lnTo>
                      <a:pt x="17983" y="811"/>
                    </a:lnTo>
                    <a:lnTo>
                      <a:pt x="17983" y="1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2"/>
              <p:cNvSpPr/>
              <p:nvPr/>
            </p:nvSpPr>
            <p:spPr>
              <a:xfrm>
                <a:off x="6543683" y="4397193"/>
                <a:ext cx="467062" cy="205609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3282" extrusionOk="0">
                    <a:moveTo>
                      <a:pt x="1" y="0"/>
                    </a:moveTo>
                    <a:lnTo>
                      <a:pt x="1" y="3282"/>
                    </a:lnTo>
                    <a:lnTo>
                      <a:pt x="7535" y="3282"/>
                    </a:lnTo>
                    <a:lnTo>
                      <a:pt x="7535" y="0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2"/>
              <p:cNvSpPr/>
              <p:nvPr/>
            </p:nvSpPr>
            <p:spPr>
              <a:xfrm>
                <a:off x="6562586" y="4417679"/>
                <a:ext cx="429256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6926" y="2631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2"/>
              <p:cNvSpPr/>
              <p:nvPr/>
            </p:nvSpPr>
            <p:spPr>
              <a:xfrm>
                <a:off x="6777218" y="4417679"/>
                <a:ext cx="214628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3463" y="2631"/>
                    </a:lnTo>
                    <a:lnTo>
                      <a:pt x="3463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2"/>
              <p:cNvSpPr/>
              <p:nvPr/>
            </p:nvSpPr>
            <p:spPr>
              <a:xfrm>
                <a:off x="6562586" y="4417679"/>
                <a:ext cx="51069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824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823" y="2631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2"/>
              <p:cNvSpPr/>
              <p:nvPr/>
            </p:nvSpPr>
            <p:spPr>
              <a:xfrm>
                <a:off x="6846510" y="4477570"/>
                <a:ext cx="45739" cy="4661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744" extrusionOk="0">
                    <a:moveTo>
                      <a:pt x="369" y="134"/>
                    </a:moveTo>
                    <a:cubicBezTo>
                      <a:pt x="426" y="134"/>
                      <a:pt x="470" y="156"/>
                      <a:pt x="502" y="197"/>
                    </a:cubicBezTo>
                    <a:cubicBezTo>
                      <a:pt x="531" y="239"/>
                      <a:pt x="547" y="296"/>
                      <a:pt x="547" y="372"/>
                    </a:cubicBezTo>
                    <a:cubicBezTo>
                      <a:pt x="547" y="448"/>
                      <a:pt x="531" y="506"/>
                      <a:pt x="502" y="547"/>
                    </a:cubicBezTo>
                    <a:cubicBezTo>
                      <a:pt x="470" y="588"/>
                      <a:pt x="426" y="610"/>
                      <a:pt x="369" y="610"/>
                    </a:cubicBezTo>
                    <a:cubicBezTo>
                      <a:pt x="311" y="610"/>
                      <a:pt x="270" y="588"/>
                      <a:pt x="238" y="547"/>
                    </a:cubicBezTo>
                    <a:cubicBezTo>
                      <a:pt x="207" y="506"/>
                      <a:pt x="191" y="448"/>
                      <a:pt x="191" y="372"/>
                    </a:cubicBezTo>
                    <a:cubicBezTo>
                      <a:pt x="191" y="296"/>
                      <a:pt x="207" y="239"/>
                      <a:pt x="238" y="197"/>
                    </a:cubicBezTo>
                    <a:cubicBezTo>
                      <a:pt x="270" y="156"/>
                      <a:pt x="311" y="134"/>
                      <a:pt x="369" y="134"/>
                    </a:cubicBezTo>
                    <a:close/>
                    <a:moveTo>
                      <a:pt x="369" y="0"/>
                    </a:moveTo>
                    <a:cubicBezTo>
                      <a:pt x="254" y="0"/>
                      <a:pt x="162" y="32"/>
                      <a:pt x="99" y="99"/>
                    </a:cubicBezTo>
                    <a:cubicBezTo>
                      <a:pt x="32" y="166"/>
                      <a:pt x="0" y="255"/>
                      <a:pt x="0" y="372"/>
                    </a:cubicBezTo>
                    <a:cubicBezTo>
                      <a:pt x="0" y="490"/>
                      <a:pt x="32" y="579"/>
                      <a:pt x="99" y="645"/>
                    </a:cubicBezTo>
                    <a:cubicBezTo>
                      <a:pt x="162" y="712"/>
                      <a:pt x="254" y="744"/>
                      <a:pt x="369" y="744"/>
                    </a:cubicBezTo>
                    <a:cubicBezTo>
                      <a:pt x="483" y="744"/>
                      <a:pt x="575" y="712"/>
                      <a:pt x="639" y="645"/>
                    </a:cubicBezTo>
                    <a:cubicBezTo>
                      <a:pt x="705" y="579"/>
                      <a:pt x="737" y="490"/>
                      <a:pt x="737" y="372"/>
                    </a:cubicBezTo>
                    <a:cubicBezTo>
                      <a:pt x="737" y="255"/>
                      <a:pt x="705" y="166"/>
                      <a:pt x="639" y="99"/>
                    </a:cubicBezTo>
                    <a:cubicBezTo>
                      <a:pt x="575" y="32"/>
                      <a:pt x="483" y="0"/>
                      <a:pt x="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6891010" y="4478385"/>
                <a:ext cx="39975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645" h="719" extrusionOk="0">
                    <a:moveTo>
                      <a:pt x="0" y="0"/>
                    </a:moveTo>
                    <a:lnTo>
                      <a:pt x="0" y="718"/>
                    </a:lnTo>
                    <a:lnTo>
                      <a:pt x="178" y="718"/>
                    </a:lnTo>
                    <a:lnTo>
                      <a:pt x="178" y="226"/>
                    </a:lnTo>
                    <a:lnTo>
                      <a:pt x="438" y="718"/>
                    </a:lnTo>
                    <a:lnTo>
                      <a:pt x="645" y="718"/>
                    </a:lnTo>
                    <a:lnTo>
                      <a:pt x="645" y="0"/>
                    </a:lnTo>
                    <a:lnTo>
                      <a:pt x="470" y="0"/>
                    </a:lnTo>
                    <a:lnTo>
                      <a:pt x="470" y="49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2"/>
              <p:cNvSpPr/>
              <p:nvPr/>
            </p:nvSpPr>
            <p:spPr>
              <a:xfrm>
                <a:off x="6645266" y="4477570"/>
                <a:ext cx="45925" cy="4661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744" extrusionOk="0">
                    <a:moveTo>
                      <a:pt x="372" y="134"/>
                    </a:moveTo>
                    <a:cubicBezTo>
                      <a:pt x="426" y="134"/>
                      <a:pt x="471" y="156"/>
                      <a:pt x="503" y="197"/>
                    </a:cubicBezTo>
                    <a:cubicBezTo>
                      <a:pt x="534" y="239"/>
                      <a:pt x="550" y="296"/>
                      <a:pt x="550" y="372"/>
                    </a:cubicBezTo>
                    <a:cubicBezTo>
                      <a:pt x="550" y="448"/>
                      <a:pt x="534" y="506"/>
                      <a:pt x="503" y="547"/>
                    </a:cubicBezTo>
                    <a:cubicBezTo>
                      <a:pt x="471" y="588"/>
                      <a:pt x="426" y="610"/>
                      <a:pt x="372" y="610"/>
                    </a:cubicBezTo>
                    <a:cubicBezTo>
                      <a:pt x="315" y="610"/>
                      <a:pt x="271" y="588"/>
                      <a:pt x="239" y="547"/>
                    </a:cubicBezTo>
                    <a:cubicBezTo>
                      <a:pt x="207" y="506"/>
                      <a:pt x="194" y="448"/>
                      <a:pt x="194" y="372"/>
                    </a:cubicBezTo>
                    <a:cubicBezTo>
                      <a:pt x="194" y="296"/>
                      <a:pt x="207" y="239"/>
                      <a:pt x="239" y="197"/>
                    </a:cubicBezTo>
                    <a:cubicBezTo>
                      <a:pt x="271" y="156"/>
                      <a:pt x="315" y="134"/>
                      <a:pt x="372" y="134"/>
                    </a:cubicBezTo>
                    <a:close/>
                    <a:moveTo>
                      <a:pt x="372" y="0"/>
                    </a:moveTo>
                    <a:cubicBezTo>
                      <a:pt x="255" y="0"/>
                      <a:pt x="166" y="32"/>
                      <a:pt x="99" y="99"/>
                    </a:cubicBezTo>
                    <a:cubicBezTo>
                      <a:pt x="36" y="166"/>
                      <a:pt x="1" y="255"/>
                      <a:pt x="1" y="372"/>
                    </a:cubicBezTo>
                    <a:cubicBezTo>
                      <a:pt x="1" y="490"/>
                      <a:pt x="36" y="579"/>
                      <a:pt x="99" y="645"/>
                    </a:cubicBezTo>
                    <a:cubicBezTo>
                      <a:pt x="166" y="712"/>
                      <a:pt x="255" y="744"/>
                      <a:pt x="372" y="744"/>
                    </a:cubicBezTo>
                    <a:cubicBezTo>
                      <a:pt x="487" y="744"/>
                      <a:pt x="576" y="712"/>
                      <a:pt x="642" y="645"/>
                    </a:cubicBezTo>
                    <a:cubicBezTo>
                      <a:pt x="706" y="579"/>
                      <a:pt x="741" y="490"/>
                      <a:pt x="741" y="372"/>
                    </a:cubicBezTo>
                    <a:cubicBezTo>
                      <a:pt x="741" y="255"/>
                      <a:pt x="706" y="166"/>
                      <a:pt x="642" y="99"/>
                    </a:cubicBezTo>
                    <a:cubicBezTo>
                      <a:pt x="576" y="32"/>
                      <a:pt x="487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2"/>
              <p:cNvSpPr/>
              <p:nvPr/>
            </p:nvSpPr>
            <p:spPr>
              <a:xfrm>
                <a:off x="6689952" y="4478385"/>
                <a:ext cx="30989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19" extrusionOk="0">
                    <a:moveTo>
                      <a:pt x="1" y="0"/>
                    </a:moveTo>
                    <a:lnTo>
                      <a:pt x="1" y="718"/>
                    </a:lnTo>
                    <a:lnTo>
                      <a:pt x="185" y="718"/>
                    </a:lnTo>
                    <a:lnTo>
                      <a:pt x="185" y="413"/>
                    </a:lnTo>
                    <a:lnTo>
                      <a:pt x="480" y="413"/>
                    </a:lnTo>
                    <a:lnTo>
                      <a:pt x="480" y="273"/>
                    </a:lnTo>
                    <a:lnTo>
                      <a:pt x="185" y="273"/>
                    </a:lnTo>
                    <a:lnTo>
                      <a:pt x="185" y="140"/>
                    </a:lnTo>
                    <a:lnTo>
                      <a:pt x="499" y="140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6719702" y="4478385"/>
                <a:ext cx="30989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19" extrusionOk="0">
                    <a:moveTo>
                      <a:pt x="0" y="0"/>
                    </a:moveTo>
                    <a:lnTo>
                      <a:pt x="0" y="718"/>
                    </a:lnTo>
                    <a:lnTo>
                      <a:pt x="185" y="718"/>
                    </a:lnTo>
                    <a:lnTo>
                      <a:pt x="185" y="413"/>
                    </a:lnTo>
                    <a:lnTo>
                      <a:pt x="480" y="413"/>
                    </a:lnTo>
                    <a:lnTo>
                      <a:pt x="480" y="273"/>
                    </a:lnTo>
                    <a:lnTo>
                      <a:pt x="185" y="273"/>
                    </a:lnTo>
                    <a:lnTo>
                      <a:pt x="185" y="140"/>
                    </a:lnTo>
                    <a:lnTo>
                      <a:pt x="499" y="140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2"/>
              <p:cNvSpPr/>
              <p:nvPr/>
            </p:nvSpPr>
            <p:spPr>
              <a:xfrm>
                <a:off x="7462514" y="3924324"/>
                <a:ext cx="1413645" cy="475495"/>
              </a:xfrm>
              <a:custGeom>
                <a:avLst/>
                <a:gdLst/>
                <a:ahLst/>
                <a:cxnLst/>
                <a:rect l="l" t="t" r="r" b="b"/>
                <a:pathLst>
                  <a:path w="22809" h="7590" extrusionOk="0">
                    <a:moveTo>
                      <a:pt x="21522" y="1287"/>
                    </a:moveTo>
                    <a:lnTo>
                      <a:pt x="21522" y="6300"/>
                    </a:lnTo>
                    <a:lnTo>
                      <a:pt x="1291" y="6300"/>
                    </a:lnTo>
                    <a:lnTo>
                      <a:pt x="1291" y="1287"/>
                    </a:lnTo>
                    <a:close/>
                    <a:moveTo>
                      <a:pt x="1" y="0"/>
                    </a:moveTo>
                    <a:lnTo>
                      <a:pt x="1" y="7589"/>
                    </a:lnTo>
                    <a:lnTo>
                      <a:pt x="22809" y="7589"/>
                    </a:lnTo>
                    <a:lnTo>
                      <a:pt x="22809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7301308" y="3107766"/>
                <a:ext cx="1736300" cy="856830"/>
              </a:xfrm>
              <a:custGeom>
                <a:avLst/>
                <a:gdLst/>
                <a:ahLst/>
                <a:cxnLst/>
                <a:rect l="l" t="t" r="r" b="b"/>
                <a:pathLst>
                  <a:path w="28015" h="13677" extrusionOk="0">
                    <a:moveTo>
                      <a:pt x="4609" y="1"/>
                    </a:moveTo>
                    <a:lnTo>
                      <a:pt x="0" y="13676"/>
                    </a:lnTo>
                    <a:lnTo>
                      <a:pt x="28015" y="13676"/>
                    </a:lnTo>
                    <a:lnTo>
                      <a:pt x="23406" y="1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7572216" y="3130257"/>
                <a:ext cx="388475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2994" extrusionOk="0">
                    <a:moveTo>
                      <a:pt x="1398" y="1"/>
                    </a:moveTo>
                    <a:cubicBezTo>
                      <a:pt x="1118" y="1"/>
                      <a:pt x="855" y="106"/>
                      <a:pt x="782" y="242"/>
                    </a:cubicBezTo>
                    <a:cubicBezTo>
                      <a:pt x="775" y="252"/>
                      <a:pt x="769" y="264"/>
                      <a:pt x="766" y="274"/>
                    </a:cubicBezTo>
                    <a:lnTo>
                      <a:pt x="22" y="2666"/>
                    </a:lnTo>
                    <a:cubicBezTo>
                      <a:pt x="0" y="2736"/>
                      <a:pt x="22" y="2803"/>
                      <a:pt x="76" y="2857"/>
                    </a:cubicBezTo>
                    <a:cubicBezTo>
                      <a:pt x="159" y="2939"/>
                      <a:pt x="321" y="2993"/>
                      <a:pt x="524" y="2993"/>
                    </a:cubicBezTo>
                    <a:lnTo>
                      <a:pt x="5340" y="2993"/>
                    </a:lnTo>
                    <a:cubicBezTo>
                      <a:pt x="5543" y="2993"/>
                      <a:pt x="5731" y="2939"/>
                      <a:pt x="5848" y="2857"/>
                    </a:cubicBezTo>
                    <a:cubicBezTo>
                      <a:pt x="5928" y="2803"/>
                      <a:pt x="5975" y="2736"/>
                      <a:pt x="5985" y="2666"/>
                    </a:cubicBezTo>
                    <a:lnTo>
                      <a:pt x="6268" y="274"/>
                    </a:lnTo>
                    <a:cubicBezTo>
                      <a:pt x="6268" y="264"/>
                      <a:pt x="6268" y="252"/>
                      <a:pt x="6265" y="242"/>
                    </a:cubicBezTo>
                    <a:cubicBezTo>
                      <a:pt x="6252" y="106"/>
                      <a:pt x="6033" y="1"/>
                      <a:pt x="575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7492636" y="3340003"/>
                <a:ext cx="443635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3794" extrusionOk="0">
                    <a:moveTo>
                      <a:pt x="1704" y="1"/>
                    </a:moveTo>
                    <a:cubicBezTo>
                      <a:pt x="1548" y="1"/>
                      <a:pt x="1395" y="33"/>
                      <a:pt x="1272" y="90"/>
                    </a:cubicBezTo>
                    <a:cubicBezTo>
                      <a:pt x="1125" y="150"/>
                      <a:pt x="1021" y="242"/>
                      <a:pt x="986" y="344"/>
                    </a:cubicBezTo>
                    <a:lnTo>
                      <a:pt x="45" y="3374"/>
                    </a:lnTo>
                    <a:cubicBezTo>
                      <a:pt x="1" y="3517"/>
                      <a:pt x="80" y="3645"/>
                      <a:pt x="236" y="3721"/>
                    </a:cubicBezTo>
                    <a:cubicBezTo>
                      <a:pt x="331" y="3768"/>
                      <a:pt x="455" y="3794"/>
                      <a:pt x="598" y="3794"/>
                    </a:cubicBezTo>
                    <a:lnTo>
                      <a:pt x="6056" y="3794"/>
                    </a:lnTo>
                    <a:cubicBezTo>
                      <a:pt x="6195" y="3794"/>
                      <a:pt x="6332" y="3768"/>
                      <a:pt x="6449" y="3721"/>
                    </a:cubicBezTo>
                    <a:cubicBezTo>
                      <a:pt x="6637" y="3645"/>
                      <a:pt x="6770" y="3517"/>
                      <a:pt x="6789" y="3374"/>
                    </a:cubicBezTo>
                    <a:lnTo>
                      <a:pt x="7145" y="344"/>
                    </a:lnTo>
                    <a:cubicBezTo>
                      <a:pt x="7158" y="242"/>
                      <a:pt x="7091" y="150"/>
                      <a:pt x="6974" y="90"/>
                    </a:cubicBezTo>
                    <a:cubicBezTo>
                      <a:pt x="6872" y="33"/>
                      <a:pt x="6732" y="1"/>
                      <a:pt x="6576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7392045" y="3606133"/>
                <a:ext cx="512368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8267" h="4966" extrusionOk="0">
                    <a:moveTo>
                      <a:pt x="2088" y="0"/>
                    </a:moveTo>
                    <a:cubicBezTo>
                      <a:pt x="1830" y="0"/>
                      <a:pt x="1579" y="92"/>
                      <a:pt x="1417" y="226"/>
                    </a:cubicBezTo>
                    <a:cubicBezTo>
                      <a:pt x="1338" y="289"/>
                      <a:pt x="1284" y="365"/>
                      <a:pt x="1259" y="445"/>
                    </a:cubicBezTo>
                    <a:lnTo>
                      <a:pt x="26" y="4406"/>
                    </a:lnTo>
                    <a:cubicBezTo>
                      <a:pt x="13" y="4444"/>
                      <a:pt x="7" y="4482"/>
                      <a:pt x="7" y="4520"/>
                    </a:cubicBezTo>
                    <a:cubicBezTo>
                      <a:pt x="1" y="4771"/>
                      <a:pt x="261" y="4965"/>
                      <a:pt x="639" y="4965"/>
                    </a:cubicBezTo>
                    <a:lnTo>
                      <a:pt x="6932" y="4965"/>
                    </a:lnTo>
                    <a:cubicBezTo>
                      <a:pt x="7313" y="4965"/>
                      <a:pt x="7653" y="4771"/>
                      <a:pt x="7758" y="4520"/>
                    </a:cubicBezTo>
                    <a:cubicBezTo>
                      <a:pt x="7774" y="4482"/>
                      <a:pt x="7783" y="4444"/>
                      <a:pt x="7787" y="4406"/>
                    </a:cubicBezTo>
                    <a:lnTo>
                      <a:pt x="8257" y="445"/>
                    </a:lnTo>
                    <a:cubicBezTo>
                      <a:pt x="8266" y="365"/>
                      <a:pt x="8241" y="289"/>
                      <a:pt x="8190" y="226"/>
                    </a:cubicBezTo>
                    <a:cubicBezTo>
                      <a:pt x="8088" y="92"/>
                      <a:pt x="7872" y="0"/>
                      <a:pt x="7615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7984249" y="3130257"/>
                <a:ext cx="370440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2994" extrusionOk="0">
                    <a:moveTo>
                      <a:pt x="811" y="1"/>
                    </a:moveTo>
                    <a:cubicBezTo>
                      <a:pt x="531" y="1"/>
                      <a:pt x="290" y="106"/>
                      <a:pt x="245" y="242"/>
                    </a:cubicBezTo>
                    <a:cubicBezTo>
                      <a:pt x="242" y="252"/>
                      <a:pt x="239" y="264"/>
                      <a:pt x="239" y="274"/>
                    </a:cubicBezTo>
                    <a:lnTo>
                      <a:pt x="7" y="2666"/>
                    </a:lnTo>
                    <a:cubicBezTo>
                      <a:pt x="1" y="2736"/>
                      <a:pt x="36" y="2803"/>
                      <a:pt x="99" y="2857"/>
                    </a:cubicBezTo>
                    <a:cubicBezTo>
                      <a:pt x="201" y="2939"/>
                      <a:pt x="376" y="2993"/>
                      <a:pt x="579" y="2993"/>
                    </a:cubicBezTo>
                    <a:lnTo>
                      <a:pt x="5398" y="2993"/>
                    </a:lnTo>
                    <a:cubicBezTo>
                      <a:pt x="5598" y="2993"/>
                      <a:pt x="5773" y="2939"/>
                      <a:pt x="5874" y="2857"/>
                    </a:cubicBezTo>
                    <a:cubicBezTo>
                      <a:pt x="5941" y="2803"/>
                      <a:pt x="5976" y="2736"/>
                      <a:pt x="5970" y="2666"/>
                    </a:cubicBezTo>
                    <a:lnTo>
                      <a:pt x="5738" y="274"/>
                    </a:lnTo>
                    <a:cubicBezTo>
                      <a:pt x="5738" y="264"/>
                      <a:pt x="5735" y="252"/>
                      <a:pt x="5732" y="242"/>
                    </a:cubicBezTo>
                    <a:cubicBezTo>
                      <a:pt x="5687" y="106"/>
                      <a:pt x="5446" y="1"/>
                      <a:pt x="5166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>
                <a:off x="7959458" y="3340003"/>
                <a:ext cx="419836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3794" extrusionOk="0">
                    <a:moveTo>
                      <a:pt x="954" y="1"/>
                    </a:moveTo>
                    <a:cubicBezTo>
                      <a:pt x="795" y="1"/>
                      <a:pt x="649" y="33"/>
                      <a:pt x="537" y="90"/>
                    </a:cubicBezTo>
                    <a:cubicBezTo>
                      <a:pt x="404" y="150"/>
                      <a:pt x="318" y="242"/>
                      <a:pt x="309" y="344"/>
                    </a:cubicBezTo>
                    <a:lnTo>
                      <a:pt x="17" y="3374"/>
                    </a:lnTo>
                    <a:cubicBezTo>
                      <a:pt x="1" y="3517"/>
                      <a:pt x="109" y="3645"/>
                      <a:pt x="283" y="3721"/>
                    </a:cubicBezTo>
                    <a:cubicBezTo>
                      <a:pt x="388" y="3768"/>
                      <a:pt x="518" y="3794"/>
                      <a:pt x="661" y="3794"/>
                    </a:cubicBezTo>
                    <a:lnTo>
                      <a:pt x="6116" y="3794"/>
                    </a:lnTo>
                    <a:cubicBezTo>
                      <a:pt x="6259" y="3794"/>
                      <a:pt x="6389" y="3768"/>
                      <a:pt x="6494" y="3721"/>
                    </a:cubicBezTo>
                    <a:cubicBezTo>
                      <a:pt x="6668" y="3645"/>
                      <a:pt x="6773" y="3517"/>
                      <a:pt x="6760" y="3374"/>
                    </a:cubicBezTo>
                    <a:lnTo>
                      <a:pt x="6468" y="344"/>
                    </a:lnTo>
                    <a:cubicBezTo>
                      <a:pt x="6459" y="242"/>
                      <a:pt x="6373" y="150"/>
                      <a:pt x="6240" y="90"/>
                    </a:cubicBezTo>
                    <a:cubicBezTo>
                      <a:pt x="6128" y="33"/>
                      <a:pt x="5982" y="1"/>
                      <a:pt x="582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7928530" y="3606133"/>
                <a:ext cx="481875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4966" extrusionOk="0">
                    <a:moveTo>
                      <a:pt x="1125" y="0"/>
                    </a:moveTo>
                    <a:cubicBezTo>
                      <a:pt x="865" y="0"/>
                      <a:pt x="633" y="92"/>
                      <a:pt x="500" y="226"/>
                    </a:cubicBezTo>
                    <a:cubicBezTo>
                      <a:pt x="436" y="289"/>
                      <a:pt x="395" y="365"/>
                      <a:pt x="388" y="445"/>
                    </a:cubicBezTo>
                    <a:lnTo>
                      <a:pt x="4" y="4406"/>
                    </a:lnTo>
                    <a:cubicBezTo>
                      <a:pt x="1" y="4444"/>
                      <a:pt x="4" y="4482"/>
                      <a:pt x="10" y="4520"/>
                    </a:cubicBezTo>
                    <a:cubicBezTo>
                      <a:pt x="61" y="4771"/>
                      <a:pt x="360" y="4965"/>
                      <a:pt x="741" y="4965"/>
                    </a:cubicBezTo>
                    <a:lnTo>
                      <a:pt x="7034" y="4965"/>
                    </a:lnTo>
                    <a:cubicBezTo>
                      <a:pt x="7412" y="4965"/>
                      <a:pt x="7714" y="4771"/>
                      <a:pt x="7761" y="4520"/>
                    </a:cubicBezTo>
                    <a:cubicBezTo>
                      <a:pt x="7771" y="4482"/>
                      <a:pt x="7774" y="4444"/>
                      <a:pt x="7768" y="4406"/>
                    </a:cubicBezTo>
                    <a:lnTo>
                      <a:pt x="7387" y="445"/>
                    </a:lnTo>
                    <a:cubicBezTo>
                      <a:pt x="7380" y="365"/>
                      <a:pt x="7339" y="289"/>
                      <a:pt x="7272" y="226"/>
                    </a:cubicBezTo>
                    <a:cubicBezTo>
                      <a:pt x="7142" y="92"/>
                      <a:pt x="6907" y="0"/>
                      <a:pt x="6650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8378060" y="3130257"/>
                <a:ext cx="388661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2994" extrusionOk="0">
                    <a:moveTo>
                      <a:pt x="518" y="1"/>
                    </a:moveTo>
                    <a:cubicBezTo>
                      <a:pt x="238" y="1"/>
                      <a:pt x="19" y="106"/>
                      <a:pt x="3" y="242"/>
                    </a:cubicBezTo>
                    <a:cubicBezTo>
                      <a:pt x="0" y="252"/>
                      <a:pt x="0" y="264"/>
                      <a:pt x="3" y="274"/>
                    </a:cubicBezTo>
                    <a:lnTo>
                      <a:pt x="286" y="2666"/>
                    </a:lnTo>
                    <a:cubicBezTo>
                      <a:pt x="292" y="2736"/>
                      <a:pt x="343" y="2803"/>
                      <a:pt x="419" y="2857"/>
                    </a:cubicBezTo>
                    <a:cubicBezTo>
                      <a:pt x="540" y="2939"/>
                      <a:pt x="728" y="2993"/>
                      <a:pt x="928" y="2993"/>
                    </a:cubicBezTo>
                    <a:lnTo>
                      <a:pt x="5747" y="2993"/>
                    </a:lnTo>
                    <a:cubicBezTo>
                      <a:pt x="5950" y="2993"/>
                      <a:pt x="6112" y="2939"/>
                      <a:pt x="6195" y="2857"/>
                    </a:cubicBezTo>
                    <a:cubicBezTo>
                      <a:pt x="6249" y="2803"/>
                      <a:pt x="6271" y="2736"/>
                      <a:pt x="6249" y="2666"/>
                    </a:cubicBezTo>
                    <a:lnTo>
                      <a:pt x="5505" y="274"/>
                    </a:lnTo>
                    <a:cubicBezTo>
                      <a:pt x="5502" y="264"/>
                      <a:pt x="5496" y="252"/>
                      <a:pt x="5489" y="242"/>
                    </a:cubicBezTo>
                    <a:cubicBezTo>
                      <a:pt x="5416" y="106"/>
                      <a:pt x="5153" y="1"/>
                      <a:pt x="487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8402480" y="3340003"/>
                <a:ext cx="443821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794" extrusionOk="0">
                    <a:moveTo>
                      <a:pt x="585" y="1"/>
                    </a:moveTo>
                    <a:cubicBezTo>
                      <a:pt x="426" y="1"/>
                      <a:pt x="289" y="33"/>
                      <a:pt x="187" y="90"/>
                    </a:cubicBezTo>
                    <a:cubicBezTo>
                      <a:pt x="67" y="150"/>
                      <a:pt x="0" y="242"/>
                      <a:pt x="13" y="344"/>
                    </a:cubicBezTo>
                    <a:lnTo>
                      <a:pt x="372" y="3374"/>
                    </a:lnTo>
                    <a:cubicBezTo>
                      <a:pt x="388" y="3517"/>
                      <a:pt x="521" y="3645"/>
                      <a:pt x="712" y="3721"/>
                    </a:cubicBezTo>
                    <a:cubicBezTo>
                      <a:pt x="829" y="3768"/>
                      <a:pt x="963" y="3794"/>
                      <a:pt x="1106" y="3794"/>
                    </a:cubicBezTo>
                    <a:lnTo>
                      <a:pt x="6563" y="3794"/>
                    </a:lnTo>
                    <a:cubicBezTo>
                      <a:pt x="6703" y="3794"/>
                      <a:pt x="6830" y="3768"/>
                      <a:pt x="6925" y="3721"/>
                    </a:cubicBezTo>
                    <a:cubicBezTo>
                      <a:pt x="7081" y="3645"/>
                      <a:pt x="7160" y="3517"/>
                      <a:pt x="7116" y="3374"/>
                    </a:cubicBezTo>
                    <a:lnTo>
                      <a:pt x="6172" y="344"/>
                    </a:lnTo>
                    <a:cubicBezTo>
                      <a:pt x="6140" y="242"/>
                      <a:pt x="6036" y="150"/>
                      <a:pt x="5890" y="90"/>
                    </a:cubicBezTo>
                    <a:cubicBezTo>
                      <a:pt x="5766" y="33"/>
                      <a:pt x="5613" y="1"/>
                      <a:pt x="5454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8434523" y="3606133"/>
                <a:ext cx="512368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8267" h="4966" extrusionOk="0">
                    <a:moveTo>
                      <a:pt x="652" y="0"/>
                    </a:moveTo>
                    <a:cubicBezTo>
                      <a:pt x="395" y="0"/>
                      <a:pt x="179" y="92"/>
                      <a:pt x="77" y="226"/>
                    </a:cubicBezTo>
                    <a:cubicBezTo>
                      <a:pt x="26" y="289"/>
                      <a:pt x="1" y="365"/>
                      <a:pt x="10" y="445"/>
                    </a:cubicBezTo>
                    <a:lnTo>
                      <a:pt x="477" y="4406"/>
                    </a:lnTo>
                    <a:cubicBezTo>
                      <a:pt x="484" y="4444"/>
                      <a:pt x="493" y="4482"/>
                      <a:pt x="509" y="4520"/>
                    </a:cubicBezTo>
                    <a:cubicBezTo>
                      <a:pt x="614" y="4771"/>
                      <a:pt x="954" y="4965"/>
                      <a:pt x="1335" y="4965"/>
                    </a:cubicBezTo>
                    <a:lnTo>
                      <a:pt x="7625" y="4965"/>
                    </a:lnTo>
                    <a:cubicBezTo>
                      <a:pt x="8006" y="4965"/>
                      <a:pt x="8266" y="4771"/>
                      <a:pt x="8260" y="4520"/>
                    </a:cubicBezTo>
                    <a:cubicBezTo>
                      <a:pt x="8260" y="4482"/>
                      <a:pt x="8254" y="4444"/>
                      <a:pt x="8241" y="4406"/>
                    </a:cubicBezTo>
                    <a:lnTo>
                      <a:pt x="7008" y="445"/>
                    </a:lnTo>
                    <a:cubicBezTo>
                      <a:pt x="6983" y="365"/>
                      <a:pt x="6929" y="289"/>
                      <a:pt x="6850" y="226"/>
                    </a:cubicBezTo>
                    <a:cubicBezTo>
                      <a:pt x="6688" y="92"/>
                      <a:pt x="6437" y="0"/>
                      <a:pt x="6176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7999434" y="3144227"/>
                <a:ext cx="3400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487" y="38"/>
                    </a:lnTo>
                    <a:lnTo>
                      <a:pt x="5487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8378246" y="3144227"/>
                <a:ext cx="3400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486" y="38"/>
                    </a:lnTo>
                    <a:lnTo>
                      <a:pt x="54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7620621" y="3144227"/>
                <a:ext cx="33988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484" y="38"/>
                    </a:lnTo>
                    <a:lnTo>
                      <a:pt x="548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7997636" y="3159138"/>
                <a:ext cx="343665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544" y="42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8379796" y="3159138"/>
                <a:ext cx="34341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541" y="42"/>
                    </a:lnTo>
                    <a:lnTo>
                      <a:pt x="5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7615725" y="3159138"/>
                <a:ext cx="34341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540" y="42"/>
                    </a:lnTo>
                    <a:lnTo>
                      <a:pt x="554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7996273" y="3174674"/>
                <a:ext cx="34639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9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8381593" y="3174674"/>
                <a:ext cx="34633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7611015" y="3174674"/>
                <a:ext cx="34633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7994723" y="3190149"/>
                <a:ext cx="349491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639" y="42"/>
                    </a:lnTo>
                    <a:lnTo>
                      <a:pt x="5639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8383329" y="3190149"/>
                <a:ext cx="34955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639" y="42"/>
                    </a:lnTo>
                    <a:lnTo>
                      <a:pt x="5639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7606056" y="3190149"/>
                <a:ext cx="349305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636" y="42"/>
                    </a:lnTo>
                    <a:lnTo>
                      <a:pt x="563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7993112" y="3206312"/>
                <a:ext cx="35246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687" y="38"/>
                    </a:lnTo>
                    <a:lnTo>
                      <a:pt x="5687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8385312" y="3206312"/>
                <a:ext cx="35228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684" y="38"/>
                    </a:ln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7601160" y="3206312"/>
                <a:ext cx="35246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686" y="38"/>
                    </a:lnTo>
                    <a:lnTo>
                      <a:pt x="56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7991748" y="3222412"/>
                <a:ext cx="35544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734" y="42"/>
                    </a:lnTo>
                    <a:lnTo>
                      <a:pt x="573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8387109" y="3222412"/>
                <a:ext cx="35562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37" y="42"/>
                    </a:lnTo>
                    <a:lnTo>
                      <a:pt x="573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7596202" y="3222412"/>
                <a:ext cx="35544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735" y="42"/>
                    </a:lnTo>
                    <a:lnTo>
                      <a:pt x="573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7990199" y="3238952"/>
                <a:ext cx="35854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5" y="38"/>
                    </a:lnTo>
                    <a:lnTo>
                      <a:pt x="578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8389093" y="3238952"/>
                <a:ext cx="35872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8" y="3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7591120" y="3238952"/>
                <a:ext cx="35872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8" y="3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7988402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8391014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7585975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7986852" y="3272782"/>
                <a:ext cx="36523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893" y="42"/>
                    </a:lnTo>
                    <a:lnTo>
                      <a:pt x="589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8392997" y="3272782"/>
                <a:ext cx="365295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893" y="42"/>
                    </a:lnTo>
                    <a:lnTo>
                      <a:pt x="589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7580645" y="3272782"/>
                <a:ext cx="36510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890" y="42"/>
                    </a:lnTo>
                    <a:lnTo>
                      <a:pt x="589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7985241" y="3290073"/>
                <a:ext cx="36845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944" y="42"/>
                    </a:lnTo>
                    <a:lnTo>
                      <a:pt x="594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8394981" y="3290073"/>
                <a:ext cx="36858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947" y="42"/>
                    </a:lnTo>
                    <a:lnTo>
                      <a:pt x="594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7575377" y="3290073"/>
                <a:ext cx="36839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944" y="42"/>
                    </a:lnTo>
                    <a:lnTo>
                      <a:pt x="594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7990385" y="3307802"/>
                <a:ext cx="35798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5" y="42"/>
                    </a:lnTo>
                    <a:lnTo>
                      <a:pt x="577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8404029" y="3307802"/>
                <a:ext cx="35798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6" y="42"/>
                    </a:lnTo>
                    <a:lnTo>
                      <a:pt x="577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7576926" y="3307802"/>
                <a:ext cx="35779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2" y="42"/>
                    </a:lnTo>
                    <a:lnTo>
                      <a:pt x="577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799255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841388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2"/>
              <p:cNvSpPr/>
              <p:nvPr/>
            </p:nvSpPr>
            <p:spPr>
              <a:xfrm>
                <a:off x="757122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2"/>
              <p:cNvSpPr/>
              <p:nvPr/>
            </p:nvSpPr>
            <p:spPr>
              <a:xfrm>
                <a:off x="7978175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6169" y="39"/>
                    </a:lnTo>
                    <a:lnTo>
                      <a:pt x="616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2"/>
              <p:cNvSpPr/>
              <p:nvPr/>
            </p:nvSpPr>
            <p:spPr>
              <a:xfrm>
                <a:off x="8403658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6169" y="39"/>
                    </a:lnTo>
                    <a:lnTo>
                      <a:pt x="616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2"/>
              <p:cNvSpPr/>
              <p:nvPr/>
            </p:nvSpPr>
            <p:spPr>
              <a:xfrm>
                <a:off x="7552879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1" y="0"/>
                    </a:moveTo>
                    <a:lnTo>
                      <a:pt x="1" y="39"/>
                    </a:lnTo>
                    <a:lnTo>
                      <a:pt x="6170" y="39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2"/>
              <p:cNvSpPr/>
              <p:nvPr/>
            </p:nvSpPr>
            <p:spPr>
              <a:xfrm>
                <a:off x="7976378" y="3382228"/>
                <a:ext cx="38618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1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230" y="38"/>
                    </a:lnTo>
                    <a:lnTo>
                      <a:pt x="623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8405827" y="3382228"/>
                <a:ext cx="38612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229" y="38"/>
                    </a:lnTo>
                    <a:lnTo>
                      <a:pt x="622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2"/>
              <p:cNvSpPr/>
              <p:nvPr/>
            </p:nvSpPr>
            <p:spPr>
              <a:xfrm>
                <a:off x="7546991" y="3382228"/>
                <a:ext cx="38612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230" y="38"/>
                    </a:lnTo>
                    <a:lnTo>
                      <a:pt x="623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2"/>
              <p:cNvSpPr/>
              <p:nvPr/>
            </p:nvSpPr>
            <p:spPr>
              <a:xfrm>
                <a:off x="7974642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2"/>
              <p:cNvSpPr/>
              <p:nvPr/>
            </p:nvSpPr>
            <p:spPr>
              <a:xfrm>
                <a:off x="8408182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2"/>
              <p:cNvSpPr/>
              <p:nvPr/>
            </p:nvSpPr>
            <p:spPr>
              <a:xfrm>
                <a:off x="7541103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2"/>
              <p:cNvSpPr/>
              <p:nvPr/>
            </p:nvSpPr>
            <p:spPr>
              <a:xfrm>
                <a:off x="7972659" y="3421446"/>
                <a:ext cx="39361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351" y="41"/>
                    </a:lnTo>
                    <a:lnTo>
                      <a:pt x="63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2"/>
              <p:cNvSpPr/>
              <p:nvPr/>
            </p:nvSpPr>
            <p:spPr>
              <a:xfrm>
                <a:off x="8410351" y="3421446"/>
                <a:ext cx="39361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350" y="41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2"/>
              <p:cNvSpPr/>
              <p:nvPr/>
            </p:nvSpPr>
            <p:spPr>
              <a:xfrm>
                <a:off x="7534967" y="3421446"/>
                <a:ext cx="39343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6348" y="41"/>
                    </a:lnTo>
                    <a:lnTo>
                      <a:pt x="6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2"/>
              <p:cNvSpPr/>
              <p:nvPr/>
            </p:nvSpPr>
            <p:spPr>
              <a:xfrm>
                <a:off x="7970676" y="3441556"/>
                <a:ext cx="39758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6414" y="41"/>
                    </a:lnTo>
                    <a:lnTo>
                      <a:pt x="641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2"/>
              <p:cNvSpPr/>
              <p:nvPr/>
            </p:nvSpPr>
            <p:spPr>
              <a:xfrm>
                <a:off x="8412706" y="3441556"/>
                <a:ext cx="39752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414" y="41"/>
                    </a:lnTo>
                    <a:lnTo>
                      <a:pt x="641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2"/>
              <p:cNvSpPr/>
              <p:nvPr/>
            </p:nvSpPr>
            <p:spPr>
              <a:xfrm>
                <a:off x="7528707" y="3441556"/>
                <a:ext cx="397338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411" y="41"/>
                    </a:lnTo>
                    <a:lnTo>
                      <a:pt x="641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2"/>
              <p:cNvSpPr/>
              <p:nvPr/>
            </p:nvSpPr>
            <p:spPr>
              <a:xfrm>
                <a:off x="7968692" y="3462230"/>
                <a:ext cx="40155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8" y="42"/>
                    </a:ln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2"/>
              <p:cNvSpPr/>
              <p:nvPr/>
            </p:nvSpPr>
            <p:spPr>
              <a:xfrm>
                <a:off x="8415248" y="3462230"/>
                <a:ext cx="40130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4" y="42"/>
                    </a:lnTo>
                    <a:lnTo>
                      <a:pt x="647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2"/>
              <p:cNvSpPr/>
              <p:nvPr/>
            </p:nvSpPr>
            <p:spPr>
              <a:xfrm>
                <a:off x="7522385" y="3462230"/>
                <a:ext cx="40130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4" y="42"/>
                    </a:lnTo>
                    <a:lnTo>
                      <a:pt x="647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2"/>
              <p:cNvSpPr/>
              <p:nvPr/>
            </p:nvSpPr>
            <p:spPr>
              <a:xfrm>
                <a:off x="7966771" y="3483342"/>
                <a:ext cx="40539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41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541" y="38"/>
                    </a:lnTo>
                    <a:lnTo>
                      <a:pt x="6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2"/>
              <p:cNvSpPr/>
              <p:nvPr/>
            </p:nvSpPr>
            <p:spPr>
              <a:xfrm>
                <a:off x="8417603" y="3483342"/>
                <a:ext cx="405457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42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541" y="38"/>
                    </a:lnTo>
                    <a:lnTo>
                      <a:pt x="6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2"/>
              <p:cNvSpPr/>
              <p:nvPr/>
            </p:nvSpPr>
            <p:spPr>
              <a:xfrm>
                <a:off x="7515878" y="3483342"/>
                <a:ext cx="4052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538" y="38"/>
                    </a:lnTo>
                    <a:lnTo>
                      <a:pt x="653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2"/>
              <p:cNvSpPr/>
              <p:nvPr/>
            </p:nvSpPr>
            <p:spPr>
              <a:xfrm>
                <a:off x="7964788" y="3504831"/>
                <a:ext cx="40936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2"/>
              <p:cNvSpPr/>
              <p:nvPr/>
            </p:nvSpPr>
            <p:spPr>
              <a:xfrm>
                <a:off x="8420144" y="3504831"/>
                <a:ext cx="40942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2"/>
              <p:cNvSpPr/>
              <p:nvPr/>
            </p:nvSpPr>
            <p:spPr>
              <a:xfrm>
                <a:off x="7509370" y="3504831"/>
                <a:ext cx="40942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2"/>
              <p:cNvSpPr/>
              <p:nvPr/>
            </p:nvSpPr>
            <p:spPr>
              <a:xfrm>
                <a:off x="7962619" y="3526695"/>
                <a:ext cx="41370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675" y="39"/>
                    </a:lnTo>
                    <a:lnTo>
                      <a:pt x="667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2"/>
              <p:cNvSpPr/>
              <p:nvPr/>
            </p:nvSpPr>
            <p:spPr>
              <a:xfrm>
                <a:off x="8422747" y="3526695"/>
                <a:ext cx="413514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671" y="39"/>
                    </a:lnTo>
                    <a:lnTo>
                      <a:pt x="667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2"/>
              <p:cNvSpPr/>
              <p:nvPr/>
            </p:nvSpPr>
            <p:spPr>
              <a:xfrm>
                <a:off x="7502490" y="3526695"/>
                <a:ext cx="41370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675" y="39"/>
                    </a:lnTo>
                    <a:lnTo>
                      <a:pt x="667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7960449" y="3548998"/>
                <a:ext cx="418038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44" y="42"/>
                    </a:lnTo>
                    <a:lnTo>
                      <a:pt x="67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8425288" y="3548998"/>
                <a:ext cx="41785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42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41" y="42"/>
                    </a:lnTo>
                    <a:lnTo>
                      <a:pt x="67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7495797" y="3548998"/>
                <a:ext cx="41766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38" y="42"/>
                    </a:lnTo>
                    <a:lnTo>
                      <a:pt x="673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>
                <a:off x="7976998" y="3571864"/>
                <a:ext cx="38494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1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211" y="39"/>
                    </a:lnTo>
                    <a:lnTo>
                      <a:pt x="621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2"/>
              <p:cNvSpPr/>
              <p:nvPr/>
            </p:nvSpPr>
            <p:spPr>
              <a:xfrm>
                <a:off x="8446547" y="3571864"/>
                <a:ext cx="38519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5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214" y="39"/>
                    </a:lnTo>
                    <a:lnTo>
                      <a:pt x="621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2"/>
              <p:cNvSpPr/>
              <p:nvPr/>
            </p:nvSpPr>
            <p:spPr>
              <a:xfrm>
                <a:off x="7507201" y="3571864"/>
                <a:ext cx="385004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2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211" y="39"/>
                    </a:lnTo>
                    <a:lnTo>
                      <a:pt x="621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2"/>
              <p:cNvSpPr/>
              <p:nvPr/>
            </p:nvSpPr>
            <p:spPr>
              <a:xfrm>
                <a:off x="7959458" y="3618851"/>
                <a:ext cx="41983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8439295" y="3618851"/>
                <a:ext cx="41977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7479868" y="3618851"/>
                <a:ext cx="41977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7951586" y="3643096"/>
                <a:ext cx="43576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030" y="42"/>
                    </a:lnTo>
                    <a:lnTo>
                      <a:pt x="703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8436320" y="3643096"/>
                <a:ext cx="435950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033" y="42"/>
                    </a:lnTo>
                    <a:lnTo>
                      <a:pt x="7033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7466667" y="3643096"/>
                <a:ext cx="43576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030" y="42"/>
                    </a:lnTo>
                    <a:lnTo>
                      <a:pt x="703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7949231" y="3667967"/>
                <a:ext cx="44047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107" y="42"/>
                    </a:lnTo>
                    <a:lnTo>
                      <a:pt x="710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8439295" y="3667967"/>
                <a:ext cx="44047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106" y="42"/>
                    </a:lnTo>
                    <a:lnTo>
                      <a:pt x="71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7458981" y="3667967"/>
                <a:ext cx="440660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10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110" y="42"/>
                    </a:lnTo>
                    <a:lnTo>
                      <a:pt x="711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8442208" y="3693277"/>
                <a:ext cx="44543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7186" y="42"/>
                    </a:lnTo>
                    <a:lnTo>
                      <a:pt x="71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7946690" y="3693277"/>
                <a:ext cx="44555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7189" y="42"/>
                    </a:lnTo>
                    <a:lnTo>
                      <a:pt x="718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7451296" y="3693277"/>
                <a:ext cx="44543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7186" y="42"/>
                    </a:lnTo>
                    <a:lnTo>
                      <a:pt x="71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7944335" y="3719338"/>
                <a:ext cx="45026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265" y="42"/>
                    </a:lnTo>
                    <a:lnTo>
                      <a:pt x="726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8445183" y="3719338"/>
                <a:ext cx="45051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268" y="42"/>
                    </a:lnTo>
                    <a:lnTo>
                      <a:pt x="7268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2"/>
              <p:cNvSpPr/>
              <p:nvPr/>
            </p:nvSpPr>
            <p:spPr>
              <a:xfrm>
                <a:off x="7443239" y="3719338"/>
                <a:ext cx="45032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265" y="42"/>
                    </a:lnTo>
                    <a:lnTo>
                      <a:pt x="726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>
                <a:off x="7941732" y="3745839"/>
                <a:ext cx="45547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8448344" y="3745839"/>
                <a:ext cx="45541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2"/>
              <p:cNvSpPr/>
              <p:nvPr/>
            </p:nvSpPr>
            <p:spPr>
              <a:xfrm>
                <a:off x="7435182" y="3745839"/>
                <a:ext cx="45541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2"/>
              <p:cNvSpPr/>
              <p:nvPr/>
            </p:nvSpPr>
            <p:spPr>
              <a:xfrm>
                <a:off x="7939191" y="3773091"/>
                <a:ext cx="4605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431" y="38"/>
                    </a:lnTo>
                    <a:lnTo>
                      <a:pt x="743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2"/>
              <p:cNvSpPr/>
              <p:nvPr/>
            </p:nvSpPr>
            <p:spPr>
              <a:xfrm>
                <a:off x="8451505" y="3773091"/>
                <a:ext cx="46074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433" y="38"/>
                    </a:lnTo>
                    <a:lnTo>
                      <a:pt x="743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2"/>
              <p:cNvSpPr/>
              <p:nvPr/>
            </p:nvSpPr>
            <p:spPr>
              <a:xfrm>
                <a:off x="7426691" y="3773091"/>
                <a:ext cx="4605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7431" y="38"/>
                    </a:lnTo>
                    <a:lnTo>
                      <a:pt x="743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2"/>
              <p:cNvSpPr/>
              <p:nvPr/>
            </p:nvSpPr>
            <p:spPr>
              <a:xfrm>
                <a:off x="7936402" y="3800719"/>
                <a:ext cx="46613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520" y="42"/>
                    </a:lnTo>
                    <a:lnTo>
                      <a:pt x="752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2"/>
              <p:cNvSpPr/>
              <p:nvPr/>
            </p:nvSpPr>
            <p:spPr>
              <a:xfrm>
                <a:off x="8454852" y="3800719"/>
                <a:ext cx="46582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516" y="42"/>
                    </a:lnTo>
                    <a:lnTo>
                      <a:pt x="751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2"/>
              <p:cNvSpPr/>
              <p:nvPr/>
            </p:nvSpPr>
            <p:spPr>
              <a:xfrm>
                <a:off x="7418262" y="3800719"/>
                <a:ext cx="46582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516" y="42"/>
                    </a:lnTo>
                    <a:lnTo>
                      <a:pt x="751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2"/>
              <p:cNvSpPr/>
              <p:nvPr/>
            </p:nvSpPr>
            <p:spPr>
              <a:xfrm>
                <a:off x="7933675" y="3829224"/>
                <a:ext cx="471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605" y="38"/>
                    </a:lnTo>
                    <a:lnTo>
                      <a:pt x="7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2"/>
              <p:cNvSpPr/>
              <p:nvPr/>
            </p:nvSpPr>
            <p:spPr>
              <a:xfrm>
                <a:off x="8457951" y="3829224"/>
                <a:ext cx="471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7606" y="38"/>
                    </a:lnTo>
                    <a:lnTo>
                      <a:pt x="760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2"/>
              <p:cNvSpPr/>
              <p:nvPr/>
            </p:nvSpPr>
            <p:spPr>
              <a:xfrm>
                <a:off x="7409585" y="3829224"/>
                <a:ext cx="47115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602" y="38"/>
                    </a:lnTo>
                    <a:lnTo>
                      <a:pt x="760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2"/>
              <p:cNvSpPr/>
              <p:nvPr/>
            </p:nvSpPr>
            <p:spPr>
              <a:xfrm>
                <a:off x="7930948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2"/>
              <p:cNvSpPr/>
              <p:nvPr/>
            </p:nvSpPr>
            <p:spPr>
              <a:xfrm>
                <a:off x="8461545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2"/>
              <p:cNvSpPr/>
              <p:nvPr/>
            </p:nvSpPr>
            <p:spPr>
              <a:xfrm>
                <a:off x="7400536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7929150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751" y="41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8466070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751" y="41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7392416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7752" y="41"/>
                    </a:lnTo>
                    <a:lnTo>
                      <a:pt x="775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7301308" y="3964732"/>
                <a:ext cx="1736300" cy="81254"/>
              </a:xfrm>
              <a:custGeom>
                <a:avLst/>
                <a:gdLst/>
                <a:ahLst/>
                <a:cxnLst/>
                <a:rect l="l" t="t" r="r" b="b"/>
                <a:pathLst>
                  <a:path w="28015" h="1297" extrusionOk="0">
                    <a:moveTo>
                      <a:pt x="0" y="0"/>
                    </a:moveTo>
                    <a:lnTo>
                      <a:pt x="0" y="1296"/>
                    </a:lnTo>
                    <a:lnTo>
                      <a:pt x="28015" y="1296"/>
                    </a:lnTo>
                    <a:lnTo>
                      <a:pt x="28015" y="0"/>
                    </a:lnTo>
                    <a:close/>
                  </a:path>
                </a:pathLst>
              </a:custGeom>
              <a:solidFill>
                <a:srgbClr val="007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5477777" y="3205078"/>
                <a:ext cx="382587" cy="130996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2091" extrusionOk="0">
                    <a:moveTo>
                      <a:pt x="0" y="1"/>
                    </a:moveTo>
                    <a:lnTo>
                      <a:pt x="0" y="2091"/>
                    </a:lnTo>
                    <a:lnTo>
                      <a:pt x="6172" y="2091"/>
                    </a:lnTo>
                    <a:lnTo>
                      <a:pt x="6172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5281863" y="3355935"/>
                <a:ext cx="774409" cy="1382944"/>
              </a:xfrm>
              <a:custGeom>
                <a:avLst/>
                <a:gdLst/>
                <a:ahLst/>
                <a:cxnLst/>
                <a:rect l="l" t="t" r="r" b="b"/>
                <a:pathLst>
                  <a:path w="12495" h="22075" extrusionOk="0">
                    <a:moveTo>
                      <a:pt x="458" y="1"/>
                    </a:moveTo>
                    <a:cubicBezTo>
                      <a:pt x="207" y="1"/>
                      <a:pt x="1" y="204"/>
                      <a:pt x="1" y="455"/>
                    </a:cubicBezTo>
                    <a:lnTo>
                      <a:pt x="1" y="21621"/>
                    </a:lnTo>
                    <a:cubicBezTo>
                      <a:pt x="1" y="21872"/>
                      <a:pt x="207" y="22075"/>
                      <a:pt x="458" y="22075"/>
                    </a:cubicBezTo>
                    <a:lnTo>
                      <a:pt x="12040" y="22075"/>
                    </a:lnTo>
                    <a:cubicBezTo>
                      <a:pt x="12291" y="22075"/>
                      <a:pt x="12494" y="21872"/>
                      <a:pt x="12494" y="21621"/>
                    </a:cubicBezTo>
                    <a:lnTo>
                      <a:pt x="12494" y="455"/>
                    </a:lnTo>
                    <a:cubicBezTo>
                      <a:pt x="12494" y="204"/>
                      <a:pt x="12291" y="1"/>
                      <a:pt x="12040" y="1"/>
                    </a:cubicBez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2"/>
              <p:cNvSpPr/>
              <p:nvPr/>
            </p:nvSpPr>
            <p:spPr>
              <a:xfrm>
                <a:off x="5251927" y="3325676"/>
                <a:ext cx="834465" cy="1443649"/>
              </a:xfrm>
              <a:custGeom>
                <a:avLst/>
                <a:gdLst/>
                <a:ahLst/>
                <a:cxnLst/>
                <a:rect l="l" t="t" r="r" b="b"/>
                <a:pathLst>
                  <a:path w="13464" h="23044" extrusionOk="0">
                    <a:moveTo>
                      <a:pt x="11592" y="966"/>
                    </a:moveTo>
                    <a:cubicBezTo>
                      <a:pt x="12091" y="966"/>
                      <a:pt x="12494" y="1370"/>
                      <a:pt x="12494" y="1869"/>
                    </a:cubicBezTo>
                    <a:lnTo>
                      <a:pt x="12494" y="21173"/>
                    </a:lnTo>
                    <a:cubicBezTo>
                      <a:pt x="12494" y="21672"/>
                      <a:pt x="12091" y="22075"/>
                      <a:pt x="11592" y="22075"/>
                    </a:cubicBezTo>
                    <a:lnTo>
                      <a:pt x="1872" y="22075"/>
                    </a:lnTo>
                    <a:cubicBezTo>
                      <a:pt x="1373" y="22075"/>
                      <a:pt x="966" y="21672"/>
                      <a:pt x="966" y="21173"/>
                    </a:cubicBezTo>
                    <a:lnTo>
                      <a:pt x="966" y="1869"/>
                    </a:lnTo>
                    <a:cubicBezTo>
                      <a:pt x="966" y="1370"/>
                      <a:pt x="1373" y="966"/>
                      <a:pt x="1872" y="966"/>
                    </a:cubicBezTo>
                    <a:close/>
                    <a:moveTo>
                      <a:pt x="1872" y="1"/>
                    </a:moveTo>
                    <a:cubicBezTo>
                      <a:pt x="839" y="1"/>
                      <a:pt x="1" y="839"/>
                      <a:pt x="1" y="1869"/>
                    </a:cubicBezTo>
                    <a:lnTo>
                      <a:pt x="1" y="21173"/>
                    </a:lnTo>
                    <a:cubicBezTo>
                      <a:pt x="1" y="22205"/>
                      <a:pt x="839" y="23044"/>
                      <a:pt x="1872" y="23044"/>
                    </a:cubicBezTo>
                    <a:lnTo>
                      <a:pt x="11592" y="23044"/>
                    </a:lnTo>
                    <a:cubicBezTo>
                      <a:pt x="12625" y="23044"/>
                      <a:pt x="13463" y="22205"/>
                      <a:pt x="13463" y="21173"/>
                    </a:cubicBezTo>
                    <a:lnTo>
                      <a:pt x="13463" y="1869"/>
                    </a:lnTo>
                    <a:cubicBezTo>
                      <a:pt x="13463" y="839"/>
                      <a:pt x="12625" y="1"/>
                      <a:pt x="115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2"/>
              <p:cNvSpPr/>
              <p:nvPr/>
            </p:nvSpPr>
            <p:spPr>
              <a:xfrm>
                <a:off x="5337582" y="4541052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0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2"/>
              <p:cNvSpPr/>
              <p:nvPr/>
            </p:nvSpPr>
            <p:spPr>
              <a:xfrm>
                <a:off x="5337582" y="4359353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2"/>
              <p:cNvSpPr/>
              <p:nvPr/>
            </p:nvSpPr>
            <p:spPr>
              <a:xfrm>
                <a:off x="5337582" y="4203315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2"/>
              <p:cNvSpPr/>
              <p:nvPr/>
            </p:nvSpPr>
            <p:spPr>
              <a:xfrm>
                <a:off x="5337582" y="4034541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7"/>
                    </a:lnTo>
                    <a:lnTo>
                      <a:pt x="10696" y="2247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32"/>
            <p:cNvSpPr/>
            <p:nvPr/>
          </p:nvSpPr>
          <p:spPr>
            <a:xfrm>
              <a:off x="4595874" y="795375"/>
              <a:ext cx="965389" cy="409494"/>
            </a:xfrm>
            <a:custGeom>
              <a:avLst/>
              <a:gdLst/>
              <a:ahLst/>
              <a:cxnLst/>
              <a:rect l="l" t="t" r="r" b="b"/>
              <a:pathLst>
                <a:path w="18092" h="7592" extrusionOk="0">
                  <a:moveTo>
                    <a:pt x="5417" y="0"/>
                  </a:moveTo>
                  <a:cubicBezTo>
                    <a:pt x="5187" y="0"/>
                    <a:pt x="4956" y="30"/>
                    <a:pt x="4734" y="92"/>
                  </a:cubicBezTo>
                  <a:cubicBezTo>
                    <a:pt x="3717" y="372"/>
                    <a:pt x="2885" y="1315"/>
                    <a:pt x="2754" y="2361"/>
                  </a:cubicBezTo>
                  <a:cubicBezTo>
                    <a:pt x="2681" y="2334"/>
                    <a:pt x="2604" y="2322"/>
                    <a:pt x="2527" y="2322"/>
                  </a:cubicBezTo>
                  <a:cubicBezTo>
                    <a:pt x="2295" y="2322"/>
                    <a:pt x="2062" y="2434"/>
                    <a:pt x="1929" y="2627"/>
                  </a:cubicBezTo>
                  <a:cubicBezTo>
                    <a:pt x="1751" y="2882"/>
                    <a:pt x="1662" y="3275"/>
                    <a:pt x="1862" y="3517"/>
                  </a:cubicBezTo>
                  <a:cubicBezTo>
                    <a:pt x="1703" y="3420"/>
                    <a:pt x="1522" y="3375"/>
                    <a:pt x="1340" y="3375"/>
                  </a:cubicBezTo>
                  <a:cubicBezTo>
                    <a:pt x="914" y="3375"/>
                    <a:pt x="478" y="3618"/>
                    <a:pt x="280" y="4003"/>
                  </a:cubicBezTo>
                  <a:cubicBezTo>
                    <a:pt x="0" y="4556"/>
                    <a:pt x="204" y="5286"/>
                    <a:pt x="693" y="5667"/>
                  </a:cubicBezTo>
                  <a:cubicBezTo>
                    <a:pt x="969" y="5881"/>
                    <a:pt x="1317" y="5984"/>
                    <a:pt x="1667" y="5984"/>
                  </a:cubicBezTo>
                  <a:cubicBezTo>
                    <a:pt x="1936" y="5984"/>
                    <a:pt x="2208" y="5923"/>
                    <a:pt x="2450" y="5804"/>
                  </a:cubicBezTo>
                  <a:cubicBezTo>
                    <a:pt x="2646" y="6160"/>
                    <a:pt x="3225" y="6633"/>
                    <a:pt x="3622" y="6713"/>
                  </a:cubicBezTo>
                  <a:cubicBezTo>
                    <a:pt x="3749" y="6738"/>
                    <a:pt x="3882" y="6753"/>
                    <a:pt x="4014" y="6753"/>
                  </a:cubicBezTo>
                  <a:cubicBezTo>
                    <a:pt x="4295" y="6753"/>
                    <a:pt x="4575" y="6686"/>
                    <a:pt x="4791" y="6516"/>
                  </a:cubicBezTo>
                  <a:cubicBezTo>
                    <a:pt x="5072" y="6804"/>
                    <a:pt x="5480" y="6953"/>
                    <a:pt x="5883" y="6953"/>
                  </a:cubicBezTo>
                  <a:cubicBezTo>
                    <a:pt x="6266" y="6953"/>
                    <a:pt x="6645" y="6818"/>
                    <a:pt x="6906" y="6538"/>
                  </a:cubicBezTo>
                  <a:cubicBezTo>
                    <a:pt x="7065" y="6784"/>
                    <a:pt x="7355" y="6938"/>
                    <a:pt x="7648" y="6938"/>
                  </a:cubicBezTo>
                  <a:cubicBezTo>
                    <a:pt x="7654" y="6938"/>
                    <a:pt x="7660" y="6938"/>
                    <a:pt x="7666" y="6938"/>
                  </a:cubicBezTo>
                  <a:cubicBezTo>
                    <a:pt x="7964" y="6932"/>
                    <a:pt x="8342" y="6836"/>
                    <a:pt x="8495" y="6579"/>
                  </a:cubicBezTo>
                  <a:cubicBezTo>
                    <a:pt x="9049" y="7217"/>
                    <a:pt x="9888" y="7591"/>
                    <a:pt x="10732" y="7591"/>
                  </a:cubicBezTo>
                  <a:cubicBezTo>
                    <a:pt x="10846" y="7591"/>
                    <a:pt x="10960" y="7584"/>
                    <a:pt x="11074" y="7570"/>
                  </a:cubicBezTo>
                  <a:cubicBezTo>
                    <a:pt x="12027" y="7456"/>
                    <a:pt x="12955" y="6897"/>
                    <a:pt x="13390" y="6042"/>
                  </a:cubicBezTo>
                  <a:cubicBezTo>
                    <a:pt x="13681" y="6246"/>
                    <a:pt x="14035" y="6352"/>
                    <a:pt x="14390" y="6352"/>
                  </a:cubicBezTo>
                  <a:cubicBezTo>
                    <a:pt x="14577" y="6352"/>
                    <a:pt x="14765" y="6322"/>
                    <a:pt x="14943" y="6261"/>
                  </a:cubicBezTo>
                  <a:cubicBezTo>
                    <a:pt x="15455" y="6084"/>
                    <a:pt x="15928" y="5645"/>
                    <a:pt x="16087" y="5127"/>
                  </a:cubicBezTo>
                  <a:cubicBezTo>
                    <a:pt x="16295" y="5325"/>
                    <a:pt x="16583" y="5428"/>
                    <a:pt x="16870" y="5428"/>
                  </a:cubicBezTo>
                  <a:cubicBezTo>
                    <a:pt x="17081" y="5428"/>
                    <a:pt x="17291" y="5372"/>
                    <a:pt x="17469" y="5258"/>
                  </a:cubicBezTo>
                  <a:cubicBezTo>
                    <a:pt x="17891" y="4991"/>
                    <a:pt x="18091" y="4422"/>
                    <a:pt x="17932" y="3949"/>
                  </a:cubicBezTo>
                  <a:cubicBezTo>
                    <a:pt x="17785" y="3499"/>
                    <a:pt x="17247" y="3161"/>
                    <a:pt x="16766" y="3161"/>
                  </a:cubicBezTo>
                  <a:cubicBezTo>
                    <a:pt x="16740" y="3161"/>
                    <a:pt x="16715" y="3162"/>
                    <a:pt x="16690" y="3164"/>
                  </a:cubicBezTo>
                  <a:cubicBezTo>
                    <a:pt x="16649" y="2538"/>
                    <a:pt x="16268" y="1948"/>
                    <a:pt x="15718" y="1652"/>
                  </a:cubicBezTo>
                  <a:cubicBezTo>
                    <a:pt x="15439" y="1503"/>
                    <a:pt x="15127" y="1426"/>
                    <a:pt x="14817" y="1426"/>
                  </a:cubicBezTo>
                  <a:cubicBezTo>
                    <a:pt x="14513" y="1426"/>
                    <a:pt x="14211" y="1500"/>
                    <a:pt x="13943" y="1652"/>
                  </a:cubicBezTo>
                  <a:cubicBezTo>
                    <a:pt x="13797" y="1427"/>
                    <a:pt x="13527" y="1299"/>
                    <a:pt x="13261" y="1299"/>
                  </a:cubicBezTo>
                  <a:cubicBezTo>
                    <a:pt x="13115" y="1299"/>
                    <a:pt x="12970" y="1338"/>
                    <a:pt x="12847" y="1420"/>
                  </a:cubicBezTo>
                  <a:cubicBezTo>
                    <a:pt x="12529" y="772"/>
                    <a:pt x="11881" y="293"/>
                    <a:pt x="11169" y="181"/>
                  </a:cubicBezTo>
                  <a:cubicBezTo>
                    <a:pt x="11055" y="163"/>
                    <a:pt x="10940" y="154"/>
                    <a:pt x="10824" y="154"/>
                  </a:cubicBezTo>
                  <a:cubicBezTo>
                    <a:pt x="10218" y="154"/>
                    <a:pt x="9615" y="401"/>
                    <a:pt x="9194" y="839"/>
                  </a:cubicBezTo>
                  <a:cubicBezTo>
                    <a:pt x="9005" y="634"/>
                    <a:pt x="8727" y="515"/>
                    <a:pt x="8449" y="515"/>
                  </a:cubicBezTo>
                  <a:cubicBezTo>
                    <a:pt x="8413" y="515"/>
                    <a:pt x="8378" y="517"/>
                    <a:pt x="8342" y="521"/>
                  </a:cubicBezTo>
                  <a:cubicBezTo>
                    <a:pt x="8028" y="559"/>
                    <a:pt x="7713" y="747"/>
                    <a:pt x="7561" y="1023"/>
                  </a:cubicBezTo>
                  <a:cubicBezTo>
                    <a:pt x="7055" y="377"/>
                    <a:pt x="6235" y="0"/>
                    <a:pt x="5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68337726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1209900" y="1015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KHỞI ĐỘNG</a:t>
            </a:r>
            <a:endParaRPr dirty="0"/>
          </a:p>
        </p:txBody>
      </p:sp>
      <p:sp>
        <p:nvSpPr>
          <p:cNvPr id="9" name="Down Ribbon 8">
            <a:extLst>
              <a:ext uri="{FF2B5EF4-FFF2-40B4-BE49-F238E27FC236}">
                <a16:creationId xmlns:a16="http://schemas.microsoft.com/office/drawing/2014/main" id="{C6531D35-66A1-5882-44C6-2A6BCB4F5E8A}"/>
              </a:ext>
            </a:extLst>
          </p:cNvPr>
          <p:cNvSpPr/>
          <p:nvPr/>
        </p:nvSpPr>
        <p:spPr>
          <a:xfrm>
            <a:off x="98854" y="942916"/>
            <a:ext cx="5072325" cy="1069188"/>
          </a:xfrm>
          <a:prstGeom prst="ribbo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“Thuyền tránh gió”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02655F-9E90-182F-058B-61FC793906B8}"/>
              </a:ext>
            </a:extLst>
          </p:cNvPr>
          <p:cNvSpPr txBox="1"/>
          <p:nvPr/>
        </p:nvSpPr>
        <p:spPr>
          <a:xfrm>
            <a:off x="464287" y="2111305"/>
            <a:ext cx="4706892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Hiệu lệnh: </a:t>
            </a: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GV hô </a:t>
            </a:r>
            <a:r>
              <a:rPr lang="vi-VN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 thổi hướng Đông/Tây/Nam/Bắc”. </a:t>
            </a:r>
          </a:p>
          <a:p>
            <a:pPr lvl="5"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Gió </a:t>
            </a:r>
            <a:r>
              <a:rPr lang="vi-VN" sz="20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Đông</a:t>
            </a: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thì ngả bên </a:t>
            </a:r>
            <a:r>
              <a:rPr lang="vi-VN" sz="20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trái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Gió </a:t>
            </a:r>
            <a:r>
              <a:rPr lang="vi-VN" sz="20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Tây</a:t>
            </a: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thì ngả bên </a:t>
            </a:r>
            <a:r>
              <a:rPr lang="vi-VN" sz="20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phải	</a:t>
            </a:r>
          </a:p>
          <a:p>
            <a:pPr algn="just">
              <a:lnSpc>
                <a:spcPct val="150000"/>
              </a:lnSpc>
            </a:pPr>
            <a:r>
              <a:rPr lang="vi-VN" sz="20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</a:t>
            </a: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 </a:t>
            </a:r>
            <a:r>
              <a:rPr lang="vi-VN" sz="20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Nam</a:t>
            </a: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ngả phía </a:t>
            </a:r>
            <a:r>
              <a:rPr lang="vi-VN" sz="20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trước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Gió </a:t>
            </a:r>
            <a:r>
              <a:rPr lang="vi-VN" sz="20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Bắc</a:t>
            </a: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ngả phía </a:t>
            </a:r>
            <a:r>
              <a:rPr lang="vi-VN" sz="20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sau</a:t>
            </a:r>
          </a:p>
        </p:txBody>
      </p:sp>
      <p:grpSp>
        <p:nvGrpSpPr>
          <p:cNvPr id="575" name="Google Shape;494;p35">
            <a:extLst>
              <a:ext uri="{FF2B5EF4-FFF2-40B4-BE49-F238E27FC236}">
                <a16:creationId xmlns:a16="http://schemas.microsoft.com/office/drawing/2014/main" id="{20AB0036-68A7-7915-8495-1A74AB299944}"/>
              </a:ext>
            </a:extLst>
          </p:cNvPr>
          <p:cNvGrpSpPr/>
          <p:nvPr/>
        </p:nvGrpSpPr>
        <p:grpSpPr>
          <a:xfrm>
            <a:off x="7454720" y="-2144681"/>
            <a:ext cx="1674467" cy="1787725"/>
            <a:chOff x="6692941" y="442792"/>
            <a:chExt cx="1674467" cy="1787725"/>
          </a:xfrm>
        </p:grpSpPr>
        <p:sp>
          <p:nvSpPr>
            <p:cNvPr id="576" name="Google Shape;495;p35">
              <a:extLst>
                <a:ext uri="{FF2B5EF4-FFF2-40B4-BE49-F238E27FC236}">
                  <a16:creationId xmlns:a16="http://schemas.microsoft.com/office/drawing/2014/main" id="{0612F09A-0ED7-CCBF-2F45-845EC6D5ECBD}"/>
                </a:ext>
              </a:extLst>
            </p:cNvPr>
            <p:cNvSpPr/>
            <p:nvPr/>
          </p:nvSpPr>
          <p:spPr>
            <a:xfrm>
              <a:off x="6919070" y="956323"/>
              <a:ext cx="551977" cy="932665"/>
            </a:xfrm>
            <a:custGeom>
              <a:avLst/>
              <a:gdLst/>
              <a:ahLst/>
              <a:cxnLst/>
              <a:rect l="l" t="t" r="r" b="b"/>
              <a:pathLst>
                <a:path w="4855" h="7597" extrusionOk="0">
                  <a:moveTo>
                    <a:pt x="3922" y="1"/>
                  </a:moveTo>
                  <a:cubicBezTo>
                    <a:pt x="3666" y="1"/>
                    <a:pt x="3413" y="112"/>
                    <a:pt x="3241" y="326"/>
                  </a:cubicBezTo>
                  <a:cubicBezTo>
                    <a:pt x="2907" y="742"/>
                    <a:pt x="0" y="4469"/>
                    <a:pt x="680" y="6953"/>
                  </a:cubicBezTo>
                  <a:cubicBezTo>
                    <a:pt x="789" y="7342"/>
                    <a:pt x="1141" y="7597"/>
                    <a:pt x="1524" y="7597"/>
                  </a:cubicBezTo>
                  <a:cubicBezTo>
                    <a:pt x="1600" y="7597"/>
                    <a:pt x="1677" y="7587"/>
                    <a:pt x="1754" y="7566"/>
                  </a:cubicBezTo>
                  <a:cubicBezTo>
                    <a:pt x="2221" y="7439"/>
                    <a:pt x="2494" y="6956"/>
                    <a:pt x="2367" y="6492"/>
                  </a:cubicBezTo>
                  <a:cubicBezTo>
                    <a:pt x="2046" y="5323"/>
                    <a:pt x="3482" y="2823"/>
                    <a:pt x="4603" y="1419"/>
                  </a:cubicBezTo>
                  <a:cubicBezTo>
                    <a:pt x="4851" y="1111"/>
                    <a:pt x="4854" y="685"/>
                    <a:pt x="4641" y="377"/>
                  </a:cubicBezTo>
                  <a:cubicBezTo>
                    <a:pt x="4594" y="307"/>
                    <a:pt x="4537" y="247"/>
                    <a:pt x="4467" y="193"/>
                  </a:cubicBezTo>
                  <a:cubicBezTo>
                    <a:pt x="4306" y="63"/>
                    <a:pt x="4113" y="1"/>
                    <a:pt x="3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496;p35">
              <a:extLst>
                <a:ext uri="{FF2B5EF4-FFF2-40B4-BE49-F238E27FC236}">
                  <a16:creationId xmlns:a16="http://schemas.microsoft.com/office/drawing/2014/main" id="{9E99D928-B166-686D-741F-03B3A08CD1EE}"/>
                </a:ext>
              </a:extLst>
            </p:cNvPr>
            <p:cNvSpPr/>
            <p:nvPr/>
          </p:nvSpPr>
          <p:spPr>
            <a:xfrm>
              <a:off x="6756948" y="1754425"/>
              <a:ext cx="565620" cy="476092"/>
            </a:xfrm>
            <a:custGeom>
              <a:avLst/>
              <a:gdLst/>
              <a:ahLst/>
              <a:cxnLst/>
              <a:rect l="l" t="t" r="r" b="b"/>
              <a:pathLst>
                <a:path w="4975" h="3878" extrusionOk="0">
                  <a:moveTo>
                    <a:pt x="3434" y="1"/>
                  </a:moveTo>
                  <a:lnTo>
                    <a:pt x="2094" y="1341"/>
                  </a:lnTo>
                  <a:lnTo>
                    <a:pt x="0" y="3441"/>
                  </a:lnTo>
                  <a:cubicBezTo>
                    <a:pt x="0" y="3441"/>
                    <a:pt x="337" y="3631"/>
                    <a:pt x="836" y="3762"/>
                  </a:cubicBezTo>
                  <a:cubicBezTo>
                    <a:pt x="1090" y="3827"/>
                    <a:pt x="1388" y="3877"/>
                    <a:pt x="1705" y="3877"/>
                  </a:cubicBezTo>
                  <a:cubicBezTo>
                    <a:pt x="2280" y="3877"/>
                    <a:pt x="2920" y="3714"/>
                    <a:pt x="3485" y="3184"/>
                  </a:cubicBezTo>
                  <a:cubicBezTo>
                    <a:pt x="4975" y="1789"/>
                    <a:pt x="3434" y="1"/>
                    <a:pt x="3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497;p35">
              <a:extLst>
                <a:ext uri="{FF2B5EF4-FFF2-40B4-BE49-F238E27FC236}">
                  <a16:creationId xmlns:a16="http://schemas.microsoft.com/office/drawing/2014/main" id="{5867AA4C-A68E-2E14-EA7E-756ED2D7B60E}"/>
                </a:ext>
              </a:extLst>
            </p:cNvPr>
            <p:cNvSpPr/>
            <p:nvPr/>
          </p:nvSpPr>
          <p:spPr>
            <a:xfrm>
              <a:off x="6692941" y="1644427"/>
              <a:ext cx="478645" cy="500523"/>
            </a:xfrm>
            <a:custGeom>
              <a:avLst/>
              <a:gdLst/>
              <a:ahLst/>
              <a:cxnLst/>
              <a:rect l="l" t="t" r="r" b="b"/>
              <a:pathLst>
                <a:path w="4210" h="4077" extrusionOk="0">
                  <a:moveTo>
                    <a:pt x="2511" y="1"/>
                  </a:moveTo>
                  <a:cubicBezTo>
                    <a:pt x="2051" y="1"/>
                    <a:pt x="1537" y="138"/>
                    <a:pt x="1021" y="541"/>
                  </a:cubicBezTo>
                  <a:cubicBezTo>
                    <a:pt x="163" y="1211"/>
                    <a:pt x="1" y="2170"/>
                    <a:pt x="33" y="2920"/>
                  </a:cubicBezTo>
                  <a:cubicBezTo>
                    <a:pt x="64" y="3578"/>
                    <a:pt x="249" y="4076"/>
                    <a:pt x="249" y="4076"/>
                  </a:cubicBezTo>
                  <a:lnTo>
                    <a:pt x="2615" y="2005"/>
                  </a:lnTo>
                  <a:lnTo>
                    <a:pt x="4210" y="611"/>
                  </a:lnTo>
                  <a:cubicBezTo>
                    <a:pt x="4210" y="611"/>
                    <a:pt x="3481" y="1"/>
                    <a:pt x="2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498;p35">
              <a:extLst>
                <a:ext uri="{FF2B5EF4-FFF2-40B4-BE49-F238E27FC236}">
                  <a16:creationId xmlns:a16="http://schemas.microsoft.com/office/drawing/2014/main" id="{9BD3EBEF-BD07-15F4-96F1-42EEB6F8BC6F}"/>
                </a:ext>
              </a:extLst>
            </p:cNvPr>
            <p:cNvSpPr/>
            <p:nvPr/>
          </p:nvSpPr>
          <p:spPr>
            <a:xfrm>
              <a:off x="6968867" y="442792"/>
              <a:ext cx="1121008" cy="1036894"/>
            </a:xfrm>
            <a:custGeom>
              <a:avLst/>
              <a:gdLst/>
              <a:ahLst/>
              <a:cxnLst/>
              <a:rect l="l" t="t" r="r" b="b"/>
              <a:pathLst>
                <a:path w="9860" h="8446" extrusionOk="0">
                  <a:moveTo>
                    <a:pt x="6063" y="1"/>
                  </a:moveTo>
                  <a:cubicBezTo>
                    <a:pt x="5988" y="1"/>
                    <a:pt x="5918" y="11"/>
                    <a:pt x="5852" y="33"/>
                  </a:cubicBezTo>
                  <a:cubicBezTo>
                    <a:pt x="5109" y="284"/>
                    <a:pt x="4461" y="774"/>
                    <a:pt x="3905" y="1368"/>
                  </a:cubicBezTo>
                  <a:cubicBezTo>
                    <a:pt x="2418" y="2953"/>
                    <a:pt x="1592" y="5303"/>
                    <a:pt x="1351" y="5967"/>
                  </a:cubicBezTo>
                  <a:cubicBezTo>
                    <a:pt x="1351" y="5967"/>
                    <a:pt x="404" y="6139"/>
                    <a:pt x="1" y="6800"/>
                  </a:cubicBezTo>
                  <a:lnTo>
                    <a:pt x="2895" y="8445"/>
                  </a:lnTo>
                  <a:cubicBezTo>
                    <a:pt x="2895" y="8445"/>
                    <a:pt x="4115" y="5789"/>
                    <a:pt x="6443" y="4509"/>
                  </a:cubicBezTo>
                  <a:cubicBezTo>
                    <a:pt x="6681" y="4379"/>
                    <a:pt x="6932" y="4261"/>
                    <a:pt x="7196" y="4163"/>
                  </a:cubicBezTo>
                  <a:cubicBezTo>
                    <a:pt x="9859" y="3169"/>
                    <a:pt x="7357" y="1"/>
                    <a:pt x="6063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499;p35">
              <a:extLst>
                <a:ext uri="{FF2B5EF4-FFF2-40B4-BE49-F238E27FC236}">
                  <a16:creationId xmlns:a16="http://schemas.microsoft.com/office/drawing/2014/main" id="{79E06334-930D-251C-ED84-E2EAFCEA0D6A}"/>
                </a:ext>
              </a:extLst>
            </p:cNvPr>
            <p:cNvSpPr/>
            <p:nvPr/>
          </p:nvSpPr>
          <p:spPr>
            <a:xfrm>
              <a:off x="6972505" y="1387232"/>
              <a:ext cx="894305" cy="502365"/>
            </a:xfrm>
            <a:custGeom>
              <a:avLst/>
              <a:gdLst/>
              <a:ahLst/>
              <a:cxnLst/>
              <a:rect l="l" t="t" r="r" b="b"/>
              <a:pathLst>
                <a:path w="7866" h="4092" extrusionOk="0">
                  <a:moveTo>
                    <a:pt x="6880" y="0"/>
                  </a:moveTo>
                  <a:cubicBezTo>
                    <a:pt x="6695" y="0"/>
                    <a:pt x="6509" y="59"/>
                    <a:pt x="6351" y="180"/>
                  </a:cubicBezTo>
                  <a:cubicBezTo>
                    <a:pt x="5074" y="1150"/>
                    <a:pt x="2917" y="2350"/>
                    <a:pt x="1644" y="2350"/>
                  </a:cubicBezTo>
                  <a:cubicBezTo>
                    <a:pt x="1491" y="2350"/>
                    <a:pt x="1351" y="2333"/>
                    <a:pt x="1227" y="2296"/>
                  </a:cubicBezTo>
                  <a:cubicBezTo>
                    <a:pt x="1142" y="2270"/>
                    <a:pt x="1056" y="2258"/>
                    <a:pt x="972" y="2258"/>
                  </a:cubicBezTo>
                  <a:cubicBezTo>
                    <a:pt x="597" y="2258"/>
                    <a:pt x="251" y="2501"/>
                    <a:pt x="137" y="2880"/>
                  </a:cubicBezTo>
                  <a:cubicBezTo>
                    <a:pt x="1" y="3341"/>
                    <a:pt x="261" y="3830"/>
                    <a:pt x="722" y="3967"/>
                  </a:cubicBezTo>
                  <a:cubicBezTo>
                    <a:pt x="1008" y="4053"/>
                    <a:pt x="1312" y="4091"/>
                    <a:pt x="1626" y="4091"/>
                  </a:cubicBezTo>
                  <a:cubicBezTo>
                    <a:pt x="4026" y="4091"/>
                    <a:pt x="7035" y="1855"/>
                    <a:pt x="7408" y="1568"/>
                  </a:cubicBezTo>
                  <a:cubicBezTo>
                    <a:pt x="7793" y="1276"/>
                    <a:pt x="7866" y="730"/>
                    <a:pt x="7574" y="345"/>
                  </a:cubicBezTo>
                  <a:cubicBezTo>
                    <a:pt x="7523" y="276"/>
                    <a:pt x="7462" y="215"/>
                    <a:pt x="7393" y="168"/>
                  </a:cubicBezTo>
                  <a:cubicBezTo>
                    <a:pt x="7243" y="57"/>
                    <a:pt x="7062" y="0"/>
                    <a:pt x="6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00;p35">
              <a:extLst>
                <a:ext uri="{FF2B5EF4-FFF2-40B4-BE49-F238E27FC236}">
                  <a16:creationId xmlns:a16="http://schemas.microsoft.com/office/drawing/2014/main" id="{6EE49DEA-EA2E-8F0A-E406-330D236AFFAF}"/>
                </a:ext>
              </a:extLst>
            </p:cNvPr>
            <p:cNvSpPr/>
            <p:nvPr/>
          </p:nvSpPr>
          <p:spPr>
            <a:xfrm>
              <a:off x="7060615" y="1760932"/>
              <a:ext cx="83564" cy="81763"/>
            </a:xfrm>
            <a:custGeom>
              <a:avLst/>
              <a:gdLst/>
              <a:ahLst/>
              <a:cxnLst/>
              <a:rect l="l" t="t" r="r" b="b"/>
              <a:pathLst>
                <a:path w="735" h="666" extrusionOk="0">
                  <a:moveTo>
                    <a:pt x="367" y="0"/>
                  </a:moveTo>
                  <a:cubicBezTo>
                    <a:pt x="283" y="0"/>
                    <a:pt x="200" y="31"/>
                    <a:pt x="134" y="94"/>
                  </a:cubicBezTo>
                  <a:cubicBezTo>
                    <a:pt x="4" y="224"/>
                    <a:pt x="1" y="434"/>
                    <a:pt x="131" y="564"/>
                  </a:cubicBezTo>
                  <a:cubicBezTo>
                    <a:pt x="196" y="632"/>
                    <a:pt x="282" y="666"/>
                    <a:pt x="368" y="666"/>
                  </a:cubicBezTo>
                  <a:cubicBezTo>
                    <a:pt x="452" y="666"/>
                    <a:pt x="536" y="634"/>
                    <a:pt x="601" y="570"/>
                  </a:cubicBezTo>
                  <a:cubicBezTo>
                    <a:pt x="731" y="443"/>
                    <a:pt x="734" y="233"/>
                    <a:pt x="604" y="100"/>
                  </a:cubicBezTo>
                  <a:cubicBezTo>
                    <a:pt x="539" y="34"/>
                    <a:pt x="453" y="0"/>
                    <a:pt x="3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01;p35">
              <a:extLst>
                <a:ext uri="{FF2B5EF4-FFF2-40B4-BE49-F238E27FC236}">
                  <a16:creationId xmlns:a16="http://schemas.microsoft.com/office/drawing/2014/main" id="{8BE1BE81-B241-34BA-4B74-2D21E76F0CDF}"/>
                </a:ext>
              </a:extLst>
            </p:cNvPr>
            <p:cNvSpPr/>
            <p:nvPr/>
          </p:nvSpPr>
          <p:spPr>
            <a:xfrm>
              <a:off x="7367578" y="901201"/>
              <a:ext cx="999584" cy="1016024"/>
            </a:xfrm>
            <a:custGeom>
              <a:avLst/>
              <a:gdLst/>
              <a:ahLst/>
              <a:cxnLst/>
              <a:rect l="l" t="t" r="r" b="b"/>
              <a:pathLst>
                <a:path w="8792" h="8276" extrusionOk="0">
                  <a:moveTo>
                    <a:pt x="5833" y="1"/>
                  </a:moveTo>
                  <a:cubicBezTo>
                    <a:pt x="5256" y="1"/>
                    <a:pt x="4720" y="314"/>
                    <a:pt x="4388" y="1144"/>
                  </a:cubicBezTo>
                  <a:cubicBezTo>
                    <a:pt x="4238" y="1519"/>
                    <a:pt x="4051" y="1865"/>
                    <a:pt x="3838" y="2186"/>
                  </a:cubicBezTo>
                  <a:cubicBezTo>
                    <a:pt x="2453" y="4285"/>
                    <a:pt x="1" y="5343"/>
                    <a:pt x="1" y="5343"/>
                  </a:cubicBezTo>
                  <a:lnTo>
                    <a:pt x="1580" y="8275"/>
                  </a:lnTo>
                  <a:cubicBezTo>
                    <a:pt x="2247" y="7888"/>
                    <a:pt x="2444" y="6944"/>
                    <a:pt x="2444" y="6944"/>
                  </a:cubicBezTo>
                  <a:cubicBezTo>
                    <a:pt x="3073" y="6735"/>
                    <a:pt x="5188" y="6045"/>
                    <a:pt x="6786" y="4768"/>
                  </a:cubicBezTo>
                  <a:cubicBezTo>
                    <a:pt x="7536" y="4174"/>
                    <a:pt x="8168" y="3450"/>
                    <a:pt x="8486" y="2586"/>
                  </a:cubicBezTo>
                  <a:cubicBezTo>
                    <a:pt x="8791" y="1751"/>
                    <a:pt x="7196" y="1"/>
                    <a:pt x="5833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02;p35">
              <a:extLst>
                <a:ext uri="{FF2B5EF4-FFF2-40B4-BE49-F238E27FC236}">
                  <a16:creationId xmlns:a16="http://schemas.microsoft.com/office/drawing/2014/main" id="{00D1219C-E643-F1BA-B7EF-BCBE1646132F}"/>
                </a:ext>
              </a:extLst>
            </p:cNvPr>
            <p:cNvSpPr/>
            <p:nvPr/>
          </p:nvSpPr>
          <p:spPr>
            <a:xfrm>
              <a:off x="7804175" y="901201"/>
              <a:ext cx="563233" cy="585478"/>
            </a:xfrm>
            <a:custGeom>
              <a:avLst/>
              <a:gdLst/>
              <a:ahLst/>
              <a:cxnLst/>
              <a:rect l="l" t="t" r="r" b="b"/>
              <a:pathLst>
                <a:path w="4954" h="4769" extrusionOk="0">
                  <a:moveTo>
                    <a:pt x="1995" y="1"/>
                  </a:moveTo>
                  <a:cubicBezTo>
                    <a:pt x="1418" y="1"/>
                    <a:pt x="882" y="314"/>
                    <a:pt x="550" y="1144"/>
                  </a:cubicBezTo>
                  <a:cubicBezTo>
                    <a:pt x="400" y="1519"/>
                    <a:pt x="213" y="1865"/>
                    <a:pt x="0" y="2186"/>
                  </a:cubicBezTo>
                  <a:cubicBezTo>
                    <a:pt x="22" y="2198"/>
                    <a:pt x="45" y="2208"/>
                    <a:pt x="67" y="2217"/>
                  </a:cubicBezTo>
                  <a:cubicBezTo>
                    <a:pt x="1522" y="2897"/>
                    <a:pt x="2411" y="3876"/>
                    <a:pt x="2948" y="4768"/>
                  </a:cubicBezTo>
                  <a:cubicBezTo>
                    <a:pt x="3698" y="4174"/>
                    <a:pt x="4330" y="3450"/>
                    <a:pt x="4648" y="2586"/>
                  </a:cubicBezTo>
                  <a:cubicBezTo>
                    <a:pt x="4953" y="1751"/>
                    <a:pt x="3358" y="1"/>
                    <a:pt x="1995" y="1"/>
                  </a:cubicBez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03;p35">
              <a:extLst>
                <a:ext uri="{FF2B5EF4-FFF2-40B4-BE49-F238E27FC236}">
                  <a16:creationId xmlns:a16="http://schemas.microsoft.com/office/drawing/2014/main" id="{E284E794-B0D9-54A2-E08B-9830BF9398F7}"/>
                </a:ext>
              </a:extLst>
            </p:cNvPr>
            <p:cNvSpPr/>
            <p:nvPr/>
          </p:nvSpPr>
          <p:spPr>
            <a:xfrm>
              <a:off x="7412713" y="442792"/>
              <a:ext cx="677153" cy="553681"/>
            </a:xfrm>
            <a:custGeom>
              <a:avLst/>
              <a:gdLst/>
              <a:ahLst/>
              <a:cxnLst/>
              <a:rect l="l" t="t" r="r" b="b"/>
              <a:pathLst>
                <a:path w="5956" h="4510" extrusionOk="0">
                  <a:moveTo>
                    <a:pt x="2159" y="1"/>
                  </a:moveTo>
                  <a:cubicBezTo>
                    <a:pt x="2084" y="1"/>
                    <a:pt x="2014" y="11"/>
                    <a:pt x="1948" y="33"/>
                  </a:cubicBezTo>
                  <a:cubicBezTo>
                    <a:pt x="1205" y="284"/>
                    <a:pt x="557" y="774"/>
                    <a:pt x="1" y="1368"/>
                  </a:cubicBezTo>
                  <a:cubicBezTo>
                    <a:pt x="379" y="1653"/>
                    <a:pt x="744" y="1958"/>
                    <a:pt x="1090" y="2282"/>
                  </a:cubicBezTo>
                  <a:cubicBezTo>
                    <a:pt x="1707" y="2864"/>
                    <a:pt x="2380" y="3531"/>
                    <a:pt x="2523" y="4404"/>
                  </a:cubicBezTo>
                  <a:cubicBezTo>
                    <a:pt x="2529" y="4439"/>
                    <a:pt x="2536" y="4474"/>
                    <a:pt x="2539" y="4509"/>
                  </a:cubicBezTo>
                  <a:cubicBezTo>
                    <a:pt x="2777" y="4379"/>
                    <a:pt x="3028" y="4261"/>
                    <a:pt x="3292" y="4163"/>
                  </a:cubicBezTo>
                  <a:cubicBezTo>
                    <a:pt x="5955" y="3169"/>
                    <a:pt x="3453" y="1"/>
                    <a:pt x="2159" y="1"/>
                  </a:cubicBez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04;p35">
              <a:extLst>
                <a:ext uri="{FF2B5EF4-FFF2-40B4-BE49-F238E27FC236}">
                  <a16:creationId xmlns:a16="http://schemas.microsoft.com/office/drawing/2014/main" id="{2014FA77-7412-029D-54D9-6F9BBDFFE1E8}"/>
                </a:ext>
              </a:extLst>
            </p:cNvPr>
            <p:cNvSpPr/>
            <p:nvPr/>
          </p:nvSpPr>
          <p:spPr>
            <a:xfrm>
              <a:off x="6968867" y="442792"/>
              <a:ext cx="815289" cy="939785"/>
            </a:xfrm>
            <a:custGeom>
              <a:avLst/>
              <a:gdLst/>
              <a:ahLst/>
              <a:cxnLst/>
              <a:rect l="l" t="t" r="r" b="b"/>
              <a:pathLst>
                <a:path w="7171" h="7655" extrusionOk="0">
                  <a:moveTo>
                    <a:pt x="6063" y="0"/>
                  </a:moveTo>
                  <a:cubicBezTo>
                    <a:pt x="5989" y="0"/>
                    <a:pt x="5918" y="11"/>
                    <a:pt x="5852" y="33"/>
                  </a:cubicBezTo>
                  <a:cubicBezTo>
                    <a:pt x="3120" y="958"/>
                    <a:pt x="1681" y="5052"/>
                    <a:pt x="1351" y="5967"/>
                  </a:cubicBezTo>
                  <a:cubicBezTo>
                    <a:pt x="1351" y="5967"/>
                    <a:pt x="404" y="6142"/>
                    <a:pt x="1" y="6800"/>
                  </a:cubicBezTo>
                  <a:lnTo>
                    <a:pt x="1500" y="7654"/>
                  </a:lnTo>
                  <a:cubicBezTo>
                    <a:pt x="2386" y="5478"/>
                    <a:pt x="4235" y="1749"/>
                    <a:pt x="7170" y="523"/>
                  </a:cubicBezTo>
                  <a:cubicBezTo>
                    <a:pt x="6793" y="205"/>
                    <a:pt x="6390" y="0"/>
                    <a:pt x="6063" y="0"/>
                  </a:cubicBezTo>
                  <a:close/>
                </a:path>
              </a:pathLst>
            </a:custGeom>
            <a:solidFill>
              <a:srgbClr val="C42F23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05;p35">
              <a:extLst>
                <a:ext uri="{FF2B5EF4-FFF2-40B4-BE49-F238E27FC236}">
                  <a16:creationId xmlns:a16="http://schemas.microsoft.com/office/drawing/2014/main" id="{CEF22CE4-A7CC-4342-3478-1BDED0581FA4}"/>
                </a:ext>
              </a:extLst>
            </p:cNvPr>
            <p:cNvSpPr/>
            <p:nvPr/>
          </p:nvSpPr>
          <p:spPr>
            <a:xfrm>
              <a:off x="7367578" y="901201"/>
              <a:ext cx="837004" cy="796024"/>
            </a:xfrm>
            <a:custGeom>
              <a:avLst/>
              <a:gdLst/>
              <a:ahLst/>
              <a:cxnLst/>
              <a:rect l="l" t="t" r="r" b="b"/>
              <a:pathLst>
                <a:path w="7362" h="6484" extrusionOk="0">
                  <a:moveTo>
                    <a:pt x="5833" y="1"/>
                  </a:moveTo>
                  <a:cubicBezTo>
                    <a:pt x="5256" y="1"/>
                    <a:pt x="4720" y="314"/>
                    <a:pt x="4388" y="1144"/>
                  </a:cubicBezTo>
                  <a:cubicBezTo>
                    <a:pt x="3266" y="3936"/>
                    <a:pt x="1" y="5343"/>
                    <a:pt x="1" y="5343"/>
                  </a:cubicBezTo>
                  <a:lnTo>
                    <a:pt x="614" y="6484"/>
                  </a:lnTo>
                  <a:cubicBezTo>
                    <a:pt x="1570" y="5994"/>
                    <a:pt x="4229" y="4451"/>
                    <a:pt x="5268" y="1862"/>
                  </a:cubicBezTo>
                  <a:cubicBezTo>
                    <a:pt x="5647" y="914"/>
                    <a:pt x="6257" y="556"/>
                    <a:pt x="6915" y="556"/>
                  </a:cubicBezTo>
                  <a:cubicBezTo>
                    <a:pt x="7062" y="556"/>
                    <a:pt x="7212" y="574"/>
                    <a:pt x="7361" y="607"/>
                  </a:cubicBezTo>
                  <a:cubicBezTo>
                    <a:pt x="6895" y="250"/>
                    <a:pt x="6347" y="1"/>
                    <a:pt x="5833" y="1"/>
                  </a:cubicBezTo>
                  <a:close/>
                </a:path>
              </a:pathLst>
            </a:custGeom>
            <a:solidFill>
              <a:srgbClr val="C42F23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612" name="Picture 9">
            <a:extLst>
              <a:ext uri="{FF2B5EF4-FFF2-40B4-BE49-F238E27FC236}">
                <a16:creationId xmlns:a16="http://schemas.microsoft.com/office/drawing/2014/main" id="{26209E6D-11FF-A92D-D023-AEB625FB9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562418" y="1218415"/>
            <a:ext cx="3505075" cy="369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725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826674" y="460564"/>
            <a:ext cx="7704000" cy="1482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07091C-D280-458B-93B4-6E4EF2589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0845"/>
              </p:ext>
            </p:extLst>
          </p:nvPr>
        </p:nvGraphicFramePr>
        <p:xfrm>
          <a:off x="306661" y="1824645"/>
          <a:ext cx="8530675" cy="2811052"/>
        </p:xfrm>
        <a:graphic>
          <a:graphicData uri="http://schemas.openxmlformats.org/drawingml/2006/table">
            <a:tbl>
              <a:tblPr firstRow="1" firstCol="1" bandRow="1">
                <a:tableStyleId>{5B97C7C4-0D8E-4AE7-A0F3-F1CD49E08B52}</a:tableStyleId>
              </a:tblPr>
              <a:tblGrid>
                <a:gridCol w="880901">
                  <a:extLst>
                    <a:ext uri="{9D8B030D-6E8A-4147-A177-3AD203B41FA5}">
                      <a16:colId xmlns:a16="http://schemas.microsoft.com/office/drawing/2014/main" val="1350003633"/>
                    </a:ext>
                  </a:extLst>
                </a:gridCol>
                <a:gridCol w="4160656">
                  <a:extLst>
                    <a:ext uri="{9D8B030D-6E8A-4147-A177-3AD203B41FA5}">
                      <a16:colId xmlns:a16="http://schemas.microsoft.com/office/drawing/2014/main" val="1352825814"/>
                    </a:ext>
                  </a:extLst>
                </a:gridCol>
                <a:gridCol w="3489118">
                  <a:extLst>
                    <a:ext uri="{9D8B030D-6E8A-4147-A177-3AD203B41FA5}">
                      <a16:colId xmlns:a16="http://schemas.microsoft.com/office/drawing/2014/main" val="4232385493"/>
                    </a:ext>
                  </a:extLst>
                </a:gridCol>
              </a:tblGrid>
              <a:tr h="7027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VN" sz="20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kiện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tốc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gió</a:t>
                      </a:r>
                      <a:endParaRPr lang="en-VN" sz="20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LED</a:t>
                      </a:r>
                      <a:endParaRPr lang="en-VN" sz="20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817108"/>
                  </a:ext>
                </a:extLst>
              </a:tr>
              <a:tr h="7027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 có gió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7104741"/>
                  </a:ext>
                </a:extLst>
              </a:tr>
              <a:tr h="7027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Ít gió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9567988"/>
                  </a:ext>
                </a:extLst>
              </a:tr>
              <a:tr h="7027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Gió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mạnh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91189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FF3495E-48C0-CAE5-AAED-ECDF02798047}"/>
              </a:ext>
            </a:extLst>
          </p:cNvPr>
          <p:cNvSpPr txBox="1"/>
          <p:nvPr/>
        </p:nvSpPr>
        <p:spPr>
          <a:xfrm>
            <a:off x="613324" y="1083168"/>
            <a:ext cx="7917350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gợi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ý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kiểm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tra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hoạt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mô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máy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8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>
            <a:spLocks noGrp="1"/>
          </p:cNvSpPr>
          <p:nvPr>
            <p:ph type="ctrTitle"/>
          </p:nvPr>
        </p:nvSpPr>
        <p:spPr>
          <a:xfrm>
            <a:off x="-30831" y="848246"/>
            <a:ext cx="4998945" cy="3477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4500" dirty="0">
                <a:latin typeface="Arial" panose="020B0604020202020204" pitchFamily="34" charset="0"/>
                <a:cs typeface="Arial" panose="020B0604020202020204" pitchFamily="34" charset="0"/>
              </a:rPr>
              <a:t>BÀI 8 – TIẾT 1</a:t>
            </a:r>
            <a:br>
              <a:rPr lang="en-VN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VN" sz="4500" b="0" dirty="0">
                <a:latin typeface="Arial" panose="020B0604020202020204" pitchFamily="34" charset="0"/>
                <a:cs typeface="Arial" panose="020B0604020202020204" pitchFamily="34" charset="0"/>
              </a:rPr>
              <a:t>MÔ HÌNH MÁY PHÁT ĐIỆN GIÓ</a:t>
            </a:r>
            <a:endParaRPr sz="4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Google Shape;258;p32"/>
          <p:cNvSpPr/>
          <p:nvPr/>
        </p:nvSpPr>
        <p:spPr>
          <a:xfrm>
            <a:off x="6896842" y="5023651"/>
            <a:ext cx="5996" cy="58299"/>
          </a:xfrm>
          <a:custGeom>
            <a:avLst/>
            <a:gdLst/>
            <a:ahLst/>
            <a:cxnLst/>
            <a:rect l="l" t="t" r="r" b="b"/>
            <a:pathLst>
              <a:path w="84" h="808" extrusionOk="0">
                <a:moveTo>
                  <a:pt x="1" y="1"/>
                </a:moveTo>
                <a:lnTo>
                  <a:pt x="1" y="808"/>
                </a:lnTo>
                <a:lnTo>
                  <a:pt x="83" y="808"/>
                </a:lnTo>
                <a:lnTo>
                  <a:pt x="83" y="1"/>
                </a:lnTo>
                <a:close/>
              </a:path>
            </a:pathLst>
          </a:custGeom>
          <a:solidFill>
            <a:srgbClr val="C42F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32"/>
          <p:cNvGrpSpPr/>
          <p:nvPr/>
        </p:nvGrpSpPr>
        <p:grpSpPr>
          <a:xfrm>
            <a:off x="5025334" y="446287"/>
            <a:ext cx="4118666" cy="4250926"/>
            <a:chOff x="4310271" y="368097"/>
            <a:chExt cx="4118666" cy="4250926"/>
          </a:xfrm>
        </p:grpSpPr>
        <p:grpSp>
          <p:nvGrpSpPr>
            <p:cNvPr id="260" name="Google Shape;260;p32"/>
            <p:cNvGrpSpPr/>
            <p:nvPr/>
          </p:nvGrpSpPr>
          <p:grpSpPr>
            <a:xfrm>
              <a:off x="4310271" y="368097"/>
              <a:ext cx="4118666" cy="4250926"/>
              <a:chOff x="4815067" y="411189"/>
              <a:chExt cx="4222541" cy="4358136"/>
            </a:xfrm>
          </p:grpSpPr>
          <p:sp>
            <p:nvSpPr>
              <p:cNvPr id="261" name="Google Shape;261;p32"/>
              <p:cNvSpPr/>
              <p:nvPr/>
            </p:nvSpPr>
            <p:spPr>
              <a:xfrm>
                <a:off x="8000611" y="1524394"/>
                <a:ext cx="961023" cy="458329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316" extrusionOk="0">
                    <a:moveTo>
                      <a:pt x="9310" y="1"/>
                    </a:moveTo>
                    <a:cubicBezTo>
                      <a:pt x="8572" y="1"/>
                      <a:pt x="7862" y="373"/>
                      <a:pt x="7453" y="999"/>
                    </a:cubicBezTo>
                    <a:cubicBezTo>
                      <a:pt x="7355" y="845"/>
                      <a:pt x="7162" y="769"/>
                      <a:pt x="6968" y="769"/>
                    </a:cubicBezTo>
                    <a:cubicBezTo>
                      <a:pt x="6786" y="769"/>
                      <a:pt x="6603" y="837"/>
                      <a:pt x="6497" y="971"/>
                    </a:cubicBezTo>
                    <a:cubicBezTo>
                      <a:pt x="6131" y="448"/>
                      <a:pt x="5492" y="134"/>
                      <a:pt x="4855" y="134"/>
                    </a:cubicBezTo>
                    <a:cubicBezTo>
                      <a:pt x="4694" y="134"/>
                      <a:pt x="4534" y="154"/>
                      <a:pt x="4378" y="195"/>
                    </a:cubicBezTo>
                    <a:cubicBezTo>
                      <a:pt x="3603" y="399"/>
                      <a:pt x="2961" y="1101"/>
                      <a:pt x="2885" y="1898"/>
                    </a:cubicBezTo>
                    <a:cubicBezTo>
                      <a:pt x="2825" y="1885"/>
                      <a:pt x="2765" y="1879"/>
                      <a:pt x="2705" y="1879"/>
                    </a:cubicBezTo>
                    <a:cubicBezTo>
                      <a:pt x="2203" y="1879"/>
                      <a:pt x="1698" y="2305"/>
                      <a:pt x="1710" y="2810"/>
                    </a:cubicBezTo>
                    <a:cubicBezTo>
                      <a:pt x="1090" y="2838"/>
                      <a:pt x="502" y="3239"/>
                      <a:pt x="252" y="3807"/>
                    </a:cubicBezTo>
                    <a:cubicBezTo>
                      <a:pt x="1" y="4376"/>
                      <a:pt x="99" y="5081"/>
                      <a:pt x="496" y="5561"/>
                    </a:cubicBezTo>
                    <a:cubicBezTo>
                      <a:pt x="814" y="5942"/>
                      <a:pt x="1308" y="6162"/>
                      <a:pt x="1803" y="6162"/>
                    </a:cubicBezTo>
                    <a:cubicBezTo>
                      <a:pt x="1928" y="6162"/>
                      <a:pt x="2052" y="6148"/>
                      <a:pt x="2173" y="6120"/>
                    </a:cubicBezTo>
                    <a:cubicBezTo>
                      <a:pt x="2539" y="6727"/>
                      <a:pt x="3152" y="7184"/>
                      <a:pt x="3851" y="7289"/>
                    </a:cubicBezTo>
                    <a:cubicBezTo>
                      <a:pt x="3969" y="7307"/>
                      <a:pt x="4090" y="7315"/>
                      <a:pt x="4210" y="7315"/>
                    </a:cubicBezTo>
                    <a:cubicBezTo>
                      <a:pt x="4805" y="7315"/>
                      <a:pt x="5407" y="7104"/>
                      <a:pt x="5846" y="6711"/>
                    </a:cubicBezTo>
                    <a:cubicBezTo>
                      <a:pt x="5992" y="6905"/>
                      <a:pt x="6236" y="7025"/>
                      <a:pt x="6480" y="7025"/>
                    </a:cubicBezTo>
                    <a:cubicBezTo>
                      <a:pt x="6511" y="7025"/>
                      <a:pt x="6542" y="7023"/>
                      <a:pt x="6573" y="7019"/>
                    </a:cubicBezTo>
                    <a:cubicBezTo>
                      <a:pt x="6846" y="6981"/>
                      <a:pt x="7084" y="6806"/>
                      <a:pt x="7186" y="6552"/>
                    </a:cubicBezTo>
                    <a:cubicBezTo>
                      <a:pt x="7581" y="7016"/>
                      <a:pt x="8191" y="7291"/>
                      <a:pt x="8800" y="7291"/>
                    </a:cubicBezTo>
                    <a:cubicBezTo>
                      <a:pt x="8871" y="7291"/>
                      <a:pt x="8942" y="7287"/>
                      <a:pt x="9013" y="7279"/>
                    </a:cubicBezTo>
                    <a:cubicBezTo>
                      <a:pt x="9689" y="7206"/>
                      <a:pt x="10321" y="6781"/>
                      <a:pt x="10642" y="6180"/>
                    </a:cubicBezTo>
                    <a:cubicBezTo>
                      <a:pt x="10861" y="6459"/>
                      <a:pt x="11212" y="6626"/>
                      <a:pt x="11569" y="6626"/>
                    </a:cubicBezTo>
                    <a:cubicBezTo>
                      <a:pt x="11610" y="6626"/>
                      <a:pt x="11652" y="6623"/>
                      <a:pt x="11694" y="6619"/>
                    </a:cubicBezTo>
                    <a:cubicBezTo>
                      <a:pt x="12088" y="6577"/>
                      <a:pt x="12456" y="6371"/>
                      <a:pt x="12628" y="6015"/>
                    </a:cubicBezTo>
                    <a:cubicBezTo>
                      <a:pt x="12839" y="6091"/>
                      <a:pt x="13063" y="6127"/>
                      <a:pt x="13287" y="6127"/>
                    </a:cubicBezTo>
                    <a:cubicBezTo>
                      <a:pt x="13945" y="6127"/>
                      <a:pt x="14607" y="5816"/>
                      <a:pt x="14991" y="5278"/>
                    </a:cubicBezTo>
                    <a:cubicBezTo>
                      <a:pt x="15506" y="4557"/>
                      <a:pt x="15477" y="3496"/>
                      <a:pt x="14921" y="2807"/>
                    </a:cubicBezTo>
                    <a:cubicBezTo>
                      <a:pt x="14518" y="2302"/>
                      <a:pt x="13834" y="1986"/>
                      <a:pt x="13177" y="1986"/>
                    </a:cubicBezTo>
                    <a:cubicBezTo>
                      <a:pt x="12933" y="1986"/>
                      <a:pt x="12692" y="2030"/>
                      <a:pt x="12472" y="2124"/>
                    </a:cubicBezTo>
                    <a:cubicBezTo>
                      <a:pt x="12469" y="1895"/>
                      <a:pt x="12329" y="1669"/>
                      <a:pt x="12123" y="1565"/>
                    </a:cubicBezTo>
                    <a:cubicBezTo>
                      <a:pt x="12035" y="1520"/>
                      <a:pt x="11934" y="1499"/>
                      <a:pt x="11833" y="1499"/>
                    </a:cubicBezTo>
                    <a:cubicBezTo>
                      <a:pt x="11696" y="1499"/>
                      <a:pt x="11557" y="1539"/>
                      <a:pt x="11449" y="1615"/>
                    </a:cubicBezTo>
                    <a:cubicBezTo>
                      <a:pt x="11211" y="796"/>
                      <a:pt x="10468" y="151"/>
                      <a:pt x="9626" y="24"/>
                    </a:cubicBezTo>
                    <a:cubicBezTo>
                      <a:pt x="9520" y="8"/>
                      <a:pt x="9415" y="1"/>
                      <a:pt x="9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2"/>
              <p:cNvSpPr/>
              <p:nvPr/>
            </p:nvSpPr>
            <p:spPr>
              <a:xfrm>
                <a:off x="4815067" y="2553360"/>
                <a:ext cx="1121297" cy="475620"/>
              </a:xfrm>
              <a:custGeom>
                <a:avLst/>
                <a:gdLst/>
                <a:ahLst/>
                <a:cxnLst/>
                <a:rect l="l" t="t" r="r" b="b"/>
                <a:pathLst>
                  <a:path w="18092" h="7592" extrusionOk="0">
                    <a:moveTo>
                      <a:pt x="5417" y="0"/>
                    </a:moveTo>
                    <a:cubicBezTo>
                      <a:pt x="5187" y="0"/>
                      <a:pt x="4956" y="30"/>
                      <a:pt x="4734" y="92"/>
                    </a:cubicBezTo>
                    <a:cubicBezTo>
                      <a:pt x="3717" y="372"/>
                      <a:pt x="2885" y="1315"/>
                      <a:pt x="2754" y="2361"/>
                    </a:cubicBezTo>
                    <a:cubicBezTo>
                      <a:pt x="2681" y="2334"/>
                      <a:pt x="2604" y="2322"/>
                      <a:pt x="2527" y="2322"/>
                    </a:cubicBezTo>
                    <a:cubicBezTo>
                      <a:pt x="2295" y="2322"/>
                      <a:pt x="2062" y="2434"/>
                      <a:pt x="1929" y="2627"/>
                    </a:cubicBezTo>
                    <a:cubicBezTo>
                      <a:pt x="1751" y="2882"/>
                      <a:pt x="1662" y="3275"/>
                      <a:pt x="1862" y="3517"/>
                    </a:cubicBezTo>
                    <a:cubicBezTo>
                      <a:pt x="1703" y="3420"/>
                      <a:pt x="1522" y="3375"/>
                      <a:pt x="1340" y="3375"/>
                    </a:cubicBezTo>
                    <a:cubicBezTo>
                      <a:pt x="914" y="3375"/>
                      <a:pt x="478" y="3618"/>
                      <a:pt x="280" y="4003"/>
                    </a:cubicBezTo>
                    <a:cubicBezTo>
                      <a:pt x="0" y="4556"/>
                      <a:pt x="204" y="5286"/>
                      <a:pt x="693" y="5667"/>
                    </a:cubicBezTo>
                    <a:cubicBezTo>
                      <a:pt x="969" y="5881"/>
                      <a:pt x="1317" y="5984"/>
                      <a:pt x="1667" y="5984"/>
                    </a:cubicBezTo>
                    <a:cubicBezTo>
                      <a:pt x="1936" y="5984"/>
                      <a:pt x="2208" y="5923"/>
                      <a:pt x="2450" y="5804"/>
                    </a:cubicBezTo>
                    <a:cubicBezTo>
                      <a:pt x="2646" y="6160"/>
                      <a:pt x="3225" y="6633"/>
                      <a:pt x="3622" y="6713"/>
                    </a:cubicBezTo>
                    <a:cubicBezTo>
                      <a:pt x="3749" y="6738"/>
                      <a:pt x="3882" y="6753"/>
                      <a:pt x="4014" y="6753"/>
                    </a:cubicBezTo>
                    <a:cubicBezTo>
                      <a:pt x="4295" y="6753"/>
                      <a:pt x="4575" y="6686"/>
                      <a:pt x="4791" y="6516"/>
                    </a:cubicBezTo>
                    <a:cubicBezTo>
                      <a:pt x="5072" y="6804"/>
                      <a:pt x="5480" y="6953"/>
                      <a:pt x="5883" y="6953"/>
                    </a:cubicBezTo>
                    <a:cubicBezTo>
                      <a:pt x="6266" y="6953"/>
                      <a:pt x="6645" y="6818"/>
                      <a:pt x="6906" y="6538"/>
                    </a:cubicBezTo>
                    <a:cubicBezTo>
                      <a:pt x="7065" y="6784"/>
                      <a:pt x="7355" y="6938"/>
                      <a:pt x="7648" y="6938"/>
                    </a:cubicBezTo>
                    <a:cubicBezTo>
                      <a:pt x="7654" y="6938"/>
                      <a:pt x="7660" y="6938"/>
                      <a:pt x="7666" y="6938"/>
                    </a:cubicBezTo>
                    <a:cubicBezTo>
                      <a:pt x="7964" y="6932"/>
                      <a:pt x="8342" y="6836"/>
                      <a:pt x="8495" y="6579"/>
                    </a:cubicBezTo>
                    <a:cubicBezTo>
                      <a:pt x="9049" y="7217"/>
                      <a:pt x="9888" y="7591"/>
                      <a:pt x="10732" y="7591"/>
                    </a:cubicBezTo>
                    <a:cubicBezTo>
                      <a:pt x="10846" y="7591"/>
                      <a:pt x="10960" y="7584"/>
                      <a:pt x="11074" y="7570"/>
                    </a:cubicBezTo>
                    <a:cubicBezTo>
                      <a:pt x="12027" y="7456"/>
                      <a:pt x="12955" y="6897"/>
                      <a:pt x="13390" y="6042"/>
                    </a:cubicBezTo>
                    <a:cubicBezTo>
                      <a:pt x="13681" y="6246"/>
                      <a:pt x="14035" y="6352"/>
                      <a:pt x="14390" y="6352"/>
                    </a:cubicBezTo>
                    <a:cubicBezTo>
                      <a:pt x="14577" y="6352"/>
                      <a:pt x="14765" y="6322"/>
                      <a:pt x="14943" y="6261"/>
                    </a:cubicBezTo>
                    <a:cubicBezTo>
                      <a:pt x="15455" y="6084"/>
                      <a:pt x="15928" y="5645"/>
                      <a:pt x="16087" y="5127"/>
                    </a:cubicBezTo>
                    <a:cubicBezTo>
                      <a:pt x="16295" y="5325"/>
                      <a:pt x="16583" y="5428"/>
                      <a:pt x="16870" y="5428"/>
                    </a:cubicBezTo>
                    <a:cubicBezTo>
                      <a:pt x="17081" y="5428"/>
                      <a:pt x="17291" y="5372"/>
                      <a:pt x="17469" y="5258"/>
                    </a:cubicBezTo>
                    <a:cubicBezTo>
                      <a:pt x="17891" y="4991"/>
                      <a:pt x="18091" y="4422"/>
                      <a:pt x="17932" y="3949"/>
                    </a:cubicBezTo>
                    <a:cubicBezTo>
                      <a:pt x="17785" y="3499"/>
                      <a:pt x="17247" y="3161"/>
                      <a:pt x="16766" y="3161"/>
                    </a:cubicBezTo>
                    <a:cubicBezTo>
                      <a:pt x="16740" y="3161"/>
                      <a:pt x="16715" y="3162"/>
                      <a:pt x="16690" y="3164"/>
                    </a:cubicBezTo>
                    <a:cubicBezTo>
                      <a:pt x="16649" y="2538"/>
                      <a:pt x="16268" y="1948"/>
                      <a:pt x="15718" y="1652"/>
                    </a:cubicBezTo>
                    <a:cubicBezTo>
                      <a:pt x="15439" y="1503"/>
                      <a:pt x="15127" y="1426"/>
                      <a:pt x="14817" y="1426"/>
                    </a:cubicBezTo>
                    <a:cubicBezTo>
                      <a:pt x="14513" y="1426"/>
                      <a:pt x="14211" y="1500"/>
                      <a:pt x="13943" y="1652"/>
                    </a:cubicBezTo>
                    <a:cubicBezTo>
                      <a:pt x="13797" y="1427"/>
                      <a:pt x="13527" y="1299"/>
                      <a:pt x="13261" y="1299"/>
                    </a:cubicBezTo>
                    <a:cubicBezTo>
                      <a:pt x="13115" y="1299"/>
                      <a:pt x="12970" y="1338"/>
                      <a:pt x="12847" y="1420"/>
                    </a:cubicBezTo>
                    <a:cubicBezTo>
                      <a:pt x="12529" y="772"/>
                      <a:pt x="11881" y="293"/>
                      <a:pt x="11169" y="181"/>
                    </a:cubicBezTo>
                    <a:cubicBezTo>
                      <a:pt x="11055" y="163"/>
                      <a:pt x="10940" y="154"/>
                      <a:pt x="10824" y="154"/>
                    </a:cubicBezTo>
                    <a:cubicBezTo>
                      <a:pt x="10218" y="154"/>
                      <a:pt x="9615" y="401"/>
                      <a:pt x="9194" y="839"/>
                    </a:cubicBezTo>
                    <a:cubicBezTo>
                      <a:pt x="9005" y="634"/>
                      <a:pt x="8727" y="515"/>
                      <a:pt x="8449" y="515"/>
                    </a:cubicBezTo>
                    <a:cubicBezTo>
                      <a:pt x="8413" y="515"/>
                      <a:pt x="8378" y="517"/>
                      <a:pt x="8342" y="521"/>
                    </a:cubicBezTo>
                    <a:cubicBezTo>
                      <a:pt x="8028" y="559"/>
                      <a:pt x="7713" y="747"/>
                      <a:pt x="7561" y="1023"/>
                    </a:cubicBezTo>
                    <a:cubicBezTo>
                      <a:pt x="7055" y="377"/>
                      <a:pt x="6235" y="0"/>
                      <a:pt x="54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2"/>
              <p:cNvSpPr/>
              <p:nvPr/>
            </p:nvSpPr>
            <p:spPr>
              <a:xfrm>
                <a:off x="5702201" y="1843900"/>
                <a:ext cx="234151" cy="2912482"/>
              </a:xfrm>
              <a:custGeom>
                <a:avLst/>
                <a:gdLst/>
                <a:ahLst/>
                <a:cxnLst/>
                <a:rect l="l" t="t" r="r" b="b"/>
                <a:pathLst>
                  <a:path w="3778" h="46490" extrusionOk="0">
                    <a:moveTo>
                      <a:pt x="1487" y="0"/>
                    </a:moveTo>
                    <a:lnTo>
                      <a:pt x="1" y="46490"/>
                    </a:lnTo>
                    <a:lnTo>
                      <a:pt x="3778" y="46490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2"/>
              <p:cNvSpPr/>
              <p:nvPr/>
            </p:nvSpPr>
            <p:spPr>
              <a:xfrm>
                <a:off x="5777009" y="1803053"/>
                <a:ext cx="84537" cy="5262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40" extrusionOk="0">
                    <a:moveTo>
                      <a:pt x="182" y="1"/>
                    </a:moveTo>
                    <a:cubicBezTo>
                      <a:pt x="80" y="1"/>
                      <a:pt x="1" y="125"/>
                      <a:pt x="4" y="277"/>
                    </a:cubicBezTo>
                    <a:lnTo>
                      <a:pt x="4" y="563"/>
                    </a:lnTo>
                    <a:cubicBezTo>
                      <a:pt x="4" y="716"/>
                      <a:pt x="87" y="840"/>
                      <a:pt x="185" y="840"/>
                    </a:cubicBezTo>
                    <a:lnTo>
                      <a:pt x="1179" y="840"/>
                    </a:lnTo>
                    <a:cubicBezTo>
                      <a:pt x="1278" y="840"/>
                      <a:pt x="1360" y="716"/>
                      <a:pt x="1360" y="563"/>
                    </a:cubicBezTo>
                    <a:lnTo>
                      <a:pt x="1360" y="277"/>
                    </a:lnTo>
                    <a:cubicBezTo>
                      <a:pt x="1364" y="125"/>
                      <a:pt x="1281" y="1"/>
                      <a:pt x="1182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2"/>
              <p:cNvSpPr/>
              <p:nvPr/>
            </p:nvSpPr>
            <p:spPr>
              <a:xfrm>
                <a:off x="5537586" y="2367890"/>
                <a:ext cx="192068" cy="2388499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38126" extrusionOk="0">
                    <a:moveTo>
                      <a:pt x="1221" y="0"/>
                    </a:moveTo>
                    <a:lnTo>
                      <a:pt x="1" y="38126"/>
                    </a:lnTo>
                    <a:lnTo>
                      <a:pt x="3098" y="38126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2"/>
              <p:cNvSpPr/>
              <p:nvPr/>
            </p:nvSpPr>
            <p:spPr>
              <a:xfrm>
                <a:off x="5599069" y="2334248"/>
                <a:ext cx="69167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687" extrusionOk="0">
                    <a:moveTo>
                      <a:pt x="146" y="0"/>
                    </a:moveTo>
                    <a:cubicBezTo>
                      <a:pt x="64" y="0"/>
                      <a:pt x="0" y="102"/>
                      <a:pt x="0" y="226"/>
                    </a:cubicBezTo>
                    <a:lnTo>
                      <a:pt x="0" y="464"/>
                    </a:lnTo>
                    <a:cubicBezTo>
                      <a:pt x="3" y="588"/>
                      <a:pt x="67" y="686"/>
                      <a:pt x="149" y="686"/>
                    </a:cubicBezTo>
                    <a:lnTo>
                      <a:pt x="966" y="686"/>
                    </a:lnTo>
                    <a:cubicBezTo>
                      <a:pt x="1045" y="686"/>
                      <a:pt x="1112" y="588"/>
                      <a:pt x="1112" y="464"/>
                    </a:cubicBezTo>
                    <a:lnTo>
                      <a:pt x="1115" y="226"/>
                    </a:lnTo>
                    <a:cubicBezTo>
                      <a:pt x="1115" y="102"/>
                      <a:pt x="1048" y="0"/>
                      <a:pt x="969" y="0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2"/>
              <p:cNvSpPr/>
              <p:nvPr/>
            </p:nvSpPr>
            <p:spPr>
              <a:xfrm>
                <a:off x="6994329" y="2694914"/>
                <a:ext cx="1809371" cy="2037422"/>
              </a:xfrm>
              <a:custGeom>
                <a:avLst/>
                <a:gdLst/>
                <a:ahLst/>
                <a:cxnLst/>
                <a:rect l="l" t="t" r="r" b="b"/>
                <a:pathLst>
                  <a:path w="29194" h="32522" extrusionOk="0">
                    <a:moveTo>
                      <a:pt x="14596" y="1"/>
                    </a:moveTo>
                    <a:cubicBezTo>
                      <a:pt x="13352" y="1"/>
                      <a:pt x="12109" y="95"/>
                      <a:pt x="10865" y="282"/>
                    </a:cubicBezTo>
                    <a:cubicBezTo>
                      <a:pt x="10839" y="447"/>
                      <a:pt x="10811" y="609"/>
                      <a:pt x="10782" y="774"/>
                    </a:cubicBezTo>
                    <a:cubicBezTo>
                      <a:pt x="10569" y="800"/>
                      <a:pt x="10353" y="832"/>
                      <a:pt x="10141" y="863"/>
                    </a:cubicBezTo>
                    <a:cubicBezTo>
                      <a:pt x="10083" y="1197"/>
                      <a:pt x="10026" y="1534"/>
                      <a:pt x="9969" y="1867"/>
                    </a:cubicBezTo>
                    <a:cubicBezTo>
                      <a:pt x="9944" y="2013"/>
                      <a:pt x="9918" y="2159"/>
                      <a:pt x="9893" y="2306"/>
                    </a:cubicBezTo>
                    <a:cubicBezTo>
                      <a:pt x="9864" y="2461"/>
                      <a:pt x="9836" y="2614"/>
                      <a:pt x="9807" y="2766"/>
                    </a:cubicBezTo>
                    <a:cubicBezTo>
                      <a:pt x="9769" y="2992"/>
                      <a:pt x="9724" y="3214"/>
                      <a:pt x="9683" y="3440"/>
                    </a:cubicBezTo>
                    <a:cubicBezTo>
                      <a:pt x="9616" y="3792"/>
                      <a:pt x="9550" y="4145"/>
                      <a:pt x="9477" y="4497"/>
                    </a:cubicBezTo>
                    <a:cubicBezTo>
                      <a:pt x="9445" y="4675"/>
                      <a:pt x="9410" y="4850"/>
                      <a:pt x="9372" y="5025"/>
                    </a:cubicBezTo>
                    <a:cubicBezTo>
                      <a:pt x="9321" y="5282"/>
                      <a:pt x="9267" y="5536"/>
                      <a:pt x="9213" y="5793"/>
                    </a:cubicBezTo>
                    <a:cubicBezTo>
                      <a:pt x="7259" y="15050"/>
                      <a:pt x="4153" y="23948"/>
                      <a:pt x="1" y="32522"/>
                    </a:cubicBezTo>
                    <a:lnTo>
                      <a:pt x="29194" y="32522"/>
                    </a:lnTo>
                    <a:cubicBezTo>
                      <a:pt x="25039" y="23945"/>
                      <a:pt x="21932" y="15041"/>
                      <a:pt x="19975" y="5774"/>
                    </a:cubicBezTo>
                    <a:cubicBezTo>
                      <a:pt x="19921" y="5520"/>
                      <a:pt x="19871" y="5266"/>
                      <a:pt x="19817" y="5009"/>
                    </a:cubicBezTo>
                    <a:cubicBezTo>
                      <a:pt x="19782" y="4834"/>
                      <a:pt x="19747" y="4659"/>
                      <a:pt x="19712" y="4485"/>
                    </a:cubicBezTo>
                    <a:cubicBezTo>
                      <a:pt x="19642" y="4132"/>
                      <a:pt x="19572" y="3780"/>
                      <a:pt x="19505" y="3424"/>
                    </a:cubicBezTo>
                    <a:cubicBezTo>
                      <a:pt x="19464" y="3201"/>
                      <a:pt x="19423" y="2979"/>
                      <a:pt x="19381" y="2753"/>
                    </a:cubicBezTo>
                    <a:cubicBezTo>
                      <a:pt x="19353" y="2601"/>
                      <a:pt x="19327" y="2449"/>
                      <a:pt x="19299" y="2293"/>
                    </a:cubicBezTo>
                    <a:cubicBezTo>
                      <a:pt x="19273" y="2150"/>
                      <a:pt x="19248" y="2004"/>
                      <a:pt x="19223" y="1858"/>
                    </a:cubicBezTo>
                    <a:cubicBezTo>
                      <a:pt x="19165" y="1527"/>
                      <a:pt x="19108" y="1194"/>
                      <a:pt x="19054" y="863"/>
                    </a:cubicBezTo>
                    <a:cubicBezTo>
                      <a:pt x="18838" y="832"/>
                      <a:pt x="18625" y="800"/>
                      <a:pt x="18409" y="774"/>
                    </a:cubicBezTo>
                    <a:cubicBezTo>
                      <a:pt x="18384" y="609"/>
                      <a:pt x="18355" y="447"/>
                      <a:pt x="18327" y="282"/>
                    </a:cubicBezTo>
                    <a:cubicBezTo>
                      <a:pt x="17083" y="95"/>
                      <a:pt x="15839" y="1"/>
                      <a:pt x="14596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2"/>
              <p:cNvSpPr/>
              <p:nvPr/>
            </p:nvSpPr>
            <p:spPr>
              <a:xfrm>
                <a:off x="6572007" y="550088"/>
                <a:ext cx="1597780" cy="1024913"/>
              </a:xfrm>
              <a:custGeom>
                <a:avLst/>
                <a:gdLst/>
                <a:ahLst/>
                <a:cxnLst/>
                <a:rect l="l" t="t" r="r" b="b"/>
                <a:pathLst>
                  <a:path w="25780" h="16360" extrusionOk="0">
                    <a:moveTo>
                      <a:pt x="14770" y="0"/>
                    </a:moveTo>
                    <a:cubicBezTo>
                      <a:pt x="14446" y="0"/>
                      <a:pt x="14123" y="27"/>
                      <a:pt x="13803" y="80"/>
                    </a:cubicBezTo>
                    <a:cubicBezTo>
                      <a:pt x="12237" y="344"/>
                      <a:pt x="10849" y="1230"/>
                      <a:pt x="9950" y="2539"/>
                    </a:cubicBezTo>
                    <a:cubicBezTo>
                      <a:pt x="9662" y="2263"/>
                      <a:pt x="9261" y="2109"/>
                      <a:pt x="8863" y="2109"/>
                    </a:cubicBezTo>
                    <a:cubicBezTo>
                      <a:pt x="8739" y="2109"/>
                      <a:pt x="8615" y="2124"/>
                      <a:pt x="8495" y="2155"/>
                    </a:cubicBezTo>
                    <a:cubicBezTo>
                      <a:pt x="7987" y="2282"/>
                      <a:pt x="7501" y="2695"/>
                      <a:pt x="7342" y="3193"/>
                    </a:cubicBezTo>
                    <a:cubicBezTo>
                      <a:pt x="6807" y="2889"/>
                      <a:pt x="6194" y="2739"/>
                      <a:pt x="5579" y="2739"/>
                    </a:cubicBezTo>
                    <a:cubicBezTo>
                      <a:pt x="4829" y="2739"/>
                      <a:pt x="4078" y="2963"/>
                      <a:pt x="3470" y="3403"/>
                    </a:cubicBezTo>
                    <a:cubicBezTo>
                      <a:pt x="2361" y="4200"/>
                      <a:pt x="1818" y="5662"/>
                      <a:pt x="2085" y="7002"/>
                    </a:cubicBezTo>
                    <a:cubicBezTo>
                      <a:pt x="1183" y="7352"/>
                      <a:pt x="471" y="8155"/>
                      <a:pt x="236" y="9092"/>
                    </a:cubicBezTo>
                    <a:cubicBezTo>
                      <a:pt x="1" y="10030"/>
                      <a:pt x="214" y="11119"/>
                      <a:pt x="843" y="11853"/>
                    </a:cubicBezTo>
                    <a:cubicBezTo>
                      <a:pt x="573" y="12231"/>
                      <a:pt x="563" y="12774"/>
                      <a:pt x="817" y="13162"/>
                    </a:cubicBezTo>
                    <a:cubicBezTo>
                      <a:pt x="1027" y="13482"/>
                      <a:pt x="1389" y="13670"/>
                      <a:pt x="1763" y="13670"/>
                    </a:cubicBezTo>
                    <a:cubicBezTo>
                      <a:pt x="1842" y="13670"/>
                      <a:pt x="1921" y="13662"/>
                      <a:pt x="1999" y="13645"/>
                    </a:cubicBezTo>
                    <a:lnTo>
                      <a:pt x="1999" y="13645"/>
                    </a:lnTo>
                    <a:cubicBezTo>
                      <a:pt x="1786" y="14032"/>
                      <a:pt x="1659" y="14474"/>
                      <a:pt x="1694" y="14915"/>
                    </a:cubicBezTo>
                    <a:cubicBezTo>
                      <a:pt x="1726" y="15357"/>
                      <a:pt x="1939" y="15792"/>
                      <a:pt x="2298" y="16046"/>
                    </a:cubicBezTo>
                    <a:cubicBezTo>
                      <a:pt x="2628" y="16281"/>
                      <a:pt x="3051" y="16348"/>
                      <a:pt x="3457" y="16357"/>
                    </a:cubicBezTo>
                    <a:cubicBezTo>
                      <a:pt x="3498" y="16359"/>
                      <a:pt x="3538" y="16359"/>
                      <a:pt x="3579" y="16359"/>
                    </a:cubicBezTo>
                    <a:cubicBezTo>
                      <a:pt x="3976" y="16359"/>
                      <a:pt x="4379" y="16299"/>
                      <a:pt x="4721" y="16103"/>
                    </a:cubicBezTo>
                    <a:cubicBezTo>
                      <a:pt x="5119" y="15878"/>
                      <a:pt x="5408" y="15474"/>
                      <a:pt x="5493" y="15026"/>
                    </a:cubicBezTo>
                    <a:cubicBezTo>
                      <a:pt x="5579" y="14575"/>
                      <a:pt x="5455" y="14092"/>
                      <a:pt x="5169" y="13740"/>
                    </a:cubicBezTo>
                    <a:cubicBezTo>
                      <a:pt x="5585" y="13733"/>
                      <a:pt x="6008" y="13508"/>
                      <a:pt x="6240" y="13162"/>
                    </a:cubicBezTo>
                    <a:cubicBezTo>
                      <a:pt x="6469" y="12812"/>
                      <a:pt x="6513" y="12348"/>
                      <a:pt x="6354" y="11964"/>
                    </a:cubicBezTo>
                    <a:cubicBezTo>
                      <a:pt x="7190" y="11885"/>
                      <a:pt x="7892" y="11183"/>
                      <a:pt x="8025" y="10354"/>
                    </a:cubicBezTo>
                    <a:cubicBezTo>
                      <a:pt x="8355" y="10849"/>
                      <a:pt x="8984" y="11135"/>
                      <a:pt x="9578" y="11148"/>
                    </a:cubicBezTo>
                    <a:cubicBezTo>
                      <a:pt x="9591" y="11148"/>
                      <a:pt x="9603" y="11148"/>
                      <a:pt x="9615" y="11148"/>
                    </a:cubicBezTo>
                    <a:cubicBezTo>
                      <a:pt x="10197" y="11148"/>
                      <a:pt x="10774" y="10855"/>
                      <a:pt x="11116" y="10385"/>
                    </a:cubicBezTo>
                    <a:cubicBezTo>
                      <a:pt x="11858" y="11223"/>
                      <a:pt x="12896" y="11688"/>
                      <a:pt x="13995" y="11688"/>
                    </a:cubicBezTo>
                    <a:cubicBezTo>
                      <a:pt x="14134" y="11688"/>
                      <a:pt x="14273" y="11680"/>
                      <a:pt x="14413" y="11666"/>
                    </a:cubicBezTo>
                    <a:cubicBezTo>
                      <a:pt x="15668" y="11535"/>
                      <a:pt x="16837" y="10767"/>
                      <a:pt x="17457" y="9667"/>
                    </a:cubicBezTo>
                    <a:cubicBezTo>
                      <a:pt x="17898" y="10019"/>
                      <a:pt x="18484" y="10213"/>
                      <a:pt x="19057" y="10213"/>
                    </a:cubicBezTo>
                    <a:cubicBezTo>
                      <a:pt x="19218" y="10213"/>
                      <a:pt x="19378" y="10198"/>
                      <a:pt x="19534" y="10166"/>
                    </a:cubicBezTo>
                    <a:cubicBezTo>
                      <a:pt x="20246" y="10023"/>
                      <a:pt x="20881" y="9556"/>
                      <a:pt x="21230" y="8921"/>
                    </a:cubicBezTo>
                    <a:cubicBezTo>
                      <a:pt x="21529" y="9105"/>
                      <a:pt x="21964" y="9225"/>
                      <a:pt x="22371" y="9225"/>
                    </a:cubicBezTo>
                    <a:cubicBezTo>
                      <a:pt x="22625" y="9225"/>
                      <a:pt x="22868" y="9178"/>
                      <a:pt x="23060" y="9070"/>
                    </a:cubicBezTo>
                    <a:cubicBezTo>
                      <a:pt x="23559" y="8794"/>
                      <a:pt x="23848" y="8216"/>
                      <a:pt x="23851" y="7644"/>
                    </a:cubicBezTo>
                    <a:cubicBezTo>
                      <a:pt x="24031" y="7744"/>
                      <a:pt x="24237" y="7793"/>
                      <a:pt x="24442" y="7793"/>
                    </a:cubicBezTo>
                    <a:cubicBezTo>
                      <a:pt x="24745" y="7793"/>
                      <a:pt x="25049" y="7687"/>
                      <a:pt x="25274" y="7485"/>
                    </a:cubicBezTo>
                    <a:cubicBezTo>
                      <a:pt x="25652" y="7145"/>
                      <a:pt x="25779" y="6554"/>
                      <a:pt x="25579" y="6087"/>
                    </a:cubicBezTo>
                    <a:cubicBezTo>
                      <a:pt x="25389" y="5651"/>
                      <a:pt x="24917" y="5384"/>
                      <a:pt x="24442" y="5384"/>
                    </a:cubicBezTo>
                    <a:cubicBezTo>
                      <a:pt x="24408" y="5384"/>
                      <a:pt x="24374" y="5386"/>
                      <a:pt x="24340" y="5389"/>
                    </a:cubicBezTo>
                    <a:cubicBezTo>
                      <a:pt x="24521" y="4852"/>
                      <a:pt x="24410" y="4223"/>
                      <a:pt x="24054" y="3781"/>
                    </a:cubicBezTo>
                    <a:cubicBezTo>
                      <a:pt x="23733" y="3383"/>
                      <a:pt x="23190" y="3137"/>
                      <a:pt x="22672" y="3137"/>
                    </a:cubicBezTo>
                    <a:cubicBezTo>
                      <a:pt x="22615" y="3137"/>
                      <a:pt x="22560" y="3140"/>
                      <a:pt x="22504" y="3146"/>
                    </a:cubicBezTo>
                    <a:cubicBezTo>
                      <a:pt x="22669" y="2866"/>
                      <a:pt x="22628" y="2479"/>
                      <a:pt x="22406" y="2240"/>
                    </a:cubicBezTo>
                    <a:cubicBezTo>
                      <a:pt x="22264" y="2089"/>
                      <a:pt x="22058" y="2009"/>
                      <a:pt x="21851" y="2009"/>
                    </a:cubicBezTo>
                    <a:cubicBezTo>
                      <a:pt x="21734" y="2009"/>
                      <a:pt x="21616" y="2035"/>
                      <a:pt x="21510" y="2088"/>
                    </a:cubicBezTo>
                    <a:cubicBezTo>
                      <a:pt x="21265" y="1548"/>
                      <a:pt x="20767" y="1129"/>
                      <a:pt x="20195" y="979"/>
                    </a:cubicBezTo>
                    <a:cubicBezTo>
                      <a:pt x="19952" y="915"/>
                      <a:pt x="19664" y="874"/>
                      <a:pt x="19377" y="874"/>
                    </a:cubicBezTo>
                    <a:cubicBezTo>
                      <a:pt x="18984" y="874"/>
                      <a:pt x="18591" y="951"/>
                      <a:pt x="18314" y="1151"/>
                    </a:cubicBezTo>
                    <a:cubicBezTo>
                      <a:pt x="17295" y="402"/>
                      <a:pt x="16033" y="0"/>
                      <a:pt x="147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2"/>
              <p:cNvSpPr/>
              <p:nvPr/>
            </p:nvSpPr>
            <p:spPr>
              <a:xfrm>
                <a:off x="6447802" y="1247676"/>
                <a:ext cx="118811" cy="93157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487" extrusionOk="0">
                    <a:moveTo>
                      <a:pt x="957" y="0"/>
                    </a:moveTo>
                    <a:cubicBezTo>
                      <a:pt x="1" y="0"/>
                      <a:pt x="1" y="1487"/>
                      <a:pt x="957" y="1487"/>
                    </a:cubicBezTo>
                    <a:cubicBezTo>
                      <a:pt x="1913" y="1487"/>
                      <a:pt x="1916" y="0"/>
                      <a:pt x="9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2"/>
              <p:cNvSpPr/>
              <p:nvPr/>
            </p:nvSpPr>
            <p:spPr>
              <a:xfrm>
                <a:off x="6477366" y="1137979"/>
                <a:ext cx="74249" cy="5838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932" extrusionOk="0">
                    <a:moveTo>
                      <a:pt x="597" y="1"/>
                    </a:moveTo>
                    <a:cubicBezTo>
                      <a:pt x="0" y="1"/>
                      <a:pt x="0" y="931"/>
                      <a:pt x="597" y="931"/>
                    </a:cubicBezTo>
                    <a:cubicBezTo>
                      <a:pt x="1194" y="931"/>
                      <a:pt x="1198" y="1"/>
                      <a:pt x="5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2"/>
              <p:cNvSpPr/>
              <p:nvPr/>
            </p:nvSpPr>
            <p:spPr>
              <a:xfrm>
                <a:off x="7998628" y="631719"/>
                <a:ext cx="74311" cy="5813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928" extrusionOk="0">
                    <a:moveTo>
                      <a:pt x="598" y="0"/>
                    </a:moveTo>
                    <a:cubicBezTo>
                      <a:pt x="1" y="0"/>
                      <a:pt x="1" y="928"/>
                      <a:pt x="598" y="928"/>
                    </a:cubicBezTo>
                    <a:cubicBezTo>
                      <a:pt x="1195" y="928"/>
                      <a:pt x="1198" y="0"/>
                      <a:pt x="5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2"/>
              <p:cNvSpPr/>
              <p:nvPr/>
            </p:nvSpPr>
            <p:spPr>
              <a:xfrm>
                <a:off x="8078394" y="674883"/>
                <a:ext cx="118749" cy="93219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488" extrusionOk="0">
                    <a:moveTo>
                      <a:pt x="956" y="1"/>
                    </a:moveTo>
                    <a:cubicBezTo>
                      <a:pt x="0" y="1"/>
                      <a:pt x="0" y="1487"/>
                      <a:pt x="956" y="1487"/>
                    </a:cubicBezTo>
                    <a:cubicBezTo>
                      <a:pt x="1913" y="1487"/>
                      <a:pt x="1916" y="1"/>
                      <a:pt x="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2"/>
              <p:cNvSpPr/>
              <p:nvPr/>
            </p:nvSpPr>
            <p:spPr>
              <a:xfrm>
                <a:off x="6978400" y="611421"/>
                <a:ext cx="74311" cy="5813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928" extrusionOk="0">
                    <a:moveTo>
                      <a:pt x="598" y="0"/>
                    </a:moveTo>
                    <a:cubicBezTo>
                      <a:pt x="1" y="0"/>
                      <a:pt x="1" y="928"/>
                      <a:pt x="598" y="928"/>
                    </a:cubicBezTo>
                    <a:cubicBezTo>
                      <a:pt x="1195" y="928"/>
                      <a:pt x="1198" y="0"/>
                      <a:pt x="5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2"/>
              <p:cNvSpPr/>
              <p:nvPr/>
            </p:nvSpPr>
            <p:spPr>
              <a:xfrm>
                <a:off x="6402310" y="1485489"/>
                <a:ext cx="783272" cy="149101"/>
              </a:xfrm>
              <a:custGeom>
                <a:avLst/>
                <a:gdLst/>
                <a:ahLst/>
                <a:cxnLst/>
                <a:rect l="l" t="t" r="r" b="b"/>
                <a:pathLst>
                  <a:path w="12638" h="2380" extrusionOk="0">
                    <a:moveTo>
                      <a:pt x="6322" y="0"/>
                    </a:moveTo>
                    <a:cubicBezTo>
                      <a:pt x="4326" y="0"/>
                      <a:pt x="2331" y="149"/>
                      <a:pt x="334" y="448"/>
                    </a:cubicBezTo>
                    <a:cubicBezTo>
                      <a:pt x="261" y="899"/>
                      <a:pt x="185" y="1347"/>
                      <a:pt x="106" y="1792"/>
                    </a:cubicBezTo>
                    <a:cubicBezTo>
                      <a:pt x="71" y="1989"/>
                      <a:pt x="36" y="2186"/>
                      <a:pt x="1" y="2379"/>
                    </a:cubicBezTo>
                    <a:cubicBezTo>
                      <a:pt x="2127" y="2091"/>
                      <a:pt x="4254" y="1946"/>
                      <a:pt x="6381" y="1946"/>
                    </a:cubicBezTo>
                    <a:cubicBezTo>
                      <a:pt x="8466" y="1946"/>
                      <a:pt x="10552" y="2085"/>
                      <a:pt x="12637" y="2363"/>
                    </a:cubicBezTo>
                    <a:cubicBezTo>
                      <a:pt x="12602" y="2170"/>
                      <a:pt x="12567" y="1973"/>
                      <a:pt x="12536" y="1779"/>
                    </a:cubicBezTo>
                    <a:cubicBezTo>
                      <a:pt x="12456" y="1337"/>
                      <a:pt x="12380" y="893"/>
                      <a:pt x="12307" y="448"/>
                    </a:cubicBezTo>
                    <a:cubicBezTo>
                      <a:pt x="10312" y="149"/>
                      <a:pt x="8317" y="0"/>
                      <a:pt x="6322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2"/>
              <p:cNvSpPr/>
              <p:nvPr/>
            </p:nvSpPr>
            <p:spPr>
              <a:xfrm>
                <a:off x="5342478" y="1538051"/>
                <a:ext cx="2903274" cy="3203229"/>
              </a:xfrm>
              <a:custGeom>
                <a:avLst/>
                <a:gdLst/>
                <a:ahLst/>
                <a:cxnLst/>
                <a:rect l="l" t="t" r="r" b="b"/>
                <a:pathLst>
                  <a:path w="46844" h="51131" extrusionOk="0">
                    <a:moveTo>
                      <a:pt x="23422" y="0"/>
                    </a:moveTo>
                    <a:cubicBezTo>
                      <a:pt x="21038" y="0"/>
                      <a:pt x="18654" y="179"/>
                      <a:pt x="16268" y="537"/>
                    </a:cubicBezTo>
                    <a:cubicBezTo>
                      <a:pt x="16183" y="1073"/>
                      <a:pt x="16091" y="1607"/>
                      <a:pt x="15995" y="2141"/>
                    </a:cubicBezTo>
                    <a:cubicBezTo>
                      <a:pt x="15957" y="2376"/>
                      <a:pt x="15913" y="2611"/>
                      <a:pt x="15871" y="2843"/>
                    </a:cubicBezTo>
                    <a:cubicBezTo>
                      <a:pt x="15830" y="3091"/>
                      <a:pt x="15782" y="3335"/>
                      <a:pt x="15738" y="3580"/>
                    </a:cubicBezTo>
                    <a:cubicBezTo>
                      <a:pt x="15674" y="3939"/>
                      <a:pt x="15608" y="4294"/>
                      <a:pt x="15538" y="4653"/>
                    </a:cubicBezTo>
                    <a:cubicBezTo>
                      <a:pt x="15433" y="5219"/>
                      <a:pt x="15322" y="5784"/>
                      <a:pt x="15207" y="6347"/>
                    </a:cubicBezTo>
                    <a:cubicBezTo>
                      <a:pt x="15153" y="6629"/>
                      <a:pt x="15096" y="6909"/>
                      <a:pt x="15039" y="7188"/>
                    </a:cubicBezTo>
                    <a:cubicBezTo>
                      <a:pt x="14957" y="7598"/>
                      <a:pt x="14871" y="8008"/>
                      <a:pt x="14785" y="8415"/>
                    </a:cubicBezTo>
                    <a:cubicBezTo>
                      <a:pt x="11646" y="23208"/>
                      <a:pt x="6666" y="37430"/>
                      <a:pt x="1" y="51130"/>
                    </a:cubicBezTo>
                    <a:lnTo>
                      <a:pt x="46843" y="51130"/>
                    </a:lnTo>
                    <a:cubicBezTo>
                      <a:pt x="40176" y="37423"/>
                      <a:pt x="35192" y="23192"/>
                      <a:pt x="32053" y="8389"/>
                    </a:cubicBezTo>
                    <a:cubicBezTo>
                      <a:pt x="31967" y="7979"/>
                      <a:pt x="31882" y="7573"/>
                      <a:pt x="31799" y="7163"/>
                    </a:cubicBezTo>
                    <a:cubicBezTo>
                      <a:pt x="31742" y="6883"/>
                      <a:pt x="31685" y="6604"/>
                      <a:pt x="31627" y="6324"/>
                    </a:cubicBezTo>
                    <a:cubicBezTo>
                      <a:pt x="31516" y="5759"/>
                      <a:pt x="31405" y="5197"/>
                      <a:pt x="31300" y="4631"/>
                    </a:cubicBezTo>
                    <a:cubicBezTo>
                      <a:pt x="31230" y="4275"/>
                      <a:pt x="31167" y="3916"/>
                      <a:pt x="31100" y="3561"/>
                    </a:cubicBezTo>
                    <a:cubicBezTo>
                      <a:pt x="31056" y="3316"/>
                      <a:pt x="31011" y="3071"/>
                      <a:pt x="30967" y="2824"/>
                    </a:cubicBezTo>
                    <a:cubicBezTo>
                      <a:pt x="30925" y="2592"/>
                      <a:pt x="30884" y="2360"/>
                      <a:pt x="30843" y="2125"/>
                    </a:cubicBezTo>
                    <a:cubicBezTo>
                      <a:pt x="30751" y="1598"/>
                      <a:pt x="30659" y="1067"/>
                      <a:pt x="30573" y="537"/>
                    </a:cubicBezTo>
                    <a:cubicBezTo>
                      <a:pt x="28189" y="179"/>
                      <a:pt x="25805" y="0"/>
                      <a:pt x="23422" y="0"/>
                    </a:cubicBez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2"/>
              <p:cNvSpPr/>
              <p:nvPr/>
            </p:nvSpPr>
            <p:spPr>
              <a:xfrm>
                <a:off x="6326139" y="1538051"/>
                <a:ext cx="935612" cy="178107"/>
              </a:xfrm>
              <a:custGeom>
                <a:avLst/>
                <a:gdLst/>
                <a:ahLst/>
                <a:cxnLst/>
                <a:rect l="l" t="t" r="r" b="b"/>
                <a:pathLst>
                  <a:path w="15096" h="2843" extrusionOk="0">
                    <a:moveTo>
                      <a:pt x="7551" y="0"/>
                    </a:moveTo>
                    <a:cubicBezTo>
                      <a:pt x="5167" y="0"/>
                      <a:pt x="2783" y="179"/>
                      <a:pt x="397" y="537"/>
                    </a:cubicBezTo>
                    <a:cubicBezTo>
                      <a:pt x="312" y="1073"/>
                      <a:pt x="220" y="1607"/>
                      <a:pt x="124" y="2141"/>
                    </a:cubicBezTo>
                    <a:cubicBezTo>
                      <a:pt x="86" y="2376"/>
                      <a:pt x="42" y="2611"/>
                      <a:pt x="0" y="2843"/>
                    </a:cubicBezTo>
                    <a:cubicBezTo>
                      <a:pt x="2543" y="2498"/>
                      <a:pt x="5085" y="2325"/>
                      <a:pt x="7628" y="2325"/>
                    </a:cubicBezTo>
                    <a:cubicBezTo>
                      <a:pt x="10117" y="2325"/>
                      <a:pt x="12606" y="2491"/>
                      <a:pt x="15096" y="2824"/>
                    </a:cubicBezTo>
                    <a:cubicBezTo>
                      <a:pt x="15054" y="2592"/>
                      <a:pt x="15013" y="2360"/>
                      <a:pt x="14972" y="2125"/>
                    </a:cubicBezTo>
                    <a:cubicBezTo>
                      <a:pt x="14880" y="1598"/>
                      <a:pt x="14788" y="1067"/>
                      <a:pt x="14702" y="537"/>
                    </a:cubicBezTo>
                    <a:cubicBezTo>
                      <a:pt x="12318" y="179"/>
                      <a:pt x="9934" y="0"/>
                      <a:pt x="7551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2"/>
              <p:cNvSpPr/>
              <p:nvPr/>
            </p:nvSpPr>
            <p:spPr>
              <a:xfrm>
                <a:off x="6305438" y="1730068"/>
                <a:ext cx="977013" cy="99547"/>
              </a:xfrm>
              <a:custGeom>
                <a:avLst/>
                <a:gdLst/>
                <a:ahLst/>
                <a:cxnLst/>
                <a:rect l="l" t="t" r="r" b="b"/>
                <a:pathLst>
                  <a:path w="15764" h="1589" extrusionOk="0">
                    <a:moveTo>
                      <a:pt x="7954" y="0"/>
                    </a:moveTo>
                    <a:cubicBezTo>
                      <a:pt x="5370" y="0"/>
                      <a:pt x="2785" y="172"/>
                      <a:pt x="201" y="515"/>
                    </a:cubicBezTo>
                    <a:cubicBezTo>
                      <a:pt x="137" y="874"/>
                      <a:pt x="71" y="1229"/>
                      <a:pt x="1" y="1588"/>
                    </a:cubicBezTo>
                    <a:cubicBezTo>
                      <a:pt x="2656" y="1211"/>
                      <a:pt x="5311" y="1022"/>
                      <a:pt x="7967" y="1022"/>
                    </a:cubicBezTo>
                    <a:cubicBezTo>
                      <a:pt x="10565" y="1022"/>
                      <a:pt x="13164" y="1203"/>
                      <a:pt x="15763" y="1566"/>
                    </a:cubicBezTo>
                    <a:cubicBezTo>
                      <a:pt x="15693" y="1210"/>
                      <a:pt x="15630" y="851"/>
                      <a:pt x="15563" y="496"/>
                    </a:cubicBezTo>
                    <a:cubicBezTo>
                      <a:pt x="13027" y="165"/>
                      <a:pt x="10491" y="0"/>
                      <a:pt x="795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2"/>
              <p:cNvSpPr/>
              <p:nvPr/>
            </p:nvSpPr>
            <p:spPr>
              <a:xfrm>
                <a:off x="7874237" y="951726"/>
                <a:ext cx="191820" cy="2566668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40970" extrusionOk="0">
                    <a:moveTo>
                      <a:pt x="1118" y="0"/>
                    </a:moveTo>
                    <a:lnTo>
                      <a:pt x="0" y="40969"/>
                    </a:lnTo>
                    <a:lnTo>
                      <a:pt x="3094" y="40969"/>
                    </a:lnTo>
                    <a:lnTo>
                      <a:pt x="1979" y="0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2"/>
              <p:cNvSpPr/>
              <p:nvPr/>
            </p:nvSpPr>
            <p:spPr>
              <a:xfrm>
                <a:off x="7974023" y="794917"/>
                <a:ext cx="739144" cy="258922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133" extrusionOk="0">
                    <a:moveTo>
                      <a:pt x="11824" y="0"/>
                    </a:moveTo>
                    <a:lnTo>
                      <a:pt x="1" y="2551"/>
                    </a:lnTo>
                    <a:lnTo>
                      <a:pt x="191" y="3434"/>
                    </a:lnTo>
                    <a:lnTo>
                      <a:pt x="3200" y="4133"/>
                    </a:lnTo>
                    <a:lnTo>
                      <a:pt x="10106" y="1226"/>
                    </a:lnTo>
                    <a:lnTo>
                      <a:pt x="11926" y="464"/>
                    </a:lnTo>
                    <a:lnTo>
                      <a:pt x="11824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2"/>
              <p:cNvSpPr/>
              <p:nvPr/>
            </p:nvSpPr>
            <p:spPr>
              <a:xfrm>
                <a:off x="8589469" y="794917"/>
                <a:ext cx="123707" cy="76868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1227" extrusionOk="0">
                    <a:moveTo>
                      <a:pt x="1894" y="0"/>
                    </a:moveTo>
                    <a:lnTo>
                      <a:pt x="1" y="410"/>
                    </a:lnTo>
                    <a:lnTo>
                      <a:pt x="176" y="1226"/>
                    </a:lnTo>
                    <a:lnTo>
                      <a:pt x="1996" y="464"/>
                    </a:lnTo>
                    <a:lnTo>
                      <a:pt x="1894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2"/>
              <p:cNvSpPr/>
              <p:nvPr/>
            </p:nvSpPr>
            <p:spPr>
              <a:xfrm>
                <a:off x="7439706" y="411197"/>
                <a:ext cx="544844" cy="581557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9283" extrusionOk="0">
                    <a:moveTo>
                      <a:pt x="350" y="1"/>
                    </a:moveTo>
                    <a:lnTo>
                      <a:pt x="0" y="318"/>
                    </a:lnTo>
                    <a:lnTo>
                      <a:pt x="8120" y="9283"/>
                    </a:lnTo>
                    <a:lnTo>
                      <a:pt x="8790" y="8676"/>
                    </a:lnTo>
                    <a:lnTo>
                      <a:pt x="7894" y="5722"/>
                    </a:lnTo>
                    <a:lnTo>
                      <a:pt x="1922" y="1192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2"/>
              <p:cNvSpPr/>
              <p:nvPr/>
            </p:nvSpPr>
            <p:spPr>
              <a:xfrm>
                <a:off x="7439689" y="411189"/>
                <a:ext cx="124322" cy="11468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755" extrusionOk="0">
                    <a:moveTo>
                      <a:pt x="350" y="1"/>
                    </a:moveTo>
                    <a:lnTo>
                      <a:pt x="0" y="318"/>
                    </a:lnTo>
                    <a:lnTo>
                      <a:pt x="1303" y="1754"/>
                    </a:lnTo>
                    <a:lnTo>
                      <a:pt x="1922" y="1192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2"/>
              <p:cNvSpPr/>
              <p:nvPr/>
            </p:nvSpPr>
            <p:spPr>
              <a:xfrm>
                <a:off x="7733670" y="983551"/>
                <a:ext cx="257578" cy="738802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11793" extrusionOk="0">
                    <a:moveTo>
                      <a:pt x="3294" y="1"/>
                    </a:moveTo>
                    <a:lnTo>
                      <a:pt x="1185" y="2253"/>
                    </a:lnTo>
                    <a:lnTo>
                      <a:pt x="248" y="9689"/>
                    </a:lnTo>
                    <a:lnTo>
                      <a:pt x="0" y="11646"/>
                    </a:lnTo>
                    <a:lnTo>
                      <a:pt x="451" y="11792"/>
                    </a:lnTo>
                    <a:lnTo>
                      <a:pt x="4155" y="277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2"/>
              <p:cNvSpPr/>
              <p:nvPr/>
            </p:nvSpPr>
            <p:spPr>
              <a:xfrm>
                <a:off x="7733670" y="1590550"/>
                <a:ext cx="64828" cy="13181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2104" extrusionOk="0">
                    <a:moveTo>
                      <a:pt x="248" y="0"/>
                    </a:moveTo>
                    <a:lnTo>
                      <a:pt x="0" y="1957"/>
                    </a:lnTo>
                    <a:lnTo>
                      <a:pt x="451" y="2103"/>
                    </a:lnTo>
                    <a:lnTo>
                      <a:pt x="1045" y="258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2"/>
              <p:cNvSpPr/>
              <p:nvPr/>
            </p:nvSpPr>
            <p:spPr>
              <a:xfrm>
                <a:off x="7916321" y="933871"/>
                <a:ext cx="105982" cy="9785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562" extrusionOk="0">
                    <a:moveTo>
                      <a:pt x="860" y="0"/>
                    </a:moveTo>
                    <a:cubicBezTo>
                      <a:pt x="805" y="0"/>
                      <a:pt x="749" y="6"/>
                      <a:pt x="693" y="19"/>
                    </a:cubicBezTo>
                    <a:cubicBezTo>
                      <a:pt x="271" y="107"/>
                      <a:pt x="1" y="524"/>
                      <a:pt x="93" y="946"/>
                    </a:cubicBezTo>
                    <a:cubicBezTo>
                      <a:pt x="173" y="1312"/>
                      <a:pt x="496" y="1562"/>
                      <a:pt x="854" y="1562"/>
                    </a:cubicBezTo>
                    <a:cubicBezTo>
                      <a:pt x="909" y="1562"/>
                      <a:pt x="965" y="1556"/>
                      <a:pt x="1021" y="1543"/>
                    </a:cubicBezTo>
                    <a:cubicBezTo>
                      <a:pt x="1443" y="1454"/>
                      <a:pt x="1710" y="1038"/>
                      <a:pt x="1621" y="616"/>
                    </a:cubicBezTo>
                    <a:cubicBezTo>
                      <a:pt x="1541" y="250"/>
                      <a:pt x="1218" y="0"/>
                      <a:pt x="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2"/>
              <p:cNvSpPr/>
              <p:nvPr/>
            </p:nvSpPr>
            <p:spPr>
              <a:xfrm>
                <a:off x="8429255" y="1578397"/>
                <a:ext cx="142176" cy="194000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30967" extrusionOk="0">
                    <a:moveTo>
                      <a:pt x="829" y="1"/>
                    </a:moveTo>
                    <a:lnTo>
                      <a:pt x="0" y="30966"/>
                    </a:lnTo>
                    <a:lnTo>
                      <a:pt x="2294" y="30966"/>
                    </a:lnTo>
                    <a:lnTo>
                      <a:pt x="1464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2"/>
              <p:cNvSpPr/>
              <p:nvPr/>
            </p:nvSpPr>
            <p:spPr>
              <a:xfrm>
                <a:off x="8484168" y="1059982"/>
                <a:ext cx="211095" cy="541776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8648" extrusionOk="0">
                    <a:moveTo>
                      <a:pt x="3075" y="0"/>
                    </a:moveTo>
                    <a:lnTo>
                      <a:pt x="0" y="8418"/>
                    </a:lnTo>
                    <a:lnTo>
                      <a:pt x="629" y="8647"/>
                    </a:lnTo>
                    <a:lnTo>
                      <a:pt x="2256" y="7040"/>
                    </a:lnTo>
                    <a:lnTo>
                      <a:pt x="3167" y="1563"/>
                    </a:lnTo>
                    <a:lnTo>
                      <a:pt x="3406" y="121"/>
                    </a:lnTo>
                    <a:lnTo>
                      <a:pt x="3075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2"/>
              <p:cNvSpPr/>
              <p:nvPr/>
            </p:nvSpPr>
            <p:spPr>
              <a:xfrm>
                <a:off x="8644196" y="1059982"/>
                <a:ext cx="51069" cy="97981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564" extrusionOk="0">
                    <a:moveTo>
                      <a:pt x="493" y="0"/>
                    </a:moveTo>
                    <a:lnTo>
                      <a:pt x="1" y="1351"/>
                    </a:lnTo>
                    <a:lnTo>
                      <a:pt x="585" y="1563"/>
                    </a:lnTo>
                    <a:lnTo>
                      <a:pt x="824" y="121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2"/>
              <p:cNvSpPr/>
              <p:nvPr/>
            </p:nvSpPr>
            <p:spPr>
              <a:xfrm>
                <a:off x="7944707" y="1542750"/>
                <a:ext cx="550732" cy="176227"/>
              </a:xfrm>
              <a:custGeom>
                <a:avLst/>
                <a:gdLst/>
                <a:ahLst/>
                <a:cxnLst/>
                <a:rect l="l" t="t" r="r" b="b"/>
                <a:pathLst>
                  <a:path w="8886" h="2813" extrusionOk="0">
                    <a:moveTo>
                      <a:pt x="6566" y="1"/>
                    </a:moveTo>
                    <a:lnTo>
                      <a:pt x="1366" y="1951"/>
                    </a:lnTo>
                    <a:lnTo>
                      <a:pt x="0" y="2466"/>
                    </a:lnTo>
                    <a:lnTo>
                      <a:pt x="61" y="2812"/>
                    </a:lnTo>
                    <a:lnTo>
                      <a:pt x="8885" y="1265"/>
                    </a:lnTo>
                    <a:lnTo>
                      <a:pt x="8771" y="608"/>
                    </a:lnTo>
                    <a:lnTo>
                      <a:pt x="6566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2"/>
              <p:cNvSpPr/>
              <p:nvPr/>
            </p:nvSpPr>
            <p:spPr>
              <a:xfrm>
                <a:off x="7944707" y="1664977"/>
                <a:ext cx="91417" cy="54002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862" extrusionOk="0">
                    <a:moveTo>
                      <a:pt x="1366" y="0"/>
                    </a:moveTo>
                    <a:lnTo>
                      <a:pt x="0" y="515"/>
                    </a:lnTo>
                    <a:lnTo>
                      <a:pt x="61" y="861"/>
                    </a:lnTo>
                    <a:lnTo>
                      <a:pt x="1474" y="613"/>
                    </a:lnTo>
                    <a:lnTo>
                      <a:pt x="1366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2"/>
              <p:cNvSpPr/>
              <p:nvPr/>
            </p:nvSpPr>
            <p:spPr>
              <a:xfrm>
                <a:off x="8487700" y="1594748"/>
                <a:ext cx="388475" cy="444609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7097" extrusionOk="0">
                    <a:moveTo>
                      <a:pt x="515" y="0"/>
                    </a:moveTo>
                    <a:lnTo>
                      <a:pt x="1" y="432"/>
                    </a:lnTo>
                    <a:lnTo>
                      <a:pt x="579" y="2643"/>
                    </a:lnTo>
                    <a:lnTo>
                      <a:pt x="4870" y="6169"/>
                    </a:lnTo>
                    <a:lnTo>
                      <a:pt x="5998" y="7097"/>
                    </a:lnTo>
                    <a:lnTo>
                      <a:pt x="6268" y="687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2"/>
              <p:cNvSpPr/>
              <p:nvPr/>
            </p:nvSpPr>
            <p:spPr>
              <a:xfrm>
                <a:off x="8789536" y="1956291"/>
                <a:ext cx="86645" cy="83071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26" extrusionOk="0">
                    <a:moveTo>
                      <a:pt x="477" y="1"/>
                    </a:moveTo>
                    <a:lnTo>
                      <a:pt x="0" y="398"/>
                    </a:lnTo>
                    <a:lnTo>
                      <a:pt x="1128" y="1326"/>
                    </a:lnTo>
                    <a:lnTo>
                      <a:pt x="1398" y="1103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2"/>
              <p:cNvSpPr/>
              <p:nvPr/>
            </p:nvSpPr>
            <p:spPr>
              <a:xfrm>
                <a:off x="8459376" y="1565115"/>
                <a:ext cx="80943" cy="72608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59" extrusionOk="0">
                    <a:moveTo>
                      <a:pt x="653" y="0"/>
                    </a:moveTo>
                    <a:cubicBezTo>
                      <a:pt x="416" y="0"/>
                      <a:pt x="195" y="145"/>
                      <a:pt x="108" y="381"/>
                    </a:cubicBezTo>
                    <a:cubicBezTo>
                      <a:pt x="0" y="680"/>
                      <a:pt x="153" y="1013"/>
                      <a:pt x="454" y="1124"/>
                    </a:cubicBezTo>
                    <a:cubicBezTo>
                      <a:pt x="519" y="1148"/>
                      <a:pt x="585" y="1159"/>
                      <a:pt x="650" y="1159"/>
                    </a:cubicBezTo>
                    <a:cubicBezTo>
                      <a:pt x="886" y="1159"/>
                      <a:pt x="1110" y="1012"/>
                      <a:pt x="1194" y="778"/>
                    </a:cubicBezTo>
                    <a:cubicBezTo>
                      <a:pt x="1306" y="476"/>
                      <a:pt x="1150" y="146"/>
                      <a:pt x="851" y="35"/>
                    </a:cubicBezTo>
                    <a:cubicBezTo>
                      <a:pt x="786" y="11"/>
                      <a:pt x="719" y="0"/>
                      <a:pt x="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2"/>
              <p:cNvSpPr/>
              <p:nvPr/>
            </p:nvSpPr>
            <p:spPr>
              <a:xfrm>
                <a:off x="5956375" y="1772919"/>
                <a:ext cx="1657216" cy="1926536"/>
              </a:xfrm>
              <a:custGeom>
                <a:avLst/>
                <a:gdLst/>
                <a:ahLst/>
                <a:cxnLst/>
                <a:rect l="l" t="t" r="r" b="b"/>
                <a:pathLst>
                  <a:path w="26739" h="30752" extrusionOk="0">
                    <a:moveTo>
                      <a:pt x="13426" y="1"/>
                    </a:moveTo>
                    <a:cubicBezTo>
                      <a:pt x="13363" y="1"/>
                      <a:pt x="13299" y="1"/>
                      <a:pt x="13234" y="2"/>
                    </a:cubicBezTo>
                    <a:cubicBezTo>
                      <a:pt x="5909" y="104"/>
                      <a:pt x="1" y="6197"/>
                      <a:pt x="112" y="13522"/>
                    </a:cubicBezTo>
                    <a:cubicBezTo>
                      <a:pt x="179" y="17890"/>
                      <a:pt x="2351" y="21746"/>
                      <a:pt x="5655" y="24125"/>
                    </a:cubicBezTo>
                    <a:lnTo>
                      <a:pt x="5661" y="24195"/>
                    </a:lnTo>
                    <a:cubicBezTo>
                      <a:pt x="5909" y="26657"/>
                      <a:pt x="6973" y="28963"/>
                      <a:pt x="8686" y="30752"/>
                    </a:cubicBezTo>
                    <a:lnTo>
                      <a:pt x="18165" y="30752"/>
                    </a:lnTo>
                    <a:cubicBezTo>
                      <a:pt x="19874" y="28963"/>
                      <a:pt x="20938" y="26657"/>
                      <a:pt x="21186" y="24195"/>
                    </a:cubicBezTo>
                    <a:lnTo>
                      <a:pt x="21192" y="24125"/>
                    </a:lnTo>
                    <a:cubicBezTo>
                      <a:pt x="24550" y="21708"/>
                      <a:pt x="26738" y="17766"/>
                      <a:pt x="26738" y="13312"/>
                    </a:cubicBezTo>
                    <a:cubicBezTo>
                      <a:pt x="26738" y="5962"/>
                      <a:pt x="20778" y="1"/>
                      <a:pt x="13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2"/>
              <p:cNvSpPr/>
              <p:nvPr/>
            </p:nvSpPr>
            <p:spPr>
              <a:xfrm>
                <a:off x="6634234" y="3139654"/>
                <a:ext cx="308214" cy="559818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8936" extrusionOk="0">
                    <a:moveTo>
                      <a:pt x="2329" y="0"/>
                    </a:moveTo>
                    <a:lnTo>
                      <a:pt x="1923" y="3526"/>
                    </a:lnTo>
                    <a:lnTo>
                      <a:pt x="1" y="4619"/>
                    </a:lnTo>
                    <a:lnTo>
                      <a:pt x="531" y="8936"/>
                    </a:lnTo>
                    <a:lnTo>
                      <a:pt x="4445" y="8936"/>
                    </a:lnTo>
                    <a:lnTo>
                      <a:pt x="4972" y="4619"/>
                    </a:lnTo>
                    <a:lnTo>
                      <a:pt x="3054" y="352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2"/>
              <p:cNvSpPr/>
              <p:nvPr/>
            </p:nvSpPr>
            <p:spPr>
              <a:xfrm>
                <a:off x="6386753" y="2780993"/>
                <a:ext cx="313110" cy="901560"/>
              </a:xfrm>
              <a:custGeom>
                <a:avLst/>
                <a:gdLst/>
                <a:ahLst/>
                <a:cxnLst/>
                <a:rect l="l" t="t" r="r" b="b"/>
                <a:pathLst>
                  <a:path w="5052" h="14391" extrusionOk="0">
                    <a:moveTo>
                      <a:pt x="141" y="1"/>
                    </a:moveTo>
                    <a:lnTo>
                      <a:pt x="1" y="77"/>
                    </a:lnTo>
                    <a:lnTo>
                      <a:pt x="3975" y="7355"/>
                    </a:lnTo>
                    <a:lnTo>
                      <a:pt x="4893" y="14391"/>
                    </a:lnTo>
                    <a:lnTo>
                      <a:pt x="5052" y="14369"/>
                    </a:lnTo>
                    <a:lnTo>
                      <a:pt x="4134" y="7320"/>
                    </a:lnTo>
                    <a:lnTo>
                      <a:pt x="4130" y="7304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2"/>
              <p:cNvSpPr/>
              <p:nvPr/>
            </p:nvSpPr>
            <p:spPr>
              <a:xfrm>
                <a:off x="6712822" y="3548622"/>
                <a:ext cx="75675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135" extrusionOk="0">
                    <a:moveTo>
                      <a:pt x="0" y="0"/>
                    </a:moveTo>
                    <a:lnTo>
                      <a:pt x="172" y="2135"/>
                    </a:lnTo>
                    <a:lnTo>
                      <a:pt x="331" y="2122"/>
                    </a:lnTo>
                    <a:lnTo>
                      <a:pt x="175" y="159"/>
                    </a:lnTo>
                    <a:lnTo>
                      <a:pt x="1220" y="159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2"/>
              <p:cNvSpPr/>
              <p:nvPr/>
            </p:nvSpPr>
            <p:spPr>
              <a:xfrm>
                <a:off x="6877003" y="2780993"/>
                <a:ext cx="312924" cy="90156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14391" extrusionOk="0">
                    <a:moveTo>
                      <a:pt x="4908" y="1"/>
                    </a:moveTo>
                    <a:lnTo>
                      <a:pt x="925" y="7291"/>
                    </a:lnTo>
                    <a:lnTo>
                      <a:pt x="919" y="7304"/>
                    </a:lnTo>
                    <a:lnTo>
                      <a:pt x="1" y="14369"/>
                    </a:lnTo>
                    <a:lnTo>
                      <a:pt x="159" y="14391"/>
                    </a:lnTo>
                    <a:lnTo>
                      <a:pt x="1074" y="7355"/>
                    </a:lnTo>
                    <a:lnTo>
                      <a:pt x="5048" y="77"/>
                    </a:lnTo>
                    <a:lnTo>
                      <a:pt x="4908" y="1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2"/>
              <p:cNvSpPr/>
              <p:nvPr/>
            </p:nvSpPr>
            <p:spPr>
              <a:xfrm>
                <a:off x="6788436" y="3548622"/>
                <a:ext cx="75613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2135" extrusionOk="0">
                    <a:moveTo>
                      <a:pt x="0" y="0"/>
                    </a:moveTo>
                    <a:lnTo>
                      <a:pt x="0" y="159"/>
                    </a:lnTo>
                    <a:lnTo>
                      <a:pt x="1045" y="159"/>
                    </a:lnTo>
                    <a:lnTo>
                      <a:pt x="886" y="2122"/>
                    </a:lnTo>
                    <a:lnTo>
                      <a:pt x="1048" y="2135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2"/>
              <p:cNvSpPr/>
              <p:nvPr/>
            </p:nvSpPr>
            <p:spPr>
              <a:xfrm>
                <a:off x="6353905" y="2529460"/>
                <a:ext cx="877911" cy="331217"/>
              </a:xfrm>
              <a:custGeom>
                <a:avLst/>
                <a:gdLst/>
                <a:ahLst/>
                <a:cxnLst/>
                <a:rect l="l" t="t" r="r" b="b"/>
                <a:pathLst>
                  <a:path w="14165" h="5287" extrusionOk="0">
                    <a:moveTo>
                      <a:pt x="11099" y="1605"/>
                    </a:moveTo>
                    <a:cubicBezTo>
                      <a:pt x="11125" y="1770"/>
                      <a:pt x="11138" y="1951"/>
                      <a:pt x="11138" y="2154"/>
                    </a:cubicBezTo>
                    <a:cubicBezTo>
                      <a:pt x="11128" y="2844"/>
                      <a:pt x="10966" y="3539"/>
                      <a:pt x="10667" y="4165"/>
                    </a:cubicBezTo>
                    <a:cubicBezTo>
                      <a:pt x="10588" y="4327"/>
                      <a:pt x="10500" y="4401"/>
                      <a:pt x="10471" y="4401"/>
                    </a:cubicBezTo>
                    <a:cubicBezTo>
                      <a:pt x="10469" y="4401"/>
                      <a:pt x="10468" y="4400"/>
                      <a:pt x="10467" y="4400"/>
                    </a:cubicBezTo>
                    <a:cubicBezTo>
                      <a:pt x="10445" y="4394"/>
                      <a:pt x="10394" y="4327"/>
                      <a:pt x="10369" y="4159"/>
                    </a:cubicBezTo>
                    <a:cubicBezTo>
                      <a:pt x="10232" y="3257"/>
                      <a:pt x="10515" y="2304"/>
                      <a:pt x="11099" y="1605"/>
                    </a:cubicBezTo>
                    <a:close/>
                    <a:moveTo>
                      <a:pt x="8825" y="1529"/>
                    </a:moveTo>
                    <a:cubicBezTo>
                      <a:pt x="8828" y="1538"/>
                      <a:pt x="8831" y="1548"/>
                      <a:pt x="8834" y="1557"/>
                    </a:cubicBezTo>
                    <a:cubicBezTo>
                      <a:pt x="9158" y="2459"/>
                      <a:pt x="9104" y="3476"/>
                      <a:pt x="8688" y="4343"/>
                    </a:cubicBezTo>
                    <a:cubicBezTo>
                      <a:pt x="8650" y="4422"/>
                      <a:pt x="8612" y="4470"/>
                      <a:pt x="8587" y="4489"/>
                    </a:cubicBezTo>
                    <a:cubicBezTo>
                      <a:pt x="8574" y="4473"/>
                      <a:pt x="8558" y="4435"/>
                      <a:pt x="8539" y="4365"/>
                    </a:cubicBezTo>
                    <a:cubicBezTo>
                      <a:pt x="8285" y="3425"/>
                      <a:pt x="8390" y="2399"/>
                      <a:pt x="8825" y="1529"/>
                    </a:cubicBezTo>
                    <a:close/>
                    <a:moveTo>
                      <a:pt x="6277" y="2075"/>
                    </a:moveTo>
                    <a:cubicBezTo>
                      <a:pt x="6312" y="2202"/>
                      <a:pt x="6341" y="2339"/>
                      <a:pt x="6366" y="2482"/>
                    </a:cubicBezTo>
                    <a:cubicBezTo>
                      <a:pt x="6474" y="3110"/>
                      <a:pt x="6490" y="3752"/>
                      <a:pt x="6417" y="4384"/>
                    </a:cubicBezTo>
                    <a:cubicBezTo>
                      <a:pt x="6395" y="4556"/>
                      <a:pt x="6347" y="4629"/>
                      <a:pt x="6331" y="4635"/>
                    </a:cubicBezTo>
                    <a:cubicBezTo>
                      <a:pt x="6303" y="4626"/>
                      <a:pt x="6226" y="4530"/>
                      <a:pt x="6188" y="4375"/>
                    </a:cubicBezTo>
                    <a:cubicBezTo>
                      <a:pt x="6001" y="3625"/>
                      <a:pt x="6036" y="2815"/>
                      <a:pt x="6277" y="2075"/>
                    </a:cubicBezTo>
                    <a:close/>
                    <a:moveTo>
                      <a:pt x="3304" y="1986"/>
                    </a:moveTo>
                    <a:lnTo>
                      <a:pt x="3304" y="1986"/>
                    </a:lnTo>
                    <a:cubicBezTo>
                      <a:pt x="3333" y="2034"/>
                      <a:pt x="3361" y="2084"/>
                      <a:pt x="3390" y="2135"/>
                    </a:cubicBezTo>
                    <a:cubicBezTo>
                      <a:pt x="3761" y="2793"/>
                      <a:pt x="4003" y="3504"/>
                      <a:pt x="4111" y="4251"/>
                    </a:cubicBezTo>
                    <a:cubicBezTo>
                      <a:pt x="4143" y="4467"/>
                      <a:pt x="4130" y="4737"/>
                      <a:pt x="3996" y="4794"/>
                    </a:cubicBezTo>
                    <a:cubicBezTo>
                      <a:pt x="3981" y="4801"/>
                      <a:pt x="3964" y="4804"/>
                      <a:pt x="3945" y="4804"/>
                    </a:cubicBezTo>
                    <a:cubicBezTo>
                      <a:pt x="3875" y="4804"/>
                      <a:pt x="3787" y="4759"/>
                      <a:pt x="3730" y="4689"/>
                    </a:cubicBezTo>
                    <a:cubicBezTo>
                      <a:pt x="3634" y="4575"/>
                      <a:pt x="3587" y="4416"/>
                      <a:pt x="3533" y="4222"/>
                    </a:cubicBezTo>
                    <a:cubicBezTo>
                      <a:pt x="3342" y="3523"/>
                      <a:pt x="3155" y="2726"/>
                      <a:pt x="3304" y="1986"/>
                    </a:cubicBezTo>
                    <a:close/>
                    <a:moveTo>
                      <a:pt x="10072" y="1"/>
                    </a:moveTo>
                    <a:cubicBezTo>
                      <a:pt x="9597" y="1"/>
                      <a:pt x="9182" y="263"/>
                      <a:pt x="8863" y="614"/>
                    </a:cubicBezTo>
                    <a:cubicBezTo>
                      <a:pt x="8647" y="347"/>
                      <a:pt x="8348" y="112"/>
                      <a:pt x="7945" y="48"/>
                    </a:cubicBezTo>
                    <a:cubicBezTo>
                      <a:pt x="7877" y="38"/>
                      <a:pt x="7810" y="32"/>
                      <a:pt x="7744" y="32"/>
                    </a:cubicBezTo>
                    <a:cubicBezTo>
                      <a:pt x="7142" y="32"/>
                      <a:pt x="6631" y="456"/>
                      <a:pt x="6296" y="935"/>
                    </a:cubicBezTo>
                    <a:cubicBezTo>
                      <a:pt x="5963" y="452"/>
                      <a:pt x="5480" y="140"/>
                      <a:pt x="4972" y="77"/>
                    </a:cubicBezTo>
                    <a:cubicBezTo>
                      <a:pt x="4908" y="69"/>
                      <a:pt x="4844" y="65"/>
                      <a:pt x="4781" y="65"/>
                    </a:cubicBezTo>
                    <a:cubicBezTo>
                      <a:pt x="4114" y="65"/>
                      <a:pt x="3534" y="484"/>
                      <a:pt x="3177" y="1036"/>
                    </a:cubicBezTo>
                    <a:cubicBezTo>
                      <a:pt x="3088" y="950"/>
                      <a:pt x="2999" y="874"/>
                      <a:pt x="2907" y="807"/>
                    </a:cubicBezTo>
                    <a:cubicBezTo>
                      <a:pt x="2561" y="551"/>
                      <a:pt x="2165" y="415"/>
                      <a:pt x="1786" y="415"/>
                    </a:cubicBezTo>
                    <a:cubicBezTo>
                      <a:pt x="1677" y="415"/>
                      <a:pt x="1569" y="426"/>
                      <a:pt x="1465" y="448"/>
                    </a:cubicBezTo>
                    <a:cubicBezTo>
                      <a:pt x="607" y="633"/>
                      <a:pt x="143" y="1500"/>
                      <a:pt x="73" y="2227"/>
                    </a:cubicBezTo>
                    <a:cubicBezTo>
                      <a:pt x="0" y="2990"/>
                      <a:pt x="251" y="3733"/>
                      <a:pt x="470" y="4387"/>
                    </a:cubicBezTo>
                    <a:cubicBezTo>
                      <a:pt x="506" y="4488"/>
                      <a:pt x="598" y="4551"/>
                      <a:pt x="698" y="4551"/>
                    </a:cubicBezTo>
                    <a:cubicBezTo>
                      <a:pt x="725" y="4551"/>
                      <a:pt x="752" y="4546"/>
                      <a:pt x="779" y="4537"/>
                    </a:cubicBezTo>
                    <a:cubicBezTo>
                      <a:pt x="906" y="4495"/>
                      <a:pt x="972" y="4359"/>
                      <a:pt x="928" y="4232"/>
                    </a:cubicBezTo>
                    <a:cubicBezTo>
                      <a:pt x="725" y="3625"/>
                      <a:pt x="489" y="2936"/>
                      <a:pt x="553" y="2272"/>
                    </a:cubicBezTo>
                    <a:cubicBezTo>
                      <a:pt x="607" y="1697"/>
                      <a:pt x="975" y="1049"/>
                      <a:pt x="1566" y="922"/>
                    </a:cubicBezTo>
                    <a:cubicBezTo>
                      <a:pt x="1636" y="906"/>
                      <a:pt x="1708" y="899"/>
                      <a:pt x="1782" y="899"/>
                    </a:cubicBezTo>
                    <a:cubicBezTo>
                      <a:pt x="2060" y="899"/>
                      <a:pt x="2360" y="1004"/>
                      <a:pt x="2621" y="1195"/>
                    </a:cubicBezTo>
                    <a:cubicBezTo>
                      <a:pt x="2732" y="1278"/>
                      <a:pt x="2840" y="1376"/>
                      <a:pt x="2945" y="1494"/>
                    </a:cubicBezTo>
                    <a:cubicBezTo>
                      <a:pt x="2916" y="1563"/>
                      <a:pt x="2894" y="1637"/>
                      <a:pt x="2872" y="1710"/>
                    </a:cubicBezTo>
                    <a:cubicBezTo>
                      <a:pt x="2631" y="2605"/>
                      <a:pt x="2847" y="3543"/>
                      <a:pt x="3066" y="4349"/>
                    </a:cubicBezTo>
                    <a:cubicBezTo>
                      <a:pt x="3117" y="4540"/>
                      <a:pt x="3186" y="4797"/>
                      <a:pt x="3361" y="5001"/>
                    </a:cubicBezTo>
                    <a:cubicBezTo>
                      <a:pt x="3517" y="5185"/>
                      <a:pt x="3736" y="5286"/>
                      <a:pt x="3949" y="5286"/>
                    </a:cubicBezTo>
                    <a:cubicBezTo>
                      <a:pt x="4028" y="5286"/>
                      <a:pt x="4108" y="5271"/>
                      <a:pt x="4184" y="5239"/>
                    </a:cubicBezTo>
                    <a:cubicBezTo>
                      <a:pt x="4517" y="5099"/>
                      <a:pt x="4667" y="4715"/>
                      <a:pt x="4590" y="4184"/>
                    </a:cubicBezTo>
                    <a:cubicBezTo>
                      <a:pt x="4473" y="3377"/>
                      <a:pt x="4212" y="2609"/>
                      <a:pt x="3812" y="1897"/>
                    </a:cubicBezTo>
                    <a:cubicBezTo>
                      <a:pt x="3711" y="1722"/>
                      <a:pt x="3612" y="1563"/>
                      <a:pt x="3507" y="1424"/>
                    </a:cubicBezTo>
                    <a:cubicBezTo>
                      <a:pt x="3771" y="943"/>
                      <a:pt x="4247" y="548"/>
                      <a:pt x="4778" y="548"/>
                    </a:cubicBezTo>
                    <a:cubicBezTo>
                      <a:pt x="4822" y="548"/>
                      <a:pt x="4867" y="551"/>
                      <a:pt x="4911" y="556"/>
                    </a:cubicBezTo>
                    <a:cubicBezTo>
                      <a:pt x="5283" y="604"/>
                      <a:pt x="5658" y="855"/>
                      <a:pt x="5912" y="1227"/>
                    </a:cubicBezTo>
                    <a:cubicBezTo>
                      <a:pt x="5953" y="1284"/>
                      <a:pt x="5988" y="1347"/>
                      <a:pt x="6023" y="1411"/>
                    </a:cubicBezTo>
                    <a:cubicBezTo>
                      <a:pt x="5575" y="2361"/>
                      <a:pt x="5464" y="3476"/>
                      <a:pt x="5718" y="4492"/>
                    </a:cubicBezTo>
                    <a:cubicBezTo>
                      <a:pt x="5816" y="4884"/>
                      <a:pt x="6050" y="5119"/>
                      <a:pt x="6327" y="5119"/>
                    </a:cubicBezTo>
                    <a:cubicBezTo>
                      <a:pt x="6356" y="5119"/>
                      <a:pt x="6385" y="5117"/>
                      <a:pt x="6414" y="5112"/>
                    </a:cubicBezTo>
                    <a:cubicBezTo>
                      <a:pt x="6566" y="5083"/>
                      <a:pt x="6833" y="4962"/>
                      <a:pt x="6897" y="4441"/>
                    </a:cubicBezTo>
                    <a:cubicBezTo>
                      <a:pt x="6976" y="3762"/>
                      <a:pt x="6957" y="3076"/>
                      <a:pt x="6843" y="2399"/>
                    </a:cubicBezTo>
                    <a:cubicBezTo>
                      <a:pt x="6776" y="2018"/>
                      <a:pt x="6684" y="1697"/>
                      <a:pt x="6563" y="1417"/>
                    </a:cubicBezTo>
                    <a:cubicBezTo>
                      <a:pt x="6815" y="969"/>
                      <a:pt x="7246" y="515"/>
                      <a:pt x="7743" y="515"/>
                    </a:cubicBezTo>
                    <a:cubicBezTo>
                      <a:pt x="7784" y="515"/>
                      <a:pt x="7826" y="518"/>
                      <a:pt x="7869" y="525"/>
                    </a:cubicBezTo>
                    <a:cubicBezTo>
                      <a:pt x="8174" y="576"/>
                      <a:pt x="8399" y="788"/>
                      <a:pt x="8558" y="1014"/>
                    </a:cubicBezTo>
                    <a:cubicBezTo>
                      <a:pt x="8523" y="1071"/>
                      <a:pt x="8491" y="1125"/>
                      <a:pt x="8463" y="1179"/>
                    </a:cubicBezTo>
                    <a:cubicBezTo>
                      <a:pt x="7916" y="2183"/>
                      <a:pt x="7773" y="3390"/>
                      <a:pt x="8072" y="4492"/>
                    </a:cubicBezTo>
                    <a:cubicBezTo>
                      <a:pt x="8101" y="4591"/>
                      <a:pt x="8180" y="4896"/>
                      <a:pt x="8469" y="4969"/>
                    </a:cubicBezTo>
                    <a:cubicBezTo>
                      <a:pt x="8508" y="4979"/>
                      <a:pt x="8547" y="4984"/>
                      <a:pt x="8585" y="4984"/>
                    </a:cubicBezTo>
                    <a:cubicBezTo>
                      <a:pt x="8796" y="4984"/>
                      <a:pt x="8992" y="4830"/>
                      <a:pt x="9124" y="4553"/>
                    </a:cubicBezTo>
                    <a:cubicBezTo>
                      <a:pt x="9597" y="3571"/>
                      <a:pt x="9657" y="2418"/>
                      <a:pt x="9292" y="1392"/>
                    </a:cubicBezTo>
                    <a:cubicBezTo>
                      <a:pt x="9257" y="1300"/>
                      <a:pt x="9206" y="1176"/>
                      <a:pt x="9136" y="1039"/>
                    </a:cubicBezTo>
                    <a:cubicBezTo>
                      <a:pt x="9386" y="732"/>
                      <a:pt x="9717" y="483"/>
                      <a:pt x="10080" y="483"/>
                    </a:cubicBezTo>
                    <a:cubicBezTo>
                      <a:pt x="10114" y="483"/>
                      <a:pt x="10149" y="485"/>
                      <a:pt x="10185" y="490"/>
                    </a:cubicBezTo>
                    <a:cubicBezTo>
                      <a:pt x="10480" y="531"/>
                      <a:pt x="10763" y="753"/>
                      <a:pt x="10931" y="1074"/>
                    </a:cubicBezTo>
                    <a:cubicBezTo>
                      <a:pt x="10124" y="1887"/>
                      <a:pt x="9718" y="3095"/>
                      <a:pt x="9889" y="4232"/>
                    </a:cubicBezTo>
                    <a:cubicBezTo>
                      <a:pt x="9962" y="4705"/>
                      <a:pt x="10210" y="4835"/>
                      <a:pt x="10350" y="4870"/>
                    </a:cubicBezTo>
                    <a:cubicBezTo>
                      <a:pt x="10390" y="4880"/>
                      <a:pt x="10429" y="4885"/>
                      <a:pt x="10469" y="4885"/>
                    </a:cubicBezTo>
                    <a:cubicBezTo>
                      <a:pt x="10715" y="4885"/>
                      <a:pt x="10947" y="4700"/>
                      <a:pt x="11103" y="4372"/>
                    </a:cubicBezTo>
                    <a:cubicBezTo>
                      <a:pt x="11433" y="3685"/>
                      <a:pt x="11611" y="2920"/>
                      <a:pt x="11620" y="2158"/>
                    </a:cubicBezTo>
                    <a:cubicBezTo>
                      <a:pt x="11624" y="1795"/>
                      <a:pt x="11585" y="1481"/>
                      <a:pt x="11503" y="1205"/>
                    </a:cubicBezTo>
                    <a:cubicBezTo>
                      <a:pt x="11692" y="1050"/>
                      <a:pt x="12095" y="771"/>
                      <a:pt x="12532" y="771"/>
                    </a:cubicBezTo>
                    <a:cubicBezTo>
                      <a:pt x="12608" y="771"/>
                      <a:pt x="12684" y="779"/>
                      <a:pt x="12761" y="798"/>
                    </a:cubicBezTo>
                    <a:cubicBezTo>
                      <a:pt x="13329" y="931"/>
                      <a:pt x="13650" y="1589"/>
                      <a:pt x="13663" y="2138"/>
                    </a:cubicBezTo>
                    <a:cubicBezTo>
                      <a:pt x="13679" y="2783"/>
                      <a:pt x="13393" y="3431"/>
                      <a:pt x="13142" y="4000"/>
                    </a:cubicBezTo>
                    <a:cubicBezTo>
                      <a:pt x="13088" y="4124"/>
                      <a:pt x="13145" y="4267"/>
                      <a:pt x="13266" y="4321"/>
                    </a:cubicBezTo>
                    <a:cubicBezTo>
                      <a:pt x="13298" y="4335"/>
                      <a:pt x="13331" y="4341"/>
                      <a:pt x="13363" y="4341"/>
                    </a:cubicBezTo>
                    <a:cubicBezTo>
                      <a:pt x="13456" y="4341"/>
                      <a:pt x="13543" y="4287"/>
                      <a:pt x="13584" y="4197"/>
                    </a:cubicBezTo>
                    <a:cubicBezTo>
                      <a:pt x="13857" y="3577"/>
                      <a:pt x="14165" y="2879"/>
                      <a:pt x="14146" y="2129"/>
                    </a:cubicBezTo>
                    <a:cubicBezTo>
                      <a:pt x="14127" y="1379"/>
                      <a:pt x="13685" y="522"/>
                      <a:pt x="12875" y="328"/>
                    </a:cubicBezTo>
                    <a:cubicBezTo>
                      <a:pt x="12766" y="302"/>
                      <a:pt x="12654" y="289"/>
                      <a:pt x="12539" y="289"/>
                    </a:cubicBezTo>
                    <a:cubicBezTo>
                      <a:pt x="12135" y="289"/>
                      <a:pt x="11704" y="448"/>
                      <a:pt x="11303" y="747"/>
                    </a:cubicBezTo>
                    <a:cubicBezTo>
                      <a:pt x="11055" y="340"/>
                      <a:pt x="10671" y="70"/>
                      <a:pt x="10251" y="13"/>
                    </a:cubicBezTo>
                    <a:cubicBezTo>
                      <a:pt x="10191" y="5"/>
                      <a:pt x="10131" y="1"/>
                      <a:pt x="10072" y="1"/>
                    </a:cubicBezTo>
                    <a:close/>
                  </a:path>
                </a:pathLst>
              </a:custGeom>
              <a:solidFill>
                <a:srgbClr val="F8B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2"/>
              <p:cNvSpPr/>
              <p:nvPr/>
            </p:nvSpPr>
            <p:spPr>
              <a:xfrm>
                <a:off x="6666958" y="4266195"/>
                <a:ext cx="242766" cy="81504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1301" extrusionOk="0">
                    <a:moveTo>
                      <a:pt x="0" y="1"/>
                    </a:moveTo>
                    <a:lnTo>
                      <a:pt x="0" y="1068"/>
                    </a:lnTo>
                    <a:cubicBezTo>
                      <a:pt x="0" y="1195"/>
                      <a:pt x="105" y="1300"/>
                      <a:pt x="232" y="1300"/>
                    </a:cubicBezTo>
                    <a:lnTo>
                      <a:pt x="3685" y="1300"/>
                    </a:lnTo>
                    <a:cubicBezTo>
                      <a:pt x="3812" y="1300"/>
                      <a:pt x="3917" y="1195"/>
                      <a:pt x="3917" y="1068"/>
                    </a:cubicBezTo>
                    <a:lnTo>
                      <a:pt x="3917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2"/>
              <p:cNvSpPr/>
              <p:nvPr/>
            </p:nvSpPr>
            <p:spPr>
              <a:xfrm>
                <a:off x="6522982" y="3770459"/>
                <a:ext cx="530899" cy="536388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8562" extrusionOk="0">
                    <a:moveTo>
                      <a:pt x="1" y="1"/>
                    </a:moveTo>
                    <a:lnTo>
                      <a:pt x="1" y="8016"/>
                    </a:lnTo>
                    <a:cubicBezTo>
                      <a:pt x="1" y="8317"/>
                      <a:pt x="246" y="8562"/>
                      <a:pt x="551" y="8562"/>
                    </a:cubicBezTo>
                    <a:lnTo>
                      <a:pt x="8016" y="8562"/>
                    </a:lnTo>
                    <a:cubicBezTo>
                      <a:pt x="8317" y="8562"/>
                      <a:pt x="8565" y="8317"/>
                      <a:pt x="8565" y="8016"/>
                    </a:cubicBezTo>
                    <a:lnTo>
                      <a:pt x="8565" y="1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2"/>
              <p:cNvSpPr/>
              <p:nvPr/>
            </p:nvSpPr>
            <p:spPr>
              <a:xfrm>
                <a:off x="6477552" y="3681937"/>
                <a:ext cx="621758" cy="116274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1856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1716"/>
                      <a:pt x="140" y="1855"/>
                      <a:pt x="312" y="1855"/>
                    </a:cubicBezTo>
                    <a:lnTo>
                      <a:pt x="9721" y="1855"/>
                    </a:lnTo>
                    <a:cubicBezTo>
                      <a:pt x="9892" y="1855"/>
                      <a:pt x="10032" y="1716"/>
                      <a:pt x="10032" y="1544"/>
                    </a:cubicBezTo>
                    <a:lnTo>
                      <a:pt x="10032" y="0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2"/>
              <p:cNvSpPr/>
              <p:nvPr/>
            </p:nvSpPr>
            <p:spPr>
              <a:xfrm>
                <a:off x="6502157" y="3992610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0"/>
                    </a:moveTo>
                    <a:cubicBezTo>
                      <a:pt x="73" y="0"/>
                      <a:pt x="0" y="70"/>
                      <a:pt x="0" y="159"/>
                    </a:cubicBezTo>
                    <a:lnTo>
                      <a:pt x="0" y="1245"/>
                    </a:lnTo>
                    <a:cubicBezTo>
                      <a:pt x="0" y="1334"/>
                      <a:pt x="73" y="1404"/>
                      <a:pt x="159" y="1404"/>
                    </a:cubicBezTo>
                    <a:lnTo>
                      <a:pt x="9076" y="1404"/>
                    </a:lnTo>
                    <a:cubicBezTo>
                      <a:pt x="9165" y="1404"/>
                      <a:pt x="9235" y="1334"/>
                      <a:pt x="9235" y="1245"/>
                    </a:cubicBezTo>
                    <a:lnTo>
                      <a:pt x="9235" y="159"/>
                    </a:lnTo>
                    <a:cubicBezTo>
                      <a:pt x="9235" y="70"/>
                      <a:pt x="9165" y="0"/>
                      <a:pt x="9076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2"/>
              <p:cNvSpPr/>
              <p:nvPr/>
            </p:nvSpPr>
            <p:spPr>
              <a:xfrm>
                <a:off x="6502157" y="3861613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1"/>
                    </a:moveTo>
                    <a:cubicBezTo>
                      <a:pt x="73" y="1"/>
                      <a:pt x="0" y="74"/>
                      <a:pt x="0" y="160"/>
                    </a:cubicBezTo>
                    <a:lnTo>
                      <a:pt x="0" y="1246"/>
                    </a:lnTo>
                    <a:cubicBezTo>
                      <a:pt x="0" y="1335"/>
                      <a:pt x="73" y="1405"/>
                      <a:pt x="159" y="1405"/>
                    </a:cubicBezTo>
                    <a:lnTo>
                      <a:pt x="9076" y="1405"/>
                    </a:lnTo>
                    <a:cubicBezTo>
                      <a:pt x="9165" y="1405"/>
                      <a:pt x="9235" y="1335"/>
                      <a:pt x="9235" y="1246"/>
                    </a:cubicBezTo>
                    <a:lnTo>
                      <a:pt x="9235" y="160"/>
                    </a:lnTo>
                    <a:cubicBezTo>
                      <a:pt x="9235" y="74"/>
                      <a:pt x="9165" y="1"/>
                      <a:pt x="9076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2"/>
              <p:cNvSpPr/>
              <p:nvPr/>
            </p:nvSpPr>
            <p:spPr>
              <a:xfrm>
                <a:off x="6502157" y="4123357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0"/>
                    </a:moveTo>
                    <a:cubicBezTo>
                      <a:pt x="73" y="0"/>
                      <a:pt x="0" y="73"/>
                      <a:pt x="0" y="159"/>
                    </a:cubicBezTo>
                    <a:lnTo>
                      <a:pt x="0" y="1248"/>
                    </a:lnTo>
                    <a:cubicBezTo>
                      <a:pt x="0" y="1334"/>
                      <a:pt x="73" y="1404"/>
                      <a:pt x="159" y="1404"/>
                    </a:cubicBezTo>
                    <a:lnTo>
                      <a:pt x="9076" y="1404"/>
                    </a:lnTo>
                    <a:cubicBezTo>
                      <a:pt x="9165" y="1404"/>
                      <a:pt x="9235" y="1334"/>
                      <a:pt x="9235" y="1248"/>
                    </a:cubicBezTo>
                    <a:lnTo>
                      <a:pt x="9235" y="159"/>
                    </a:lnTo>
                    <a:cubicBezTo>
                      <a:pt x="9235" y="73"/>
                      <a:pt x="9165" y="0"/>
                      <a:pt x="9076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2"/>
              <p:cNvSpPr/>
              <p:nvPr/>
            </p:nvSpPr>
            <p:spPr>
              <a:xfrm>
                <a:off x="7103225" y="3947629"/>
                <a:ext cx="1732209" cy="810972"/>
              </a:xfrm>
              <a:custGeom>
                <a:avLst/>
                <a:gdLst/>
                <a:ahLst/>
                <a:cxnLst/>
                <a:rect l="l" t="t" r="r" b="b"/>
                <a:pathLst>
                  <a:path w="27949" h="12945" extrusionOk="0">
                    <a:moveTo>
                      <a:pt x="16754" y="0"/>
                    </a:moveTo>
                    <a:cubicBezTo>
                      <a:pt x="16532" y="0"/>
                      <a:pt x="16351" y="181"/>
                      <a:pt x="16351" y="404"/>
                    </a:cubicBezTo>
                    <a:lnTo>
                      <a:pt x="16351" y="2303"/>
                    </a:lnTo>
                    <a:cubicBezTo>
                      <a:pt x="16351" y="3571"/>
                      <a:pt x="17383" y="4603"/>
                      <a:pt x="18647" y="4603"/>
                    </a:cubicBezTo>
                    <a:lnTo>
                      <a:pt x="23320" y="4603"/>
                    </a:lnTo>
                    <a:cubicBezTo>
                      <a:pt x="24283" y="4603"/>
                      <a:pt x="25067" y="5384"/>
                      <a:pt x="25067" y="6347"/>
                    </a:cubicBezTo>
                    <a:cubicBezTo>
                      <a:pt x="25067" y="7310"/>
                      <a:pt x="24283" y="8094"/>
                      <a:pt x="23320" y="8094"/>
                    </a:cubicBezTo>
                    <a:lnTo>
                      <a:pt x="14232" y="8094"/>
                    </a:lnTo>
                    <a:cubicBezTo>
                      <a:pt x="13514" y="8094"/>
                      <a:pt x="12933" y="8675"/>
                      <a:pt x="12933" y="9393"/>
                    </a:cubicBezTo>
                    <a:cubicBezTo>
                      <a:pt x="12933" y="10108"/>
                      <a:pt x="13514" y="10693"/>
                      <a:pt x="14232" y="10693"/>
                    </a:cubicBezTo>
                    <a:lnTo>
                      <a:pt x="26420" y="10693"/>
                    </a:lnTo>
                    <a:cubicBezTo>
                      <a:pt x="26821" y="10693"/>
                      <a:pt x="27145" y="11017"/>
                      <a:pt x="27145" y="11414"/>
                    </a:cubicBezTo>
                    <a:cubicBezTo>
                      <a:pt x="27145" y="11814"/>
                      <a:pt x="26821" y="12138"/>
                      <a:pt x="26420" y="12138"/>
                    </a:cubicBezTo>
                    <a:lnTo>
                      <a:pt x="401" y="12138"/>
                    </a:lnTo>
                    <a:cubicBezTo>
                      <a:pt x="178" y="12138"/>
                      <a:pt x="1" y="12319"/>
                      <a:pt x="1" y="12541"/>
                    </a:cubicBezTo>
                    <a:cubicBezTo>
                      <a:pt x="1" y="12764"/>
                      <a:pt x="178" y="12945"/>
                      <a:pt x="401" y="12945"/>
                    </a:cubicBezTo>
                    <a:lnTo>
                      <a:pt x="26420" y="12945"/>
                    </a:lnTo>
                    <a:cubicBezTo>
                      <a:pt x="27262" y="12945"/>
                      <a:pt x="27948" y="12259"/>
                      <a:pt x="27948" y="11414"/>
                    </a:cubicBezTo>
                    <a:cubicBezTo>
                      <a:pt x="27948" y="10572"/>
                      <a:pt x="27262" y="9886"/>
                      <a:pt x="26420" y="9886"/>
                    </a:cubicBezTo>
                    <a:lnTo>
                      <a:pt x="14232" y="9886"/>
                    </a:lnTo>
                    <a:cubicBezTo>
                      <a:pt x="13959" y="9886"/>
                      <a:pt x="13739" y="9667"/>
                      <a:pt x="13739" y="9393"/>
                    </a:cubicBezTo>
                    <a:cubicBezTo>
                      <a:pt x="13739" y="9120"/>
                      <a:pt x="13959" y="8898"/>
                      <a:pt x="14232" y="8898"/>
                    </a:cubicBezTo>
                    <a:lnTo>
                      <a:pt x="23320" y="8898"/>
                    </a:lnTo>
                    <a:cubicBezTo>
                      <a:pt x="24727" y="8898"/>
                      <a:pt x="25871" y="7754"/>
                      <a:pt x="25871" y="6347"/>
                    </a:cubicBezTo>
                    <a:cubicBezTo>
                      <a:pt x="25871" y="4940"/>
                      <a:pt x="24727" y="3796"/>
                      <a:pt x="23320" y="3796"/>
                    </a:cubicBezTo>
                    <a:lnTo>
                      <a:pt x="18647" y="3796"/>
                    </a:lnTo>
                    <a:cubicBezTo>
                      <a:pt x="17825" y="3796"/>
                      <a:pt x="17157" y="3126"/>
                      <a:pt x="17157" y="2303"/>
                    </a:cubicBezTo>
                    <a:lnTo>
                      <a:pt x="17157" y="404"/>
                    </a:lnTo>
                    <a:cubicBezTo>
                      <a:pt x="17157" y="181"/>
                      <a:pt x="16976" y="0"/>
                      <a:pt x="1675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2"/>
              <p:cNvSpPr/>
              <p:nvPr/>
            </p:nvSpPr>
            <p:spPr>
              <a:xfrm>
                <a:off x="7172951" y="4019236"/>
                <a:ext cx="1659943" cy="739366"/>
              </a:xfrm>
              <a:custGeom>
                <a:avLst/>
                <a:gdLst/>
                <a:ahLst/>
                <a:cxnLst/>
                <a:rect l="l" t="t" r="r" b="b"/>
                <a:pathLst>
                  <a:path w="26783" h="11802" extrusionOk="0">
                    <a:moveTo>
                      <a:pt x="15226" y="1"/>
                    </a:moveTo>
                    <a:lnTo>
                      <a:pt x="15226" y="163"/>
                    </a:lnTo>
                    <a:lnTo>
                      <a:pt x="16032" y="163"/>
                    </a:lnTo>
                    <a:lnTo>
                      <a:pt x="16032" y="1"/>
                    </a:lnTo>
                    <a:close/>
                    <a:moveTo>
                      <a:pt x="15226" y="804"/>
                    </a:moveTo>
                    <a:lnTo>
                      <a:pt x="15226" y="966"/>
                    </a:lnTo>
                    <a:lnTo>
                      <a:pt x="16032" y="966"/>
                    </a:lnTo>
                    <a:lnTo>
                      <a:pt x="16032" y="804"/>
                    </a:lnTo>
                    <a:close/>
                    <a:moveTo>
                      <a:pt x="16074" y="1513"/>
                    </a:moveTo>
                    <a:lnTo>
                      <a:pt x="15289" y="1700"/>
                    </a:lnTo>
                    <a:cubicBezTo>
                      <a:pt x="15305" y="1764"/>
                      <a:pt x="15324" y="1824"/>
                      <a:pt x="15343" y="1888"/>
                    </a:cubicBezTo>
                    <a:lnTo>
                      <a:pt x="16109" y="1633"/>
                    </a:lnTo>
                    <a:cubicBezTo>
                      <a:pt x="16093" y="1592"/>
                      <a:pt x="16083" y="1554"/>
                      <a:pt x="16074" y="1513"/>
                    </a:cubicBezTo>
                    <a:close/>
                    <a:moveTo>
                      <a:pt x="16344" y="2078"/>
                    </a:moveTo>
                    <a:lnTo>
                      <a:pt x="15708" y="2571"/>
                    </a:lnTo>
                    <a:cubicBezTo>
                      <a:pt x="15750" y="2621"/>
                      <a:pt x="15791" y="2672"/>
                      <a:pt x="15835" y="2720"/>
                    </a:cubicBezTo>
                    <a:lnTo>
                      <a:pt x="16426" y="2174"/>
                    </a:lnTo>
                    <a:cubicBezTo>
                      <a:pt x="16398" y="2142"/>
                      <a:pt x="16372" y="2110"/>
                      <a:pt x="16344" y="2078"/>
                    </a:cubicBezTo>
                    <a:close/>
                    <a:moveTo>
                      <a:pt x="16827" y="2482"/>
                    </a:moveTo>
                    <a:lnTo>
                      <a:pt x="16452" y="3193"/>
                    </a:lnTo>
                    <a:cubicBezTo>
                      <a:pt x="16506" y="3222"/>
                      <a:pt x="16566" y="3250"/>
                      <a:pt x="16626" y="3276"/>
                    </a:cubicBezTo>
                    <a:lnTo>
                      <a:pt x="16941" y="2536"/>
                    </a:lnTo>
                    <a:cubicBezTo>
                      <a:pt x="16903" y="2520"/>
                      <a:pt x="16865" y="2501"/>
                      <a:pt x="16827" y="2482"/>
                    </a:cubicBezTo>
                    <a:close/>
                    <a:moveTo>
                      <a:pt x="17430" y="2650"/>
                    </a:moveTo>
                    <a:lnTo>
                      <a:pt x="17383" y="3454"/>
                    </a:lnTo>
                    <a:cubicBezTo>
                      <a:pt x="17430" y="3457"/>
                      <a:pt x="17475" y="3460"/>
                      <a:pt x="17522" y="3460"/>
                    </a:cubicBezTo>
                    <a:lnTo>
                      <a:pt x="17567" y="3460"/>
                    </a:lnTo>
                    <a:lnTo>
                      <a:pt x="17567" y="2653"/>
                    </a:lnTo>
                    <a:lnTo>
                      <a:pt x="17522" y="2653"/>
                    </a:lnTo>
                    <a:cubicBezTo>
                      <a:pt x="17494" y="2653"/>
                      <a:pt x="17462" y="2653"/>
                      <a:pt x="17430" y="2650"/>
                    </a:cubicBezTo>
                    <a:close/>
                    <a:moveTo>
                      <a:pt x="18212" y="2653"/>
                    </a:moveTo>
                    <a:lnTo>
                      <a:pt x="18212" y="3460"/>
                    </a:lnTo>
                    <a:lnTo>
                      <a:pt x="18370" y="3460"/>
                    </a:lnTo>
                    <a:lnTo>
                      <a:pt x="18370" y="2653"/>
                    </a:lnTo>
                    <a:close/>
                    <a:moveTo>
                      <a:pt x="19015" y="2653"/>
                    </a:moveTo>
                    <a:lnTo>
                      <a:pt x="19015" y="3460"/>
                    </a:lnTo>
                    <a:lnTo>
                      <a:pt x="19174" y="3460"/>
                    </a:lnTo>
                    <a:lnTo>
                      <a:pt x="19174" y="2653"/>
                    </a:lnTo>
                    <a:close/>
                    <a:moveTo>
                      <a:pt x="19819" y="2653"/>
                    </a:moveTo>
                    <a:lnTo>
                      <a:pt x="19819" y="3460"/>
                    </a:lnTo>
                    <a:lnTo>
                      <a:pt x="19978" y="3460"/>
                    </a:lnTo>
                    <a:lnTo>
                      <a:pt x="19978" y="2653"/>
                    </a:lnTo>
                    <a:close/>
                    <a:moveTo>
                      <a:pt x="20623" y="2653"/>
                    </a:moveTo>
                    <a:lnTo>
                      <a:pt x="20623" y="3460"/>
                    </a:lnTo>
                    <a:lnTo>
                      <a:pt x="20781" y="3460"/>
                    </a:lnTo>
                    <a:lnTo>
                      <a:pt x="20781" y="2653"/>
                    </a:lnTo>
                    <a:close/>
                    <a:moveTo>
                      <a:pt x="21426" y="2653"/>
                    </a:moveTo>
                    <a:lnTo>
                      <a:pt x="21426" y="3460"/>
                    </a:lnTo>
                    <a:lnTo>
                      <a:pt x="21585" y="3460"/>
                    </a:lnTo>
                    <a:lnTo>
                      <a:pt x="21585" y="2653"/>
                    </a:lnTo>
                    <a:close/>
                    <a:moveTo>
                      <a:pt x="22236" y="2653"/>
                    </a:moveTo>
                    <a:lnTo>
                      <a:pt x="22224" y="3460"/>
                    </a:lnTo>
                    <a:cubicBezTo>
                      <a:pt x="22268" y="3460"/>
                      <a:pt x="22309" y="3463"/>
                      <a:pt x="22354" y="3466"/>
                    </a:cubicBezTo>
                    <a:lnTo>
                      <a:pt x="22427" y="2663"/>
                    </a:lnTo>
                    <a:cubicBezTo>
                      <a:pt x="22363" y="2660"/>
                      <a:pt x="22300" y="2653"/>
                      <a:pt x="22236" y="2653"/>
                    </a:cubicBezTo>
                    <a:close/>
                    <a:moveTo>
                      <a:pt x="23167" y="2844"/>
                    </a:moveTo>
                    <a:lnTo>
                      <a:pt x="22859" y="3587"/>
                    </a:lnTo>
                    <a:cubicBezTo>
                      <a:pt x="22900" y="3606"/>
                      <a:pt x="22938" y="3622"/>
                      <a:pt x="22977" y="3644"/>
                    </a:cubicBezTo>
                    <a:lnTo>
                      <a:pt x="23339" y="2923"/>
                    </a:lnTo>
                    <a:cubicBezTo>
                      <a:pt x="23282" y="2895"/>
                      <a:pt x="23224" y="2869"/>
                      <a:pt x="23167" y="2844"/>
                    </a:cubicBezTo>
                    <a:close/>
                    <a:moveTo>
                      <a:pt x="23961" y="3362"/>
                    </a:moveTo>
                    <a:lnTo>
                      <a:pt x="23402" y="3943"/>
                    </a:lnTo>
                    <a:cubicBezTo>
                      <a:pt x="23434" y="3975"/>
                      <a:pt x="23466" y="4006"/>
                      <a:pt x="23494" y="4038"/>
                    </a:cubicBezTo>
                    <a:lnTo>
                      <a:pt x="24092" y="3498"/>
                    </a:lnTo>
                    <a:cubicBezTo>
                      <a:pt x="24050" y="3451"/>
                      <a:pt x="24006" y="3406"/>
                      <a:pt x="23961" y="3362"/>
                    </a:cubicBezTo>
                    <a:close/>
                    <a:moveTo>
                      <a:pt x="24511" y="4133"/>
                    </a:moveTo>
                    <a:lnTo>
                      <a:pt x="23780" y="4470"/>
                    </a:lnTo>
                    <a:cubicBezTo>
                      <a:pt x="23799" y="4512"/>
                      <a:pt x="23815" y="4550"/>
                      <a:pt x="23831" y="4591"/>
                    </a:cubicBezTo>
                    <a:lnTo>
                      <a:pt x="24587" y="4308"/>
                    </a:lnTo>
                    <a:cubicBezTo>
                      <a:pt x="24565" y="4251"/>
                      <a:pt x="24539" y="4191"/>
                      <a:pt x="24511" y="4133"/>
                    </a:cubicBezTo>
                    <a:close/>
                    <a:moveTo>
                      <a:pt x="24743" y="5055"/>
                    </a:moveTo>
                    <a:lnTo>
                      <a:pt x="23939" y="5102"/>
                    </a:lnTo>
                    <a:cubicBezTo>
                      <a:pt x="23942" y="5134"/>
                      <a:pt x="23942" y="5169"/>
                      <a:pt x="23942" y="5204"/>
                    </a:cubicBezTo>
                    <a:lnTo>
                      <a:pt x="23942" y="5233"/>
                    </a:lnTo>
                    <a:lnTo>
                      <a:pt x="24746" y="5242"/>
                    </a:lnTo>
                    <a:lnTo>
                      <a:pt x="24749" y="5204"/>
                    </a:lnTo>
                    <a:cubicBezTo>
                      <a:pt x="24749" y="5153"/>
                      <a:pt x="24746" y="5102"/>
                      <a:pt x="24743" y="5055"/>
                    </a:cubicBezTo>
                    <a:close/>
                    <a:moveTo>
                      <a:pt x="23856" y="5747"/>
                    </a:moveTo>
                    <a:cubicBezTo>
                      <a:pt x="23844" y="5789"/>
                      <a:pt x="23828" y="5827"/>
                      <a:pt x="23812" y="5868"/>
                    </a:cubicBezTo>
                    <a:lnTo>
                      <a:pt x="24555" y="6173"/>
                    </a:lnTo>
                    <a:cubicBezTo>
                      <a:pt x="24581" y="6116"/>
                      <a:pt x="24603" y="6055"/>
                      <a:pt x="24622" y="5995"/>
                    </a:cubicBezTo>
                    <a:lnTo>
                      <a:pt x="23856" y="5747"/>
                    </a:lnTo>
                    <a:close/>
                    <a:moveTo>
                      <a:pt x="23545" y="6313"/>
                    </a:moveTo>
                    <a:cubicBezTo>
                      <a:pt x="23517" y="6348"/>
                      <a:pt x="23488" y="6379"/>
                      <a:pt x="23456" y="6411"/>
                    </a:cubicBezTo>
                    <a:lnTo>
                      <a:pt x="24041" y="6967"/>
                    </a:lnTo>
                    <a:cubicBezTo>
                      <a:pt x="24082" y="6923"/>
                      <a:pt x="24126" y="6875"/>
                      <a:pt x="24165" y="6827"/>
                    </a:cubicBezTo>
                    <a:lnTo>
                      <a:pt x="23545" y="6313"/>
                    </a:lnTo>
                    <a:close/>
                    <a:moveTo>
                      <a:pt x="23046" y="6732"/>
                    </a:moveTo>
                    <a:cubicBezTo>
                      <a:pt x="23008" y="6751"/>
                      <a:pt x="22967" y="6773"/>
                      <a:pt x="22929" y="6789"/>
                    </a:cubicBezTo>
                    <a:lnTo>
                      <a:pt x="23269" y="7520"/>
                    </a:lnTo>
                    <a:cubicBezTo>
                      <a:pt x="23326" y="7494"/>
                      <a:pt x="23383" y="7466"/>
                      <a:pt x="23437" y="7434"/>
                    </a:cubicBezTo>
                    <a:lnTo>
                      <a:pt x="23046" y="6732"/>
                    </a:lnTo>
                    <a:close/>
                    <a:moveTo>
                      <a:pt x="22430" y="6935"/>
                    </a:moveTo>
                    <a:cubicBezTo>
                      <a:pt x="22389" y="6942"/>
                      <a:pt x="22344" y="6945"/>
                      <a:pt x="22300" y="6948"/>
                    </a:cubicBezTo>
                    <a:lnTo>
                      <a:pt x="22348" y="7752"/>
                    </a:lnTo>
                    <a:cubicBezTo>
                      <a:pt x="22411" y="7748"/>
                      <a:pt x="22475" y="7742"/>
                      <a:pt x="22538" y="7733"/>
                    </a:cubicBezTo>
                    <a:lnTo>
                      <a:pt x="22430" y="6935"/>
                    </a:lnTo>
                    <a:close/>
                    <a:moveTo>
                      <a:pt x="13482" y="6951"/>
                    </a:moveTo>
                    <a:lnTo>
                      <a:pt x="13482" y="7755"/>
                    </a:lnTo>
                    <a:lnTo>
                      <a:pt x="13640" y="7755"/>
                    </a:lnTo>
                    <a:lnTo>
                      <a:pt x="13640" y="6951"/>
                    </a:lnTo>
                    <a:close/>
                    <a:moveTo>
                      <a:pt x="14285" y="6951"/>
                    </a:moveTo>
                    <a:lnTo>
                      <a:pt x="14285" y="7755"/>
                    </a:lnTo>
                    <a:lnTo>
                      <a:pt x="14444" y="7755"/>
                    </a:lnTo>
                    <a:lnTo>
                      <a:pt x="14444" y="6951"/>
                    </a:lnTo>
                    <a:close/>
                    <a:moveTo>
                      <a:pt x="15089" y="6951"/>
                    </a:moveTo>
                    <a:lnTo>
                      <a:pt x="15089" y="7755"/>
                    </a:lnTo>
                    <a:lnTo>
                      <a:pt x="15251" y="7755"/>
                    </a:lnTo>
                    <a:lnTo>
                      <a:pt x="15251" y="6951"/>
                    </a:lnTo>
                    <a:close/>
                    <a:moveTo>
                      <a:pt x="15893" y="6951"/>
                    </a:moveTo>
                    <a:lnTo>
                      <a:pt x="15893" y="7755"/>
                    </a:lnTo>
                    <a:lnTo>
                      <a:pt x="16055" y="7755"/>
                    </a:lnTo>
                    <a:lnTo>
                      <a:pt x="16055" y="6951"/>
                    </a:lnTo>
                    <a:close/>
                    <a:moveTo>
                      <a:pt x="16696" y="6951"/>
                    </a:moveTo>
                    <a:lnTo>
                      <a:pt x="16696" y="7755"/>
                    </a:lnTo>
                    <a:lnTo>
                      <a:pt x="16858" y="7755"/>
                    </a:lnTo>
                    <a:lnTo>
                      <a:pt x="16858" y="6951"/>
                    </a:lnTo>
                    <a:close/>
                    <a:moveTo>
                      <a:pt x="17500" y="6951"/>
                    </a:moveTo>
                    <a:lnTo>
                      <a:pt x="17500" y="7755"/>
                    </a:lnTo>
                    <a:lnTo>
                      <a:pt x="17662" y="7755"/>
                    </a:lnTo>
                    <a:lnTo>
                      <a:pt x="17662" y="6951"/>
                    </a:lnTo>
                    <a:close/>
                    <a:moveTo>
                      <a:pt x="18304" y="6951"/>
                    </a:moveTo>
                    <a:lnTo>
                      <a:pt x="18304" y="7755"/>
                    </a:lnTo>
                    <a:lnTo>
                      <a:pt x="18466" y="7755"/>
                    </a:lnTo>
                    <a:lnTo>
                      <a:pt x="18466" y="6951"/>
                    </a:lnTo>
                    <a:close/>
                    <a:moveTo>
                      <a:pt x="19107" y="6951"/>
                    </a:moveTo>
                    <a:lnTo>
                      <a:pt x="19107" y="7755"/>
                    </a:lnTo>
                    <a:lnTo>
                      <a:pt x="19269" y="7755"/>
                    </a:lnTo>
                    <a:lnTo>
                      <a:pt x="19269" y="6951"/>
                    </a:lnTo>
                    <a:close/>
                    <a:moveTo>
                      <a:pt x="19911" y="6951"/>
                    </a:moveTo>
                    <a:lnTo>
                      <a:pt x="19911" y="7755"/>
                    </a:lnTo>
                    <a:lnTo>
                      <a:pt x="20073" y="7755"/>
                    </a:lnTo>
                    <a:lnTo>
                      <a:pt x="20073" y="6951"/>
                    </a:lnTo>
                    <a:close/>
                    <a:moveTo>
                      <a:pt x="20715" y="6951"/>
                    </a:moveTo>
                    <a:lnTo>
                      <a:pt x="20715" y="7755"/>
                    </a:lnTo>
                    <a:lnTo>
                      <a:pt x="20877" y="7755"/>
                    </a:lnTo>
                    <a:lnTo>
                      <a:pt x="20877" y="6951"/>
                    </a:lnTo>
                    <a:close/>
                    <a:moveTo>
                      <a:pt x="21518" y="6951"/>
                    </a:moveTo>
                    <a:lnTo>
                      <a:pt x="21518" y="7755"/>
                    </a:lnTo>
                    <a:lnTo>
                      <a:pt x="21680" y="7755"/>
                    </a:lnTo>
                    <a:lnTo>
                      <a:pt x="21680" y="6951"/>
                    </a:lnTo>
                    <a:close/>
                    <a:moveTo>
                      <a:pt x="12722" y="7008"/>
                    </a:moveTo>
                    <a:cubicBezTo>
                      <a:pt x="12649" y="7031"/>
                      <a:pt x="12576" y="7062"/>
                      <a:pt x="12506" y="7097"/>
                    </a:cubicBezTo>
                    <a:lnTo>
                      <a:pt x="12878" y="7812"/>
                    </a:lnTo>
                    <a:cubicBezTo>
                      <a:pt x="12907" y="7799"/>
                      <a:pt x="12932" y="7787"/>
                      <a:pt x="12961" y="7777"/>
                    </a:cubicBezTo>
                    <a:lnTo>
                      <a:pt x="12722" y="7008"/>
                    </a:lnTo>
                    <a:close/>
                    <a:moveTo>
                      <a:pt x="11896" y="7774"/>
                    </a:moveTo>
                    <a:cubicBezTo>
                      <a:pt x="11868" y="7847"/>
                      <a:pt x="11849" y="7923"/>
                      <a:pt x="11833" y="7996"/>
                    </a:cubicBezTo>
                    <a:lnTo>
                      <a:pt x="12621" y="8155"/>
                    </a:lnTo>
                    <a:cubicBezTo>
                      <a:pt x="12627" y="8126"/>
                      <a:pt x="12637" y="8098"/>
                      <a:pt x="12646" y="8069"/>
                    </a:cubicBezTo>
                    <a:lnTo>
                      <a:pt x="11896" y="7774"/>
                    </a:lnTo>
                    <a:close/>
                    <a:moveTo>
                      <a:pt x="12678" y="8495"/>
                    </a:moveTo>
                    <a:lnTo>
                      <a:pt x="11979" y="8898"/>
                    </a:lnTo>
                    <a:cubicBezTo>
                      <a:pt x="12017" y="8965"/>
                      <a:pt x="12065" y="9029"/>
                      <a:pt x="12112" y="9089"/>
                    </a:cubicBezTo>
                    <a:lnTo>
                      <a:pt x="12729" y="8568"/>
                    </a:lnTo>
                    <a:cubicBezTo>
                      <a:pt x="12710" y="8546"/>
                      <a:pt x="12694" y="8520"/>
                      <a:pt x="12678" y="8495"/>
                    </a:cubicBezTo>
                    <a:close/>
                    <a:moveTo>
                      <a:pt x="13031" y="8740"/>
                    </a:moveTo>
                    <a:lnTo>
                      <a:pt x="12910" y="9534"/>
                    </a:lnTo>
                    <a:cubicBezTo>
                      <a:pt x="12973" y="9543"/>
                      <a:pt x="13040" y="9550"/>
                      <a:pt x="13107" y="9550"/>
                    </a:cubicBezTo>
                    <a:lnTo>
                      <a:pt x="13132" y="9550"/>
                    </a:lnTo>
                    <a:lnTo>
                      <a:pt x="13132" y="8743"/>
                    </a:lnTo>
                    <a:lnTo>
                      <a:pt x="13107" y="8743"/>
                    </a:lnTo>
                    <a:cubicBezTo>
                      <a:pt x="13081" y="8743"/>
                      <a:pt x="13056" y="8743"/>
                      <a:pt x="13031" y="8740"/>
                    </a:cubicBezTo>
                    <a:close/>
                    <a:moveTo>
                      <a:pt x="13774" y="8743"/>
                    </a:moveTo>
                    <a:lnTo>
                      <a:pt x="13774" y="9550"/>
                    </a:lnTo>
                    <a:lnTo>
                      <a:pt x="13936" y="9550"/>
                    </a:lnTo>
                    <a:lnTo>
                      <a:pt x="13936" y="8743"/>
                    </a:lnTo>
                    <a:close/>
                    <a:moveTo>
                      <a:pt x="14578" y="8743"/>
                    </a:moveTo>
                    <a:lnTo>
                      <a:pt x="14578" y="9550"/>
                    </a:lnTo>
                    <a:lnTo>
                      <a:pt x="14740" y="9550"/>
                    </a:lnTo>
                    <a:lnTo>
                      <a:pt x="14740" y="8743"/>
                    </a:lnTo>
                    <a:close/>
                    <a:moveTo>
                      <a:pt x="15381" y="8743"/>
                    </a:moveTo>
                    <a:lnTo>
                      <a:pt x="15381" y="9550"/>
                    </a:lnTo>
                    <a:lnTo>
                      <a:pt x="15543" y="9550"/>
                    </a:lnTo>
                    <a:lnTo>
                      <a:pt x="15543" y="8743"/>
                    </a:lnTo>
                    <a:close/>
                    <a:moveTo>
                      <a:pt x="16185" y="8743"/>
                    </a:moveTo>
                    <a:lnTo>
                      <a:pt x="16185" y="9550"/>
                    </a:lnTo>
                    <a:lnTo>
                      <a:pt x="16347" y="9550"/>
                    </a:lnTo>
                    <a:lnTo>
                      <a:pt x="16347" y="8743"/>
                    </a:lnTo>
                    <a:close/>
                    <a:moveTo>
                      <a:pt x="16989" y="8743"/>
                    </a:moveTo>
                    <a:lnTo>
                      <a:pt x="16989" y="9550"/>
                    </a:lnTo>
                    <a:lnTo>
                      <a:pt x="17151" y="9550"/>
                    </a:lnTo>
                    <a:lnTo>
                      <a:pt x="17151" y="8743"/>
                    </a:lnTo>
                    <a:close/>
                    <a:moveTo>
                      <a:pt x="17792" y="8743"/>
                    </a:moveTo>
                    <a:lnTo>
                      <a:pt x="17792" y="9550"/>
                    </a:lnTo>
                    <a:lnTo>
                      <a:pt x="17954" y="9550"/>
                    </a:lnTo>
                    <a:lnTo>
                      <a:pt x="17954" y="8743"/>
                    </a:lnTo>
                    <a:close/>
                    <a:moveTo>
                      <a:pt x="18596" y="8743"/>
                    </a:moveTo>
                    <a:lnTo>
                      <a:pt x="18596" y="9550"/>
                    </a:lnTo>
                    <a:lnTo>
                      <a:pt x="18758" y="9550"/>
                    </a:lnTo>
                    <a:lnTo>
                      <a:pt x="18758" y="8743"/>
                    </a:lnTo>
                    <a:close/>
                    <a:moveTo>
                      <a:pt x="19400" y="8743"/>
                    </a:moveTo>
                    <a:lnTo>
                      <a:pt x="19400" y="9550"/>
                    </a:lnTo>
                    <a:lnTo>
                      <a:pt x="19562" y="9550"/>
                    </a:lnTo>
                    <a:lnTo>
                      <a:pt x="19562" y="8743"/>
                    </a:lnTo>
                    <a:close/>
                    <a:moveTo>
                      <a:pt x="20203" y="8743"/>
                    </a:moveTo>
                    <a:lnTo>
                      <a:pt x="20203" y="9550"/>
                    </a:lnTo>
                    <a:lnTo>
                      <a:pt x="20365" y="9550"/>
                    </a:lnTo>
                    <a:lnTo>
                      <a:pt x="20365" y="8743"/>
                    </a:lnTo>
                    <a:close/>
                    <a:moveTo>
                      <a:pt x="21010" y="8743"/>
                    </a:moveTo>
                    <a:lnTo>
                      <a:pt x="21010" y="9550"/>
                    </a:lnTo>
                    <a:lnTo>
                      <a:pt x="21169" y="9550"/>
                    </a:lnTo>
                    <a:lnTo>
                      <a:pt x="21169" y="8743"/>
                    </a:lnTo>
                    <a:close/>
                    <a:moveTo>
                      <a:pt x="21814" y="8743"/>
                    </a:moveTo>
                    <a:lnTo>
                      <a:pt x="21814" y="9550"/>
                    </a:lnTo>
                    <a:lnTo>
                      <a:pt x="21973" y="9550"/>
                    </a:lnTo>
                    <a:lnTo>
                      <a:pt x="21973" y="8743"/>
                    </a:lnTo>
                    <a:close/>
                    <a:moveTo>
                      <a:pt x="22618" y="8743"/>
                    </a:moveTo>
                    <a:lnTo>
                      <a:pt x="22618" y="9550"/>
                    </a:lnTo>
                    <a:lnTo>
                      <a:pt x="22776" y="9550"/>
                    </a:lnTo>
                    <a:lnTo>
                      <a:pt x="22776" y="8743"/>
                    </a:lnTo>
                    <a:close/>
                    <a:moveTo>
                      <a:pt x="23421" y="8743"/>
                    </a:moveTo>
                    <a:lnTo>
                      <a:pt x="23421" y="9550"/>
                    </a:lnTo>
                    <a:lnTo>
                      <a:pt x="23580" y="9550"/>
                    </a:lnTo>
                    <a:lnTo>
                      <a:pt x="23580" y="8743"/>
                    </a:lnTo>
                    <a:close/>
                    <a:moveTo>
                      <a:pt x="24225" y="8743"/>
                    </a:moveTo>
                    <a:lnTo>
                      <a:pt x="24225" y="9550"/>
                    </a:lnTo>
                    <a:lnTo>
                      <a:pt x="24384" y="9550"/>
                    </a:lnTo>
                    <a:lnTo>
                      <a:pt x="24384" y="8743"/>
                    </a:lnTo>
                    <a:close/>
                    <a:moveTo>
                      <a:pt x="25029" y="8743"/>
                    </a:moveTo>
                    <a:lnTo>
                      <a:pt x="25029" y="9550"/>
                    </a:lnTo>
                    <a:lnTo>
                      <a:pt x="25187" y="9550"/>
                    </a:lnTo>
                    <a:lnTo>
                      <a:pt x="25187" y="8743"/>
                    </a:lnTo>
                    <a:close/>
                    <a:moveTo>
                      <a:pt x="25998" y="8914"/>
                    </a:moveTo>
                    <a:lnTo>
                      <a:pt x="25626" y="9629"/>
                    </a:lnTo>
                    <a:cubicBezTo>
                      <a:pt x="25658" y="9645"/>
                      <a:pt x="25686" y="9664"/>
                      <a:pt x="25715" y="9683"/>
                    </a:cubicBezTo>
                    <a:lnTo>
                      <a:pt x="26182" y="9029"/>
                    </a:lnTo>
                    <a:cubicBezTo>
                      <a:pt x="26125" y="8984"/>
                      <a:pt x="26061" y="8946"/>
                      <a:pt x="25998" y="8914"/>
                    </a:cubicBezTo>
                    <a:close/>
                    <a:moveTo>
                      <a:pt x="26715" y="9705"/>
                    </a:moveTo>
                    <a:lnTo>
                      <a:pt x="25966" y="10001"/>
                    </a:lnTo>
                    <a:cubicBezTo>
                      <a:pt x="25978" y="10036"/>
                      <a:pt x="25991" y="10067"/>
                      <a:pt x="25998" y="10102"/>
                    </a:cubicBezTo>
                    <a:lnTo>
                      <a:pt x="26782" y="9912"/>
                    </a:lnTo>
                    <a:cubicBezTo>
                      <a:pt x="26763" y="9842"/>
                      <a:pt x="26741" y="9772"/>
                      <a:pt x="26715" y="9705"/>
                    </a:cubicBezTo>
                    <a:close/>
                    <a:moveTo>
                      <a:pt x="25978" y="10509"/>
                    </a:moveTo>
                    <a:cubicBezTo>
                      <a:pt x="25969" y="10541"/>
                      <a:pt x="25953" y="10572"/>
                      <a:pt x="25937" y="10604"/>
                    </a:cubicBezTo>
                    <a:lnTo>
                      <a:pt x="26655" y="10973"/>
                    </a:lnTo>
                    <a:cubicBezTo>
                      <a:pt x="26687" y="10906"/>
                      <a:pt x="26715" y="10839"/>
                      <a:pt x="26741" y="10773"/>
                    </a:cubicBezTo>
                    <a:lnTo>
                      <a:pt x="25978" y="10509"/>
                    </a:lnTo>
                    <a:close/>
                    <a:moveTo>
                      <a:pt x="25658" y="10900"/>
                    </a:moveTo>
                    <a:cubicBezTo>
                      <a:pt x="25626" y="10916"/>
                      <a:pt x="25597" y="10931"/>
                      <a:pt x="25565" y="10944"/>
                    </a:cubicBezTo>
                    <a:lnTo>
                      <a:pt x="25864" y="11691"/>
                    </a:lnTo>
                    <a:cubicBezTo>
                      <a:pt x="25931" y="11662"/>
                      <a:pt x="25998" y="11630"/>
                      <a:pt x="26061" y="11595"/>
                    </a:cubicBezTo>
                    <a:lnTo>
                      <a:pt x="25658" y="10900"/>
                    </a:lnTo>
                    <a:close/>
                    <a:moveTo>
                      <a:pt x="0" y="10995"/>
                    </a:moveTo>
                    <a:lnTo>
                      <a:pt x="0" y="11802"/>
                    </a:lnTo>
                    <a:lnTo>
                      <a:pt x="162" y="11802"/>
                    </a:lnTo>
                    <a:lnTo>
                      <a:pt x="162" y="10995"/>
                    </a:lnTo>
                    <a:close/>
                    <a:moveTo>
                      <a:pt x="804" y="10995"/>
                    </a:moveTo>
                    <a:lnTo>
                      <a:pt x="804" y="11802"/>
                    </a:lnTo>
                    <a:lnTo>
                      <a:pt x="966" y="11802"/>
                    </a:lnTo>
                    <a:lnTo>
                      <a:pt x="966" y="10995"/>
                    </a:lnTo>
                    <a:close/>
                    <a:moveTo>
                      <a:pt x="1607" y="10995"/>
                    </a:moveTo>
                    <a:lnTo>
                      <a:pt x="1607" y="11802"/>
                    </a:lnTo>
                    <a:lnTo>
                      <a:pt x="1769" y="11802"/>
                    </a:lnTo>
                    <a:lnTo>
                      <a:pt x="1769" y="10995"/>
                    </a:lnTo>
                    <a:close/>
                    <a:moveTo>
                      <a:pt x="2411" y="10995"/>
                    </a:moveTo>
                    <a:lnTo>
                      <a:pt x="2411" y="11802"/>
                    </a:lnTo>
                    <a:lnTo>
                      <a:pt x="2573" y="11802"/>
                    </a:lnTo>
                    <a:lnTo>
                      <a:pt x="2573" y="10995"/>
                    </a:lnTo>
                    <a:close/>
                    <a:moveTo>
                      <a:pt x="3215" y="10995"/>
                    </a:moveTo>
                    <a:lnTo>
                      <a:pt x="3215" y="11802"/>
                    </a:lnTo>
                    <a:lnTo>
                      <a:pt x="3377" y="11802"/>
                    </a:lnTo>
                    <a:lnTo>
                      <a:pt x="3377" y="10995"/>
                    </a:lnTo>
                    <a:close/>
                    <a:moveTo>
                      <a:pt x="4018" y="10995"/>
                    </a:moveTo>
                    <a:lnTo>
                      <a:pt x="4018" y="11802"/>
                    </a:lnTo>
                    <a:lnTo>
                      <a:pt x="4180" y="11802"/>
                    </a:lnTo>
                    <a:lnTo>
                      <a:pt x="4180" y="10995"/>
                    </a:lnTo>
                    <a:close/>
                    <a:moveTo>
                      <a:pt x="4825" y="10995"/>
                    </a:moveTo>
                    <a:lnTo>
                      <a:pt x="4825" y="11802"/>
                    </a:lnTo>
                    <a:lnTo>
                      <a:pt x="4984" y="11802"/>
                    </a:lnTo>
                    <a:lnTo>
                      <a:pt x="4984" y="10995"/>
                    </a:lnTo>
                    <a:close/>
                    <a:moveTo>
                      <a:pt x="5629" y="10995"/>
                    </a:moveTo>
                    <a:lnTo>
                      <a:pt x="5629" y="11802"/>
                    </a:lnTo>
                    <a:lnTo>
                      <a:pt x="5788" y="11802"/>
                    </a:lnTo>
                    <a:lnTo>
                      <a:pt x="5788" y="10995"/>
                    </a:lnTo>
                    <a:close/>
                    <a:moveTo>
                      <a:pt x="6433" y="10995"/>
                    </a:moveTo>
                    <a:lnTo>
                      <a:pt x="6433" y="11802"/>
                    </a:lnTo>
                    <a:lnTo>
                      <a:pt x="6592" y="11802"/>
                    </a:lnTo>
                    <a:lnTo>
                      <a:pt x="6592" y="10995"/>
                    </a:lnTo>
                    <a:close/>
                    <a:moveTo>
                      <a:pt x="7236" y="10995"/>
                    </a:moveTo>
                    <a:lnTo>
                      <a:pt x="7236" y="11802"/>
                    </a:lnTo>
                    <a:lnTo>
                      <a:pt x="7395" y="11802"/>
                    </a:lnTo>
                    <a:lnTo>
                      <a:pt x="7395" y="10995"/>
                    </a:lnTo>
                    <a:close/>
                    <a:moveTo>
                      <a:pt x="8040" y="10995"/>
                    </a:moveTo>
                    <a:lnTo>
                      <a:pt x="8040" y="11802"/>
                    </a:lnTo>
                    <a:lnTo>
                      <a:pt x="8199" y="11802"/>
                    </a:lnTo>
                    <a:lnTo>
                      <a:pt x="8199" y="10995"/>
                    </a:lnTo>
                    <a:close/>
                    <a:moveTo>
                      <a:pt x="8844" y="10995"/>
                    </a:moveTo>
                    <a:lnTo>
                      <a:pt x="8844" y="11802"/>
                    </a:lnTo>
                    <a:lnTo>
                      <a:pt x="9003" y="11802"/>
                    </a:lnTo>
                    <a:lnTo>
                      <a:pt x="9003" y="10995"/>
                    </a:lnTo>
                    <a:close/>
                    <a:moveTo>
                      <a:pt x="9647" y="10995"/>
                    </a:moveTo>
                    <a:lnTo>
                      <a:pt x="9647" y="11802"/>
                    </a:lnTo>
                    <a:lnTo>
                      <a:pt x="9806" y="11802"/>
                    </a:lnTo>
                    <a:lnTo>
                      <a:pt x="9806" y="10995"/>
                    </a:lnTo>
                    <a:close/>
                    <a:moveTo>
                      <a:pt x="10451" y="10995"/>
                    </a:moveTo>
                    <a:lnTo>
                      <a:pt x="10451" y="11802"/>
                    </a:lnTo>
                    <a:lnTo>
                      <a:pt x="10613" y="11802"/>
                    </a:lnTo>
                    <a:lnTo>
                      <a:pt x="10613" y="10995"/>
                    </a:lnTo>
                    <a:close/>
                    <a:moveTo>
                      <a:pt x="11255" y="10995"/>
                    </a:moveTo>
                    <a:lnTo>
                      <a:pt x="11255" y="11802"/>
                    </a:lnTo>
                    <a:lnTo>
                      <a:pt x="11417" y="11802"/>
                    </a:lnTo>
                    <a:lnTo>
                      <a:pt x="11417" y="10995"/>
                    </a:lnTo>
                    <a:close/>
                    <a:moveTo>
                      <a:pt x="12058" y="10995"/>
                    </a:moveTo>
                    <a:lnTo>
                      <a:pt x="12058" y="11802"/>
                    </a:lnTo>
                    <a:lnTo>
                      <a:pt x="12220" y="11802"/>
                    </a:lnTo>
                    <a:lnTo>
                      <a:pt x="12220" y="10995"/>
                    </a:lnTo>
                    <a:close/>
                    <a:moveTo>
                      <a:pt x="12862" y="10995"/>
                    </a:moveTo>
                    <a:lnTo>
                      <a:pt x="12862" y="11802"/>
                    </a:lnTo>
                    <a:lnTo>
                      <a:pt x="13024" y="11802"/>
                    </a:lnTo>
                    <a:lnTo>
                      <a:pt x="13024" y="10995"/>
                    </a:lnTo>
                    <a:close/>
                    <a:moveTo>
                      <a:pt x="13666" y="10995"/>
                    </a:moveTo>
                    <a:lnTo>
                      <a:pt x="13666" y="11802"/>
                    </a:lnTo>
                    <a:lnTo>
                      <a:pt x="13828" y="11802"/>
                    </a:lnTo>
                    <a:lnTo>
                      <a:pt x="13828" y="10995"/>
                    </a:lnTo>
                    <a:close/>
                    <a:moveTo>
                      <a:pt x="14470" y="10995"/>
                    </a:moveTo>
                    <a:lnTo>
                      <a:pt x="14470" y="11802"/>
                    </a:lnTo>
                    <a:lnTo>
                      <a:pt x="14632" y="11802"/>
                    </a:lnTo>
                    <a:lnTo>
                      <a:pt x="14632" y="10995"/>
                    </a:lnTo>
                    <a:close/>
                    <a:moveTo>
                      <a:pt x="15273" y="10995"/>
                    </a:moveTo>
                    <a:lnTo>
                      <a:pt x="15273" y="11802"/>
                    </a:lnTo>
                    <a:lnTo>
                      <a:pt x="15435" y="11802"/>
                    </a:lnTo>
                    <a:lnTo>
                      <a:pt x="15435" y="10995"/>
                    </a:lnTo>
                    <a:close/>
                    <a:moveTo>
                      <a:pt x="16077" y="10995"/>
                    </a:moveTo>
                    <a:lnTo>
                      <a:pt x="16077" y="11802"/>
                    </a:lnTo>
                    <a:lnTo>
                      <a:pt x="16239" y="11802"/>
                    </a:lnTo>
                    <a:lnTo>
                      <a:pt x="16239" y="10995"/>
                    </a:lnTo>
                    <a:close/>
                    <a:moveTo>
                      <a:pt x="16881" y="10995"/>
                    </a:moveTo>
                    <a:lnTo>
                      <a:pt x="16881" y="11802"/>
                    </a:lnTo>
                    <a:lnTo>
                      <a:pt x="17043" y="11802"/>
                    </a:lnTo>
                    <a:lnTo>
                      <a:pt x="17043" y="10995"/>
                    </a:lnTo>
                    <a:close/>
                    <a:moveTo>
                      <a:pt x="17684" y="10995"/>
                    </a:moveTo>
                    <a:lnTo>
                      <a:pt x="17684" y="11802"/>
                    </a:lnTo>
                    <a:lnTo>
                      <a:pt x="17846" y="11802"/>
                    </a:lnTo>
                    <a:lnTo>
                      <a:pt x="17846" y="10995"/>
                    </a:lnTo>
                    <a:close/>
                    <a:moveTo>
                      <a:pt x="18491" y="10995"/>
                    </a:moveTo>
                    <a:lnTo>
                      <a:pt x="18491" y="11802"/>
                    </a:lnTo>
                    <a:lnTo>
                      <a:pt x="18650" y="11802"/>
                    </a:lnTo>
                    <a:lnTo>
                      <a:pt x="18650" y="10995"/>
                    </a:lnTo>
                    <a:close/>
                    <a:moveTo>
                      <a:pt x="19295" y="10995"/>
                    </a:moveTo>
                    <a:lnTo>
                      <a:pt x="19295" y="11802"/>
                    </a:lnTo>
                    <a:lnTo>
                      <a:pt x="19454" y="11802"/>
                    </a:lnTo>
                    <a:lnTo>
                      <a:pt x="19454" y="10995"/>
                    </a:lnTo>
                    <a:close/>
                    <a:moveTo>
                      <a:pt x="20099" y="10995"/>
                    </a:moveTo>
                    <a:lnTo>
                      <a:pt x="20099" y="11802"/>
                    </a:lnTo>
                    <a:lnTo>
                      <a:pt x="20257" y="11802"/>
                    </a:lnTo>
                    <a:lnTo>
                      <a:pt x="20257" y="10995"/>
                    </a:lnTo>
                    <a:close/>
                    <a:moveTo>
                      <a:pt x="20902" y="10995"/>
                    </a:moveTo>
                    <a:lnTo>
                      <a:pt x="20902" y="11802"/>
                    </a:lnTo>
                    <a:lnTo>
                      <a:pt x="21061" y="11802"/>
                    </a:lnTo>
                    <a:lnTo>
                      <a:pt x="21061" y="10995"/>
                    </a:lnTo>
                    <a:close/>
                    <a:moveTo>
                      <a:pt x="21706" y="10995"/>
                    </a:moveTo>
                    <a:lnTo>
                      <a:pt x="21706" y="11802"/>
                    </a:lnTo>
                    <a:lnTo>
                      <a:pt x="21865" y="11802"/>
                    </a:lnTo>
                    <a:lnTo>
                      <a:pt x="21865" y="10995"/>
                    </a:lnTo>
                    <a:close/>
                    <a:moveTo>
                      <a:pt x="22510" y="10995"/>
                    </a:moveTo>
                    <a:lnTo>
                      <a:pt x="22510" y="11802"/>
                    </a:lnTo>
                    <a:lnTo>
                      <a:pt x="22672" y="11802"/>
                    </a:lnTo>
                    <a:lnTo>
                      <a:pt x="22672" y="10995"/>
                    </a:lnTo>
                    <a:close/>
                    <a:moveTo>
                      <a:pt x="23313" y="10995"/>
                    </a:moveTo>
                    <a:lnTo>
                      <a:pt x="23313" y="11802"/>
                    </a:lnTo>
                    <a:lnTo>
                      <a:pt x="23475" y="11802"/>
                    </a:lnTo>
                    <a:lnTo>
                      <a:pt x="23475" y="10995"/>
                    </a:lnTo>
                    <a:close/>
                    <a:moveTo>
                      <a:pt x="24117" y="10995"/>
                    </a:moveTo>
                    <a:lnTo>
                      <a:pt x="24117" y="11802"/>
                    </a:lnTo>
                    <a:lnTo>
                      <a:pt x="24279" y="11802"/>
                    </a:lnTo>
                    <a:lnTo>
                      <a:pt x="24279" y="10995"/>
                    </a:lnTo>
                    <a:close/>
                    <a:moveTo>
                      <a:pt x="24921" y="10995"/>
                    </a:moveTo>
                    <a:lnTo>
                      <a:pt x="24921" y="11802"/>
                    </a:lnTo>
                    <a:lnTo>
                      <a:pt x="25083" y="11802"/>
                    </a:lnTo>
                    <a:lnTo>
                      <a:pt x="25083" y="10995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2"/>
              <p:cNvSpPr/>
              <p:nvPr/>
            </p:nvSpPr>
            <p:spPr>
              <a:xfrm>
                <a:off x="8116573" y="3972876"/>
                <a:ext cx="50078" cy="5012"/>
              </a:xfrm>
              <a:custGeom>
                <a:avLst/>
                <a:gdLst/>
                <a:ahLst/>
                <a:cxnLst/>
                <a:rect l="l" t="t" r="r" b="b"/>
                <a:pathLst>
                  <a:path w="808" h="80" extrusionOk="0">
                    <a:moveTo>
                      <a:pt x="1" y="1"/>
                    </a:moveTo>
                    <a:lnTo>
                      <a:pt x="1" y="80"/>
                    </a:lnTo>
                    <a:lnTo>
                      <a:pt x="807" y="80"/>
                    </a:lnTo>
                    <a:lnTo>
                      <a:pt x="807" y="1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2"/>
              <p:cNvSpPr/>
              <p:nvPr/>
            </p:nvSpPr>
            <p:spPr>
              <a:xfrm>
                <a:off x="6231064" y="4073364"/>
                <a:ext cx="1114541" cy="664377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10605" extrusionOk="0">
                    <a:moveTo>
                      <a:pt x="454" y="1"/>
                    </a:moveTo>
                    <a:cubicBezTo>
                      <a:pt x="203" y="1"/>
                      <a:pt x="0" y="204"/>
                      <a:pt x="0" y="452"/>
                    </a:cubicBezTo>
                    <a:lnTo>
                      <a:pt x="0" y="10604"/>
                    </a:lnTo>
                    <a:lnTo>
                      <a:pt x="17983" y="10604"/>
                    </a:lnTo>
                    <a:lnTo>
                      <a:pt x="17983" y="452"/>
                    </a:lnTo>
                    <a:cubicBezTo>
                      <a:pt x="17983" y="204"/>
                      <a:pt x="17783" y="1"/>
                      <a:pt x="17532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2"/>
              <p:cNvSpPr/>
              <p:nvPr/>
            </p:nvSpPr>
            <p:spPr>
              <a:xfrm>
                <a:off x="5988073" y="4644172"/>
                <a:ext cx="1361570" cy="113862"/>
              </a:xfrm>
              <a:custGeom>
                <a:avLst/>
                <a:gdLst/>
                <a:ahLst/>
                <a:cxnLst/>
                <a:rect l="l" t="t" r="r" b="b"/>
                <a:pathLst>
                  <a:path w="21322" h="1764" extrusionOk="0">
                    <a:moveTo>
                      <a:pt x="404" y="0"/>
                    </a:moveTo>
                    <a:cubicBezTo>
                      <a:pt x="181" y="0"/>
                      <a:pt x="0" y="181"/>
                      <a:pt x="0" y="404"/>
                    </a:cubicBezTo>
                    <a:lnTo>
                      <a:pt x="0" y="1763"/>
                    </a:lnTo>
                    <a:lnTo>
                      <a:pt x="21322" y="1763"/>
                    </a:lnTo>
                    <a:lnTo>
                      <a:pt x="21322" y="404"/>
                    </a:lnTo>
                    <a:cubicBezTo>
                      <a:pt x="21322" y="181"/>
                      <a:pt x="21141" y="0"/>
                      <a:pt x="20915" y="0"/>
                    </a:cubicBezTo>
                    <a:close/>
                  </a:path>
                </a:pathLst>
              </a:custGeom>
              <a:solidFill>
                <a:srgbClr val="007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2"/>
              <p:cNvSpPr/>
              <p:nvPr/>
            </p:nvSpPr>
            <p:spPr>
              <a:xfrm>
                <a:off x="6231064" y="4211315"/>
                <a:ext cx="1114541" cy="74676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1192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17983" y="1191"/>
                    </a:lnTo>
                    <a:lnTo>
                      <a:pt x="17983" y="0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2"/>
              <p:cNvSpPr/>
              <p:nvPr/>
            </p:nvSpPr>
            <p:spPr>
              <a:xfrm>
                <a:off x="6231064" y="4310174"/>
                <a:ext cx="1114541" cy="50807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811" extrusionOk="0">
                    <a:moveTo>
                      <a:pt x="0" y="1"/>
                    </a:moveTo>
                    <a:lnTo>
                      <a:pt x="0" y="811"/>
                    </a:lnTo>
                    <a:lnTo>
                      <a:pt x="17983" y="811"/>
                    </a:lnTo>
                    <a:lnTo>
                      <a:pt x="17983" y="1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2"/>
              <p:cNvSpPr/>
              <p:nvPr/>
            </p:nvSpPr>
            <p:spPr>
              <a:xfrm>
                <a:off x="6543683" y="4397193"/>
                <a:ext cx="467062" cy="205609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3282" extrusionOk="0">
                    <a:moveTo>
                      <a:pt x="1" y="0"/>
                    </a:moveTo>
                    <a:lnTo>
                      <a:pt x="1" y="3282"/>
                    </a:lnTo>
                    <a:lnTo>
                      <a:pt x="7535" y="3282"/>
                    </a:lnTo>
                    <a:lnTo>
                      <a:pt x="7535" y="0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2"/>
              <p:cNvSpPr/>
              <p:nvPr/>
            </p:nvSpPr>
            <p:spPr>
              <a:xfrm>
                <a:off x="6562586" y="4417679"/>
                <a:ext cx="429256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6926" y="2631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2"/>
              <p:cNvSpPr/>
              <p:nvPr/>
            </p:nvSpPr>
            <p:spPr>
              <a:xfrm>
                <a:off x="6777218" y="4417679"/>
                <a:ext cx="214628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3463" y="2631"/>
                    </a:lnTo>
                    <a:lnTo>
                      <a:pt x="3463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2"/>
              <p:cNvSpPr/>
              <p:nvPr/>
            </p:nvSpPr>
            <p:spPr>
              <a:xfrm>
                <a:off x="6562586" y="4417679"/>
                <a:ext cx="51069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824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823" y="2631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2"/>
              <p:cNvSpPr/>
              <p:nvPr/>
            </p:nvSpPr>
            <p:spPr>
              <a:xfrm>
                <a:off x="6846510" y="4477570"/>
                <a:ext cx="45739" cy="4661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744" extrusionOk="0">
                    <a:moveTo>
                      <a:pt x="369" y="134"/>
                    </a:moveTo>
                    <a:cubicBezTo>
                      <a:pt x="426" y="134"/>
                      <a:pt x="470" y="156"/>
                      <a:pt x="502" y="197"/>
                    </a:cubicBezTo>
                    <a:cubicBezTo>
                      <a:pt x="531" y="239"/>
                      <a:pt x="547" y="296"/>
                      <a:pt x="547" y="372"/>
                    </a:cubicBezTo>
                    <a:cubicBezTo>
                      <a:pt x="547" y="448"/>
                      <a:pt x="531" y="506"/>
                      <a:pt x="502" y="547"/>
                    </a:cubicBezTo>
                    <a:cubicBezTo>
                      <a:pt x="470" y="588"/>
                      <a:pt x="426" y="610"/>
                      <a:pt x="369" y="610"/>
                    </a:cubicBezTo>
                    <a:cubicBezTo>
                      <a:pt x="311" y="610"/>
                      <a:pt x="270" y="588"/>
                      <a:pt x="238" y="547"/>
                    </a:cubicBezTo>
                    <a:cubicBezTo>
                      <a:pt x="207" y="506"/>
                      <a:pt x="191" y="448"/>
                      <a:pt x="191" y="372"/>
                    </a:cubicBezTo>
                    <a:cubicBezTo>
                      <a:pt x="191" y="296"/>
                      <a:pt x="207" y="239"/>
                      <a:pt x="238" y="197"/>
                    </a:cubicBezTo>
                    <a:cubicBezTo>
                      <a:pt x="270" y="156"/>
                      <a:pt x="311" y="134"/>
                      <a:pt x="369" y="134"/>
                    </a:cubicBezTo>
                    <a:close/>
                    <a:moveTo>
                      <a:pt x="369" y="0"/>
                    </a:moveTo>
                    <a:cubicBezTo>
                      <a:pt x="254" y="0"/>
                      <a:pt x="162" y="32"/>
                      <a:pt x="99" y="99"/>
                    </a:cubicBezTo>
                    <a:cubicBezTo>
                      <a:pt x="32" y="166"/>
                      <a:pt x="0" y="255"/>
                      <a:pt x="0" y="372"/>
                    </a:cubicBezTo>
                    <a:cubicBezTo>
                      <a:pt x="0" y="490"/>
                      <a:pt x="32" y="579"/>
                      <a:pt x="99" y="645"/>
                    </a:cubicBezTo>
                    <a:cubicBezTo>
                      <a:pt x="162" y="712"/>
                      <a:pt x="254" y="744"/>
                      <a:pt x="369" y="744"/>
                    </a:cubicBezTo>
                    <a:cubicBezTo>
                      <a:pt x="483" y="744"/>
                      <a:pt x="575" y="712"/>
                      <a:pt x="639" y="645"/>
                    </a:cubicBezTo>
                    <a:cubicBezTo>
                      <a:pt x="705" y="579"/>
                      <a:pt x="737" y="490"/>
                      <a:pt x="737" y="372"/>
                    </a:cubicBezTo>
                    <a:cubicBezTo>
                      <a:pt x="737" y="255"/>
                      <a:pt x="705" y="166"/>
                      <a:pt x="639" y="99"/>
                    </a:cubicBezTo>
                    <a:cubicBezTo>
                      <a:pt x="575" y="32"/>
                      <a:pt x="483" y="0"/>
                      <a:pt x="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6891010" y="4478385"/>
                <a:ext cx="39975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645" h="719" extrusionOk="0">
                    <a:moveTo>
                      <a:pt x="0" y="0"/>
                    </a:moveTo>
                    <a:lnTo>
                      <a:pt x="0" y="718"/>
                    </a:lnTo>
                    <a:lnTo>
                      <a:pt x="178" y="718"/>
                    </a:lnTo>
                    <a:lnTo>
                      <a:pt x="178" y="226"/>
                    </a:lnTo>
                    <a:lnTo>
                      <a:pt x="438" y="718"/>
                    </a:lnTo>
                    <a:lnTo>
                      <a:pt x="645" y="718"/>
                    </a:lnTo>
                    <a:lnTo>
                      <a:pt x="645" y="0"/>
                    </a:lnTo>
                    <a:lnTo>
                      <a:pt x="470" y="0"/>
                    </a:lnTo>
                    <a:lnTo>
                      <a:pt x="470" y="49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2"/>
              <p:cNvSpPr/>
              <p:nvPr/>
            </p:nvSpPr>
            <p:spPr>
              <a:xfrm>
                <a:off x="6645266" y="4477570"/>
                <a:ext cx="45925" cy="4661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744" extrusionOk="0">
                    <a:moveTo>
                      <a:pt x="372" y="134"/>
                    </a:moveTo>
                    <a:cubicBezTo>
                      <a:pt x="426" y="134"/>
                      <a:pt x="471" y="156"/>
                      <a:pt x="503" y="197"/>
                    </a:cubicBezTo>
                    <a:cubicBezTo>
                      <a:pt x="534" y="239"/>
                      <a:pt x="550" y="296"/>
                      <a:pt x="550" y="372"/>
                    </a:cubicBezTo>
                    <a:cubicBezTo>
                      <a:pt x="550" y="448"/>
                      <a:pt x="534" y="506"/>
                      <a:pt x="503" y="547"/>
                    </a:cubicBezTo>
                    <a:cubicBezTo>
                      <a:pt x="471" y="588"/>
                      <a:pt x="426" y="610"/>
                      <a:pt x="372" y="610"/>
                    </a:cubicBezTo>
                    <a:cubicBezTo>
                      <a:pt x="315" y="610"/>
                      <a:pt x="271" y="588"/>
                      <a:pt x="239" y="547"/>
                    </a:cubicBezTo>
                    <a:cubicBezTo>
                      <a:pt x="207" y="506"/>
                      <a:pt x="194" y="448"/>
                      <a:pt x="194" y="372"/>
                    </a:cubicBezTo>
                    <a:cubicBezTo>
                      <a:pt x="194" y="296"/>
                      <a:pt x="207" y="239"/>
                      <a:pt x="239" y="197"/>
                    </a:cubicBezTo>
                    <a:cubicBezTo>
                      <a:pt x="271" y="156"/>
                      <a:pt x="315" y="134"/>
                      <a:pt x="372" y="134"/>
                    </a:cubicBezTo>
                    <a:close/>
                    <a:moveTo>
                      <a:pt x="372" y="0"/>
                    </a:moveTo>
                    <a:cubicBezTo>
                      <a:pt x="255" y="0"/>
                      <a:pt x="166" y="32"/>
                      <a:pt x="99" y="99"/>
                    </a:cubicBezTo>
                    <a:cubicBezTo>
                      <a:pt x="36" y="166"/>
                      <a:pt x="1" y="255"/>
                      <a:pt x="1" y="372"/>
                    </a:cubicBezTo>
                    <a:cubicBezTo>
                      <a:pt x="1" y="490"/>
                      <a:pt x="36" y="579"/>
                      <a:pt x="99" y="645"/>
                    </a:cubicBezTo>
                    <a:cubicBezTo>
                      <a:pt x="166" y="712"/>
                      <a:pt x="255" y="744"/>
                      <a:pt x="372" y="744"/>
                    </a:cubicBezTo>
                    <a:cubicBezTo>
                      <a:pt x="487" y="744"/>
                      <a:pt x="576" y="712"/>
                      <a:pt x="642" y="645"/>
                    </a:cubicBezTo>
                    <a:cubicBezTo>
                      <a:pt x="706" y="579"/>
                      <a:pt x="741" y="490"/>
                      <a:pt x="741" y="372"/>
                    </a:cubicBezTo>
                    <a:cubicBezTo>
                      <a:pt x="741" y="255"/>
                      <a:pt x="706" y="166"/>
                      <a:pt x="642" y="99"/>
                    </a:cubicBezTo>
                    <a:cubicBezTo>
                      <a:pt x="576" y="32"/>
                      <a:pt x="487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2"/>
              <p:cNvSpPr/>
              <p:nvPr/>
            </p:nvSpPr>
            <p:spPr>
              <a:xfrm>
                <a:off x="6689952" y="4478385"/>
                <a:ext cx="30989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19" extrusionOk="0">
                    <a:moveTo>
                      <a:pt x="1" y="0"/>
                    </a:moveTo>
                    <a:lnTo>
                      <a:pt x="1" y="718"/>
                    </a:lnTo>
                    <a:lnTo>
                      <a:pt x="185" y="718"/>
                    </a:lnTo>
                    <a:lnTo>
                      <a:pt x="185" y="413"/>
                    </a:lnTo>
                    <a:lnTo>
                      <a:pt x="480" y="413"/>
                    </a:lnTo>
                    <a:lnTo>
                      <a:pt x="480" y="273"/>
                    </a:lnTo>
                    <a:lnTo>
                      <a:pt x="185" y="273"/>
                    </a:lnTo>
                    <a:lnTo>
                      <a:pt x="185" y="140"/>
                    </a:lnTo>
                    <a:lnTo>
                      <a:pt x="499" y="140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6719702" y="4478385"/>
                <a:ext cx="30989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19" extrusionOk="0">
                    <a:moveTo>
                      <a:pt x="0" y="0"/>
                    </a:moveTo>
                    <a:lnTo>
                      <a:pt x="0" y="718"/>
                    </a:lnTo>
                    <a:lnTo>
                      <a:pt x="185" y="718"/>
                    </a:lnTo>
                    <a:lnTo>
                      <a:pt x="185" y="413"/>
                    </a:lnTo>
                    <a:lnTo>
                      <a:pt x="480" y="413"/>
                    </a:lnTo>
                    <a:lnTo>
                      <a:pt x="480" y="273"/>
                    </a:lnTo>
                    <a:lnTo>
                      <a:pt x="185" y="273"/>
                    </a:lnTo>
                    <a:lnTo>
                      <a:pt x="185" y="140"/>
                    </a:lnTo>
                    <a:lnTo>
                      <a:pt x="499" y="140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2"/>
              <p:cNvSpPr/>
              <p:nvPr/>
            </p:nvSpPr>
            <p:spPr>
              <a:xfrm>
                <a:off x="7462514" y="3924324"/>
                <a:ext cx="1413645" cy="475495"/>
              </a:xfrm>
              <a:custGeom>
                <a:avLst/>
                <a:gdLst/>
                <a:ahLst/>
                <a:cxnLst/>
                <a:rect l="l" t="t" r="r" b="b"/>
                <a:pathLst>
                  <a:path w="22809" h="7590" extrusionOk="0">
                    <a:moveTo>
                      <a:pt x="21522" y="1287"/>
                    </a:moveTo>
                    <a:lnTo>
                      <a:pt x="21522" y="6300"/>
                    </a:lnTo>
                    <a:lnTo>
                      <a:pt x="1291" y="6300"/>
                    </a:lnTo>
                    <a:lnTo>
                      <a:pt x="1291" y="1287"/>
                    </a:lnTo>
                    <a:close/>
                    <a:moveTo>
                      <a:pt x="1" y="0"/>
                    </a:moveTo>
                    <a:lnTo>
                      <a:pt x="1" y="7589"/>
                    </a:lnTo>
                    <a:lnTo>
                      <a:pt x="22809" y="7589"/>
                    </a:lnTo>
                    <a:lnTo>
                      <a:pt x="22809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7301308" y="3107766"/>
                <a:ext cx="1736300" cy="856830"/>
              </a:xfrm>
              <a:custGeom>
                <a:avLst/>
                <a:gdLst/>
                <a:ahLst/>
                <a:cxnLst/>
                <a:rect l="l" t="t" r="r" b="b"/>
                <a:pathLst>
                  <a:path w="28015" h="13677" extrusionOk="0">
                    <a:moveTo>
                      <a:pt x="4609" y="1"/>
                    </a:moveTo>
                    <a:lnTo>
                      <a:pt x="0" y="13676"/>
                    </a:lnTo>
                    <a:lnTo>
                      <a:pt x="28015" y="13676"/>
                    </a:lnTo>
                    <a:lnTo>
                      <a:pt x="23406" y="1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7572216" y="3130257"/>
                <a:ext cx="388475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2994" extrusionOk="0">
                    <a:moveTo>
                      <a:pt x="1398" y="1"/>
                    </a:moveTo>
                    <a:cubicBezTo>
                      <a:pt x="1118" y="1"/>
                      <a:pt x="855" y="106"/>
                      <a:pt x="782" y="242"/>
                    </a:cubicBezTo>
                    <a:cubicBezTo>
                      <a:pt x="775" y="252"/>
                      <a:pt x="769" y="264"/>
                      <a:pt x="766" y="274"/>
                    </a:cubicBezTo>
                    <a:lnTo>
                      <a:pt x="22" y="2666"/>
                    </a:lnTo>
                    <a:cubicBezTo>
                      <a:pt x="0" y="2736"/>
                      <a:pt x="22" y="2803"/>
                      <a:pt x="76" y="2857"/>
                    </a:cubicBezTo>
                    <a:cubicBezTo>
                      <a:pt x="159" y="2939"/>
                      <a:pt x="321" y="2993"/>
                      <a:pt x="524" y="2993"/>
                    </a:cubicBezTo>
                    <a:lnTo>
                      <a:pt x="5340" y="2993"/>
                    </a:lnTo>
                    <a:cubicBezTo>
                      <a:pt x="5543" y="2993"/>
                      <a:pt x="5731" y="2939"/>
                      <a:pt x="5848" y="2857"/>
                    </a:cubicBezTo>
                    <a:cubicBezTo>
                      <a:pt x="5928" y="2803"/>
                      <a:pt x="5975" y="2736"/>
                      <a:pt x="5985" y="2666"/>
                    </a:cubicBezTo>
                    <a:lnTo>
                      <a:pt x="6268" y="274"/>
                    </a:lnTo>
                    <a:cubicBezTo>
                      <a:pt x="6268" y="264"/>
                      <a:pt x="6268" y="252"/>
                      <a:pt x="6265" y="242"/>
                    </a:cubicBezTo>
                    <a:cubicBezTo>
                      <a:pt x="6252" y="106"/>
                      <a:pt x="6033" y="1"/>
                      <a:pt x="575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7492636" y="3340003"/>
                <a:ext cx="443635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3794" extrusionOk="0">
                    <a:moveTo>
                      <a:pt x="1704" y="1"/>
                    </a:moveTo>
                    <a:cubicBezTo>
                      <a:pt x="1548" y="1"/>
                      <a:pt x="1395" y="33"/>
                      <a:pt x="1272" y="90"/>
                    </a:cubicBezTo>
                    <a:cubicBezTo>
                      <a:pt x="1125" y="150"/>
                      <a:pt x="1021" y="242"/>
                      <a:pt x="986" y="344"/>
                    </a:cubicBezTo>
                    <a:lnTo>
                      <a:pt x="45" y="3374"/>
                    </a:lnTo>
                    <a:cubicBezTo>
                      <a:pt x="1" y="3517"/>
                      <a:pt x="80" y="3645"/>
                      <a:pt x="236" y="3721"/>
                    </a:cubicBezTo>
                    <a:cubicBezTo>
                      <a:pt x="331" y="3768"/>
                      <a:pt x="455" y="3794"/>
                      <a:pt x="598" y="3794"/>
                    </a:cubicBezTo>
                    <a:lnTo>
                      <a:pt x="6056" y="3794"/>
                    </a:lnTo>
                    <a:cubicBezTo>
                      <a:pt x="6195" y="3794"/>
                      <a:pt x="6332" y="3768"/>
                      <a:pt x="6449" y="3721"/>
                    </a:cubicBezTo>
                    <a:cubicBezTo>
                      <a:pt x="6637" y="3645"/>
                      <a:pt x="6770" y="3517"/>
                      <a:pt x="6789" y="3374"/>
                    </a:cubicBezTo>
                    <a:lnTo>
                      <a:pt x="7145" y="344"/>
                    </a:lnTo>
                    <a:cubicBezTo>
                      <a:pt x="7158" y="242"/>
                      <a:pt x="7091" y="150"/>
                      <a:pt x="6974" y="90"/>
                    </a:cubicBezTo>
                    <a:cubicBezTo>
                      <a:pt x="6872" y="33"/>
                      <a:pt x="6732" y="1"/>
                      <a:pt x="6576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7392045" y="3606133"/>
                <a:ext cx="512368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8267" h="4966" extrusionOk="0">
                    <a:moveTo>
                      <a:pt x="2088" y="0"/>
                    </a:moveTo>
                    <a:cubicBezTo>
                      <a:pt x="1830" y="0"/>
                      <a:pt x="1579" y="92"/>
                      <a:pt x="1417" y="226"/>
                    </a:cubicBezTo>
                    <a:cubicBezTo>
                      <a:pt x="1338" y="289"/>
                      <a:pt x="1284" y="365"/>
                      <a:pt x="1259" y="445"/>
                    </a:cubicBezTo>
                    <a:lnTo>
                      <a:pt x="26" y="4406"/>
                    </a:lnTo>
                    <a:cubicBezTo>
                      <a:pt x="13" y="4444"/>
                      <a:pt x="7" y="4482"/>
                      <a:pt x="7" y="4520"/>
                    </a:cubicBezTo>
                    <a:cubicBezTo>
                      <a:pt x="1" y="4771"/>
                      <a:pt x="261" y="4965"/>
                      <a:pt x="639" y="4965"/>
                    </a:cubicBezTo>
                    <a:lnTo>
                      <a:pt x="6932" y="4965"/>
                    </a:lnTo>
                    <a:cubicBezTo>
                      <a:pt x="7313" y="4965"/>
                      <a:pt x="7653" y="4771"/>
                      <a:pt x="7758" y="4520"/>
                    </a:cubicBezTo>
                    <a:cubicBezTo>
                      <a:pt x="7774" y="4482"/>
                      <a:pt x="7783" y="4444"/>
                      <a:pt x="7787" y="4406"/>
                    </a:cubicBezTo>
                    <a:lnTo>
                      <a:pt x="8257" y="445"/>
                    </a:lnTo>
                    <a:cubicBezTo>
                      <a:pt x="8266" y="365"/>
                      <a:pt x="8241" y="289"/>
                      <a:pt x="8190" y="226"/>
                    </a:cubicBezTo>
                    <a:cubicBezTo>
                      <a:pt x="8088" y="92"/>
                      <a:pt x="7872" y="0"/>
                      <a:pt x="7615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7984249" y="3130257"/>
                <a:ext cx="370440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2994" extrusionOk="0">
                    <a:moveTo>
                      <a:pt x="811" y="1"/>
                    </a:moveTo>
                    <a:cubicBezTo>
                      <a:pt x="531" y="1"/>
                      <a:pt x="290" y="106"/>
                      <a:pt x="245" y="242"/>
                    </a:cubicBezTo>
                    <a:cubicBezTo>
                      <a:pt x="242" y="252"/>
                      <a:pt x="239" y="264"/>
                      <a:pt x="239" y="274"/>
                    </a:cubicBezTo>
                    <a:lnTo>
                      <a:pt x="7" y="2666"/>
                    </a:lnTo>
                    <a:cubicBezTo>
                      <a:pt x="1" y="2736"/>
                      <a:pt x="36" y="2803"/>
                      <a:pt x="99" y="2857"/>
                    </a:cubicBezTo>
                    <a:cubicBezTo>
                      <a:pt x="201" y="2939"/>
                      <a:pt x="376" y="2993"/>
                      <a:pt x="579" y="2993"/>
                    </a:cubicBezTo>
                    <a:lnTo>
                      <a:pt x="5398" y="2993"/>
                    </a:lnTo>
                    <a:cubicBezTo>
                      <a:pt x="5598" y="2993"/>
                      <a:pt x="5773" y="2939"/>
                      <a:pt x="5874" y="2857"/>
                    </a:cubicBezTo>
                    <a:cubicBezTo>
                      <a:pt x="5941" y="2803"/>
                      <a:pt x="5976" y="2736"/>
                      <a:pt x="5970" y="2666"/>
                    </a:cubicBezTo>
                    <a:lnTo>
                      <a:pt x="5738" y="274"/>
                    </a:lnTo>
                    <a:cubicBezTo>
                      <a:pt x="5738" y="264"/>
                      <a:pt x="5735" y="252"/>
                      <a:pt x="5732" y="242"/>
                    </a:cubicBezTo>
                    <a:cubicBezTo>
                      <a:pt x="5687" y="106"/>
                      <a:pt x="5446" y="1"/>
                      <a:pt x="5166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>
                <a:off x="7959458" y="3340003"/>
                <a:ext cx="419836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3794" extrusionOk="0">
                    <a:moveTo>
                      <a:pt x="954" y="1"/>
                    </a:moveTo>
                    <a:cubicBezTo>
                      <a:pt x="795" y="1"/>
                      <a:pt x="649" y="33"/>
                      <a:pt x="537" y="90"/>
                    </a:cubicBezTo>
                    <a:cubicBezTo>
                      <a:pt x="404" y="150"/>
                      <a:pt x="318" y="242"/>
                      <a:pt x="309" y="344"/>
                    </a:cubicBezTo>
                    <a:lnTo>
                      <a:pt x="17" y="3374"/>
                    </a:lnTo>
                    <a:cubicBezTo>
                      <a:pt x="1" y="3517"/>
                      <a:pt x="109" y="3645"/>
                      <a:pt x="283" y="3721"/>
                    </a:cubicBezTo>
                    <a:cubicBezTo>
                      <a:pt x="388" y="3768"/>
                      <a:pt x="518" y="3794"/>
                      <a:pt x="661" y="3794"/>
                    </a:cubicBezTo>
                    <a:lnTo>
                      <a:pt x="6116" y="3794"/>
                    </a:lnTo>
                    <a:cubicBezTo>
                      <a:pt x="6259" y="3794"/>
                      <a:pt x="6389" y="3768"/>
                      <a:pt x="6494" y="3721"/>
                    </a:cubicBezTo>
                    <a:cubicBezTo>
                      <a:pt x="6668" y="3645"/>
                      <a:pt x="6773" y="3517"/>
                      <a:pt x="6760" y="3374"/>
                    </a:cubicBezTo>
                    <a:lnTo>
                      <a:pt x="6468" y="344"/>
                    </a:lnTo>
                    <a:cubicBezTo>
                      <a:pt x="6459" y="242"/>
                      <a:pt x="6373" y="150"/>
                      <a:pt x="6240" y="90"/>
                    </a:cubicBezTo>
                    <a:cubicBezTo>
                      <a:pt x="6128" y="33"/>
                      <a:pt x="5982" y="1"/>
                      <a:pt x="582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7928530" y="3606133"/>
                <a:ext cx="481875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4966" extrusionOk="0">
                    <a:moveTo>
                      <a:pt x="1125" y="0"/>
                    </a:moveTo>
                    <a:cubicBezTo>
                      <a:pt x="865" y="0"/>
                      <a:pt x="633" y="92"/>
                      <a:pt x="500" y="226"/>
                    </a:cubicBezTo>
                    <a:cubicBezTo>
                      <a:pt x="436" y="289"/>
                      <a:pt x="395" y="365"/>
                      <a:pt x="388" y="445"/>
                    </a:cubicBezTo>
                    <a:lnTo>
                      <a:pt x="4" y="4406"/>
                    </a:lnTo>
                    <a:cubicBezTo>
                      <a:pt x="1" y="4444"/>
                      <a:pt x="4" y="4482"/>
                      <a:pt x="10" y="4520"/>
                    </a:cubicBezTo>
                    <a:cubicBezTo>
                      <a:pt x="61" y="4771"/>
                      <a:pt x="360" y="4965"/>
                      <a:pt x="741" y="4965"/>
                    </a:cubicBezTo>
                    <a:lnTo>
                      <a:pt x="7034" y="4965"/>
                    </a:lnTo>
                    <a:cubicBezTo>
                      <a:pt x="7412" y="4965"/>
                      <a:pt x="7714" y="4771"/>
                      <a:pt x="7761" y="4520"/>
                    </a:cubicBezTo>
                    <a:cubicBezTo>
                      <a:pt x="7771" y="4482"/>
                      <a:pt x="7774" y="4444"/>
                      <a:pt x="7768" y="4406"/>
                    </a:cubicBezTo>
                    <a:lnTo>
                      <a:pt x="7387" y="445"/>
                    </a:lnTo>
                    <a:cubicBezTo>
                      <a:pt x="7380" y="365"/>
                      <a:pt x="7339" y="289"/>
                      <a:pt x="7272" y="226"/>
                    </a:cubicBezTo>
                    <a:cubicBezTo>
                      <a:pt x="7142" y="92"/>
                      <a:pt x="6907" y="0"/>
                      <a:pt x="6650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8378060" y="3130257"/>
                <a:ext cx="388661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2994" extrusionOk="0">
                    <a:moveTo>
                      <a:pt x="518" y="1"/>
                    </a:moveTo>
                    <a:cubicBezTo>
                      <a:pt x="238" y="1"/>
                      <a:pt x="19" y="106"/>
                      <a:pt x="3" y="242"/>
                    </a:cubicBezTo>
                    <a:cubicBezTo>
                      <a:pt x="0" y="252"/>
                      <a:pt x="0" y="264"/>
                      <a:pt x="3" y="274"/>
                    </a:cubicBezTo>
                    <a:lnTo>
                      <a:pt x="286" y="2666"/>
                    </a:lnTo>
                    <a:cubicBezTo>
                      <a:pt x="292" y="2736"/>
                      <a:pt x="343" y="2803"/>
                      <a:pt x="419" y="2857"/>
                    </a:cubicBezTo>
                    <a:cubicBezTo>
                      <a:pt x="540" y="2939"/>
                      <a:pt x="728" y="2993"/>
                      <a:pt x="928" y="2993"/>
                    </a:cubicBezTo>
                    <a:lnTo>
                      <a:pt x="5747" y="2993"/>
                    </a:lnTo>
                    <a:cubicBezTo>
                      <a:pt x="5950" y="2993"/>
                      <a:pt x="6112" y="2939"/>
                      <a:pt x="6195" y="2857"/>
                    </a:cubicBezTo>
                    <a:cubicBezTo>
                      <a:pt x="6249" y="2803"/>
                      <a:pt x="6271" y="2736"/>
                      <a:pt x="6249" y="2666"/>
                    </a:cubicBezTo>
                    <a:lnTo>
                      <a:pt x="5505" y="274"/>
                    </a:lnTo>
                    <a:cubicBezTo>
                      <a:pt x="5502" y="264"/>
                      <a:pt x="5496" y="252"/>
                      <a:pt x="5489" y="242"/>
                    </a:cubicBezTo>
                    <a:cubicBezTo>
                      <a:pt x="5416" y="106"/>
                      <a:pt x="5153" y="1"/>
                      <a:pt x="487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8402480" y="3340003"/>
                <a:ext cx="443821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794" extrusionOk="0">
                    <a:moveTo>
                      <a:pt x="585" y="1"/>
                    </a:moveTo>
                    <a:cubicBezTo>
                      <a:pt x="426" y="1"/>
                      <a:pt x="289" y="33"/>
                      <a:pt x="187" y="90"/>
                    </a:cubicBezTo>
                    <a:cubicBezTo>
                      <a:pt x="67" y="150"/>
                      <a:pt x="0" y="242"/>
                      <a:pt x="13" y="344"/>
                    </a:cubicBezTo>
                    <a:lnTo>
                      <a:pt x="372" y="3374"/>
                    </a:lnTo>
                    <a:cubicBezTo>
                      <a:pt x="388" y="3517"/>
                      <a:pt x="521" y="3645"/>
                      <a:pt x="712" y="3721"/>
                    </a:cubicBezTo>
                    <a:cubicBezTo>
                      <a:pt x="829" y="3768"/>
                      <a:pt x="963" y="3794"/>
                      <a:pt x="1106" y="3794"/>
                    </a:cubicBezTo>
                    <a:lnTo>
                      <a:pt x="6563" y="3794"/>
                    </a:lnTo>
                    <a:cubicBezTo>
                      <a:pt x="6703" y="3794"/>
                      <a:pt x="6830" y="3768"/>
                      <a:pt x="6925" y="3721"/>
                    </a:cubicBezTo>
                    <a:cubicBezTo>
                      <a:pt x="7081" y="3645"/>
                      <a:pt x="7160" y="3517"/>
                      <a:pt x="7116" y="3374"/>
                    </a:cubicBezTo>
                    <a:lnTo>
                      <a:pt x="6172" y="344"/>
                    </a:lnTo>
                    <a:cubicBezTo>
                      <a:pt x="6140" y="242"/>
                      <a:pt x="6036" y="150"/>
                      <a:pt x="5890" y="90"/>
                    </a:cubicBezTo>
                    <a:cubicBezTo>
                      <a:pt x="5766" y="33"/>
                      <a:pt x="5613" y="1"/>
                      <a:pt x="5454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8434523" y="3606133"/>
                <a:ext cx="512368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8267" h="4966" extrusionOk="0">
                    <a:moveTo>
                      <a:pt x="652" y="0"/>
                    </a:moveTo>
                    <a:cubicBezTo>
                      <a:pt x="395" y="0"/>
                      <a:pt x="179" y="92"/>
                      <a:pt x="77" y="226"/>
                    </a:cubicBezTo>
                    <a:cubicBezTo>
                      <a:pt x="26" y="289"/>
                      <a:pt x="1" y="365"/>
                      <a:pt x="10" y="445"/>
                    </a:cubicBezTo>
                    <a:lnTo>
                      <a:pt x="477" y="4406"/>
                    </a:lnTo>
                    <a:cubicBezTo>
                      <a:pt x="484" y="4444"/>
                      <a:pt x="493" y="4482"/>
                      <a:pt x="509" y="4520"/>
                    </a:cubicBezTo>
                    <a:cubicBezTo>
                      <a:pt x="614" y="4771"/>
                      <a:pt x="954" y="4965"/>
                      <a:pt x="1335" y="4965"/>
                    </a:cubicBezTo>
                    <a:lnTo>
                      <a:pt x="7625" y="4965"/>
                    </a:lnTo>
                    <a:cubicBezTo>
                      <a:pt x="8006" y="4965"/>
                      <a:pt x="8266" y="4771"/>
                      <a:pt x="8260" y="4520"/>
                    </a:cubicBezTo>
                    <a:cubicBezTo>
                      <a:pt x="8260" y="4482"/>
                      <a:pt x="8254" y="4444"/>
                      <a:pt x="8241" y="4406"/>
                    </a:cubicBezTo>
                    <a:lnTo>
                      <a:pt x="7008" y="445"/>
                    </a:lnTo>
                    <a:cubicBezTo>
                      <a:pt x="6983" y="365"/>
                      <a:pt x="6929" y="289"/>
                      <a:pt x="6850" y="226"/>
                    </a:cubicBezTo>
                    <a:cubicBezTo>
                      <a:pt x="6688" y="92"/>
                      <a:pt x="6437" y="0"/>
                      <a:pt x="6176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7999434" y="3144227"/>
                <a:ext cx="3400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487" y="38"/>
                    </a:lnTo>
                    <a:lnTo>
                      <a:pt x="5487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8378246" y="3144227"/>
                <a:ext cx="3400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486" y="38"/>
                    </a:lnTo>
                    <a:lnTo>
                      <a:pt x="54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7620621" y="3144227"/>
                <a:ext cx="33988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484" y="38"/>
                    </a:lnTo>
                    <a:lnTo>
                      <a:pt x="548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7997636" y="3159138"/>
                <a:ext cx="343665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544" y="42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8379796" y="3159138"/>
                <a:ext cx="34341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541" y="42"/>
                    </a:lnTo>
                    <a:lnTo>
                      <a:pt x="5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7615725" y="3159138"/>
                <a:ext cx="34341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540" y="42"/>
                    </a:lnTo>
                    <a:lnTo>
                      <a:pt x="554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7996273" y="3174674"/>
                <a:ext cx="34639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9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8381593" y="3174674"/>
                <a:ext cx="34633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7611015" y="3174674"/>
                <a:ext cx="34633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7994723" y="3190149"/>
                <a:ext cx="349491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639" y="42"/>
                    </a:lnTo>
                    <a:lnTo>
                      <a:pt x="5639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8383329" y="3190149"/>
                <a:ext cx="34955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639" y="42"/>
                    </a:lnTo>
                    <a:lnTo>
                      <a:pt x="5639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7606056" y="3190149"/>
                <a:ext cx="349305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636" y="42"/>
                    </a:lnTo>
                    <a:lnTo>
                      <a:pt x="563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7993112" y="3206312"/>
                <a:ext cx="35246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687" y="38"/>
                    </a:lnTo>
                    <a:lnTo>
                      <a:pt x="5687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8385312" y="3206312"/>
                <a:ext cx="35228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684" y="38"/>
                    </a:ln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7601160" y="3206312"/>
                <a:ext cx="35246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686" y="38"/>
                    </a:lnTo>
                    <a:lnTo>
                      <a:pt x="56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7991748" y="3222412"/>
                <a:ext cx="35544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734" y="42"/>
                    </a:lnTo>
                    <a:lnTo>
                      <a:pt x="573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8387109" y="3222412"/>
                <a:ext cx="35562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37" y="42"/>
                    </a:lnTo>
                    <a:lnTo>
                      <a:pt x="573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7596202" y="3222412"/>
                <a:ext cx="35544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735" y="42"/>
                    </a:lnTo>
                    <a:lnTo>
                      <a:pt x="573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7990199" y="3238952"/>
                <a:ext cx="35854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5" y="38"/>
                    </a:lnTo>
                    <a:lnTo>
                      <a:pt x="578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8389093" y="3238952"/>
                <a:ext cx="35872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8" y="3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7591120" y="3238952"/>
                <a:ext cx="35872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8" y="3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7988402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8391014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7585975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7986852" y="3272782"/>
                <a:ext cx="36523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893" y="42"/>
                    </a:lnTo>
                    <a:lnTo>
                      <a:pt x="589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8392997" y="3272782"/>
                <a:ext cx="365295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893" y="42"/>
                    </a:lnTo>
                    <a:lnTo>
                      <a:pt x="589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7580645" y="3272782"/>
                <a:ext cx="36510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890" y="42"/>
                    </a:lnTo>
                    <a:lnTo>
                      <a:pt x="589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7985241" y="3290073"/>
                <a:ext cx="36845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944" y="42"/>
                    </a:lnTo>
                    <a:lnTo>
                      <a:pt x="594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8394981" y="3290073"/>
                <a:ext cx="36858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947" y="42"/>
                    </a:lnTo>
                    <a:lnTo>
                      <a:pt x="594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7575377" y="3290073"/>
                <a:ext cx="36839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944" y="42"/>
                    </a:lnTo>
                    <a:lnTo>
                      <a:pt x="594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7990385" y="3307802"/>
                <a:ext cx="35798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5" y="42"/>
                    </a:lnTo>
                    <a:lnTo>
                      <a:pt x="577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8404029" y="3307802"/>
                <a:ext cx="35798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6" y="42"/>
                    </a:lnTo>
                    <a:lnTo>
                      <a:pt x="577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7576926" y="3307802"/>
                <a:ext cx="35779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2" y="42"/>
                    </a:lnTo>
                    <a:lnTo>
                      <a:pt x="577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799255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841388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2"/>
              <p:cNvSpPr/>
              <p:nvPr/>
            </p:nvSpPr>
            <p:spPr>
              <a:xfrm>
                <a:off x="757122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2"/>
              <p:cNvSpPr/>
              <p:nvPr/>
            </p:nvSpPr>
            <p:spPr>
              <a:xfrm>
                <a:off x="7978175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6169" y="39"/>
                    </a:lnTo>
                    <a:lnTo>
                      <a:pt x="616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2"/>
              <p:cNvSpPr/>
              <p:nvPr/>
            </p:nvSpPr>
            <p:spPr>
              <a:xfrm>
                <a:off x="8403658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6169" y="39"/>
                    </a:lnTo>
                    <a:lnTo>
                      <a:pt x="616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2"/>
              <p:cNvSpPr/>
              <p:nvPr/>
            </p:nvSpPr>
            <p:spPr>
              <a:xfrm>
                <a:off x="7552879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1" y="0"/>
                    </a:moveTo>
                    <a:lnTo>
                      <a:pt x="1" y="39"/>
                    </a:lnTo>
                    <a:lnTo>
                      <a:pt x="6170" y="39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2"/>
              <p:cNvSpPr/>
              <p:nvPr/>
            </p:nvSpPr>
            <p:spPr>
              <a:xfrm>
                <a:off x="7976378" y="3382228"/>
                <a:ext cx="38618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1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230" y="38"/>
                    </a:lnTo>
                    <a:lnTo>
                      <a:pt x="623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8405827" y="3382228"/>
                <a:ext cx="38612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229" y="38"/>
                    </a:lnTo>
                    <a:lnTo>
                      <a:pt x="622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2"/>
              <p:cNvSpPr/>
              <p:nvPr/>
            </p:nvSpPr>
            <p:spPr>
              <a:xfrm>
                <a:off x="7546991" y="3382228"/>
                <a:ext cx="38612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230" y="38"/>
                    </a:lnTo>
                    <a:lnTo>
                      <a:pt x="623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2"/>
              <p:cNvSpPr/>
              <p:nvPr/>
            </p:nvSpPr>
            <p:spPr>
              <a:xfrm>
                <a:off x="7974642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2"/>
              <p:cNvSpPr/>
              <p:nvPr/>
            </p:nvSpPr>
            <p:spPr>
              <a:xfrm>
                <a:off x="8408182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2"/>
              <p:cNvSpPr/>
              <p:nvPr/>
            </p:nvSpPr>
            <p:spPr>
              <a:xfrm>
                <a:off x="7541103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2"/>
              <p:cNvSpPr/>
              <p:nvPr/>
            </p:nvSpPr>
            <p:spPr>
              <a:xfrm>
                <a:off x="7972659" y="3421446"/>
                <a:ext cx="39361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351" y="41"/>
                    </a:lnTo>
                    <a:lnTo>
                      <a:pt x="63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2"/>
              <p:cNvSpPr/>
              <p:nvPr/>
            </p:nvSpPr>
            <p:spPr>
              <a:xfrm>
                <a:off x="8410351" y="3421446"/>
                <a:ext cx="39361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350" y="41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2"/>
              <p:cNvSpPr/>
              <p:nvPr/>
            </p:nvSpPr>
            <p:spPr>
              <a:xfrm>
                <a:off x="7534967" y="3421446"/>
                <a:ext cx="39343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6348" y="41"/>
                    </a:lnTo>
                    <a:lnTo>
                      <a:pt x="6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2"/>
              <p:cNvSpPr/>
              <p:nvPr/>
            </p:nvSpPr>
            <p:spPr>
              <a:xfrm>
                <a:off x="7970676" y="3441556"/>
                <a:ext cx="39758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6414" y="41"/>
                    </a:lnTo>
                    <a:lnTo>
                      <a:pt x="641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2"/>
              <p:cNvSpPr/>
              <p:nvPr/>
            </p:nvSpPr>
            <p:spPr>
              <a:xfrm>
                <a:off x="8412706" y="3441556"/>
                <a:ext cx="39752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414" y="41"/>
                    </a:lnTo>
                    <a:lnTo>
                      <a:pt x="641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2"/>
              <p:cNvSpPr/>
              <p:nvPr/>
            </p:nvSpPr>
            <p:spPr>
              <a:xfrm>
                <a:off x="7528707" y="3441556"/>
                <a:ext cx="397338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411" y="41"/>
                    </a:lnTo>
                    <a:lnTo>
                      <a:pt x="641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2"/>
              <p:cNvSpPr/>
              <p:nvPr/>
            </p:nvSpPr>
            <p:spPr>
              <a:xfrm>
                <a:off x="7968692" y="3462230"/>
                <a:ext cx="40155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8" y="42"/>
                    </a:ln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2"/>
              <p:cNvSpPr/>
              <p:nvPr/>
            </p:nvSpPr>
            <p:spPr>
              <a:xfrm>
                <a:off x="8415248" y="3462230"/>
                <a:ext cx="40130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4" y="42"/>
                    </a:lnTo>
                    <a:lnTo>
                      <a:pt x="647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2"/>
              <p:cNvSpPr/>
              <p:nvPr/>
            </p:nvSpPr>
            <p:spPr>
              <a:xfrm>
                <a:off x="7522385" y="3462230"/>
                <a:ext cx="40130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4" y="42"/>
                    </a:lnTo>
                    <a:lnTo>
                      <a:pt x="647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2"/>
              <p:cNvSpPr/>
              <p:nvPr/>
            </p:nvSpPr>
            <p:spPr>
              <a:xfrm>
                <a:off x="7966771" y="3483342"/>
                <a:ext cx="40539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41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541" y="38"/>
                    </a:lnTo>
                    <a:lnTo>
                      <a:pt x="6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2"/>
              <p:cNvSpPr/>
              <p:nvPr/>
            </p:nvSpPr>
            <p:spPr>
              <a:xfrm>
                <a:off x="8417603" y="3483342"/>
                <a:ext cx="405457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42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541" y="38"/>
                    </a:lnTo>
                    <a:lnTo>
                      <a:pt x="6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2"/>
              <p:cNvSpPr/>
              <p:nvPr/>
            </p:nvSpPr>
            <p:spPr>
              <a:xfrm>
                <a:off x="7515878" y="3483342"/>
                <a:ext cx="4052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538" y="38"/>
                    </a:lnTo>
                    <a:lnTo>
                      <a:pt x="653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2"/>
              <p:cNvSpPr/>
              <p:nvPr/>
            </p:nvSpPr>
            <p:spPr>
              <a:xfrm>
                <a:off x="7964788" y="3504831"/>
                <a:ext cx="40936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2"/>
              <p:cNvSpPr/>
              <p:nvPr/>
            </p:nvSpPr>
            <p:spPr>
              <a:xfrm>
                <a:off x="8420144" y="3504831"/>
                <a:ext cx="40942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2"/>
              <p:cNvSpPr/>
              <p:nvPr/>
            </p:nvSpPr>
            <p:spPr>
              <a:xfrm>
                <a:off x="7509370" y="3504831"/>
                <a:ext cx="40942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2"/>
              <p:cNvSpPr/>
              <p:nvPr/>
            </p:nvSpPr>
            <p:spPr>
              <a:xfrm>
                <a:off x="7962619" y="3526695"/>
                <a:ext cx="41370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675" y="39"/>
                    </a:lnTo>
                    <a:lnTo>
                      <a:pt x="667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2"/>
              <p:cNvSpPr/>
              <p:nvPr/>
            </p:nvSpPr>
            <p:spPr>
              <a:xfrm>
                <a:off x="8422747" y="3526695"/>
                <a:ext cx="413514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671" y="39"/>
                    </a:lnTo>
                    <a:lnTo>
                      <a:pt x="667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2"/>
              <p:cNvSpPr/>
              <p:nvPr/>
            </p:nvSpPr>
            <p:spPr>
              <a:xfrm>
                <a:off x="7502490" y="3526695"/>
                <a:ext cx="41370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675" y="39"/>
                    </a:lnTo>
                    <a:lnTo>
                      <a:pt x="667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7960449" y="3548998"/>
                <a:ext cx="418038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44" y="42"/>
                    </a:lnTo>
                    <a:lnTo>
                      <a:pt x="67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8425288" y="3548998"/>
                <a:ext cx="41785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42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41" y="42"/>
                    </a:lnTo>
                    <a:lnTo>
                      <a:pt x="67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7495797" y="3548998"/>
                <a:ext cx="41766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38" y="42"/>
                    </a:lnTo>
                    <a:lnTo>
                      <a:pt x="673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>
                <a:off x="7976998" y="3571864"/>
                <a:ext cx="38494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1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211" y="39"/>
                    </a:lnTo>
                    <a:lnTo>
                      <a:pt x="621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2"/>
              <p:cNvSpPr/>
              <p:nvPr/>
            </p:nvSpPr>
            <p:spPr>
              <a:xfrm>
                <a:off x="8446547" y="3571864"/>
                <a:ext cx="38519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5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214" y="39"/>
                    </a:lnTo>
                    <a:lnTo>
                      <a:pt x="621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2"/>
              <p:cNvSpPr/>
              <p:nvPr/>
            </p:nvSpPr>
            <p:spPr>
              <a:xfrm>
                <a:off x="7507201" y="3571864"/>
                <a:ext cx="385004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2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211" y="39"/>
                    </a:lnTo>
                    <a:lnTo>
                      <a:pt x="621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2"/>
              <p:cNvSpPr/>
              <p:nvPr/>
            </p:nvSpPr>
            <p:spPr>
              <a:xfrm>
                <a:off x="7959458" y="3618851"/>
                <a:ext cx="41983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8439295" y="3618851"/>
                <a:ext cx="41977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7479868" y="3618851"/>
                <a:ext cx="41977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7951586" y="3643096"/>
                <a:ext cx="43576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030" y="42"/>
                    </a:lnTo>
                    <a:lnTo>
                      <a:pt x="703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8436320" y="3643096"/>
                <a:ext cx="435950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033" y="42"/>
                    </a:lnTo>
                    <a:lnTo>
                      <a:pt x="7033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7466667" y="3643096"/>
                <a:ext cx="43576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030" y="42"/>
                    </a:lnTo>
                    <a:lnTo>
                      <a:pt x="703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7949231" y="3667967"/>
                <a:ext cx="44047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107" y="42"/>
                    </a:lnTo>
                    <a:lnTo>
                      <a:pt x="710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8439295" y="3667967"/>
                <a:ext cx="44047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106" y="42"/>
                    </a:lnTo>
                    <a:lnTo>
                      <a:pt x="71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7458981" y="3667967"/>
                <a:ext cx="440660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10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110" y="42"/>
                    </a:lnTo>
                    <a:lnTo>
                      <a:pt x="711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8442208" y="3693277"/>
                <a:ext cx="44543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7186" y="42"/>
                    </a:lnTo>
                    <a:lnTo>
                      <a:pt x="71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7946690" y="3693277"/>
                <a:ext cx="44555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7189" y="42"/>
                    </a:lnTo>
                    <a:lnTo>
                      <a:pt x="718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7451296" y="3693277"/>
                <a:ext cx="44543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7186" y="42"/>
                    </a:lnTo>
                    <a:lnTo>
                      <a:pt x="71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7944335" y="3719338"/>
                <a:ext cx="45026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265" y="42"/>
                    </a:lnTo>
                    <a:lnTo>
                      <a:pt x="726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8445183" y="3719338"/>
                <a:ext cx="45051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268" y="42"/>
                    </a:lnTo>
                    <a:lnTo>
                      <a:pt x="7268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2"/>
              <p:cNvSpPr/>
              <p:nvPr/>
            </p:nvSpPr>
            <p:spPr>
              <a:xfrm>
                <a:off x="7443239" y="3719338"/>
                <a:ext cx="45032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265" y="42"/>
                    </a:lnTo>
                    <a:lnTo>
                      <a:pt x="726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>
                <a:off x="7941732" y="3745839"/>
                <a:ext cx="45547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8448344" y="3745839"/>
                <a:ext cx="45541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2"/>
              <p:cNvSpPr/>
              <p:nvPr/>
            </p:nvSpPr>
            <p:spPr>
              <a:xfrm>
                <a:off x="7435182" y="3745839"/>
                <a:ext cx="45541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2"/>
              <p:cNvSpPr/>
              <p:nvPr/>
            </p:nvSpPr>
            <p:spPr>
              <a:xfrm>
                <a:off x="7939191" y="3773091"/>
                <a:ext cx="4605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431" y="38"/>
                    </a:lnTo>
                    <a:lnTo>
                      <a:pt x="743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2"/>
              <p:cNvSpPr/>
              <p:nvPr/>
            </p:nvSpPr>
            <p:spPr>
              <a:xfrm>
                <a:off x="8451505" y="3773091"/>
                <a:ext cx="46074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433" y="38"/>
                    </a:lnTo>
                    <a:lnTo>
                      <a:pt x="743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2"/>
              <p:cNvSpPr/>
              <p:nvPr/>
            </p:nvSpPr>
            <p:spPr>
              <a:xfrm>
                <a:off x="7426691" y="3773091"/>
                <a:ext cx="4605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7431" y="38"/>
                    </a:lnTo>
                    <a:lnTo>
                      <a:pt x="743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2"/>
              <p:cNvSpPr/>
              <p:nvPr/>
            </p:nvSpPr>
            <p:spPr>
              <a:xfrm>
                <a:off x="7936402" y="3800719"/>
                <a:ext cx="46613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520" y="42"/>
                    </a:lnTo>
                    <a:lnTo>
                      <a:pt x="752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2"/>
              <p:cNvSpPr/>
              <p:nvPr/>
            </p:nvSpPr>
            <p:spPr>
              <a:xfrm>
                <a:off x="8454852" y="3800719"/>
                <a:ext cx="46582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516" y="42"/>
                    </a:lnTo>
                    <a:lnTo>
                      <a:pt x="751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2"/>
              <p:cNvSpPr/>
              <p:nvPr/>
            </p:nvSpPr>
            <p:spPr>
              <a:xfrm>
                <a:off x="7418262" y="3800719"/>
                <a:ext cx="46582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516" y="42"/>
                    </a:lnTo>
                    <a:lnTo>
                      <a:pt x="751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2"/>
              <p:cNvSpPr/>
              <p:nvPr/>
            </p:nvSpPr>
            <p:spPr>
              <a:xfrm>
                <a:off x="7933675" y="3829224"/>
                <a:ext cx="471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605" y="38"/>
                    </a:lnTo>
                    <a:lnTo>
                      <a:pt x="7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2"/>
              <p:cNvSpPr/>
              <p:nvPr/>
            </p:nvSpPr>
            <p:spPr>
              <a:xfrm>
                <a:off x="8457951" y="3829224"/>
                <a:ext cx="471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7606" y="38"/>
                    </a:lnTo>
                    <a:lnTo>
                      <a:pt x="760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2"/>
              <p:cNvSpPr/>
              <p:nvPr/>
            </p:nvSpPr>
            <p:spPr>
              <a:xfrm>
                <a:off x="7409585" y="3829224"/>
                <a:ext cx="47115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602" y="38"/>
                    </a:lnTo>
                    <a:lnTo>
                      <a:pt x="760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2"/>
              <p:cNvSpPr/>
              <p:nvPr/>
            </p:nvSpPr>
            <p:spPr>
              <a:xfrm>
                <a:off x="7930948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2"/>
              <p:cNvSpPr/>
              <p:nvPr/>
            </p:nvSpPr>
            <p:spPr>
              <a:xfrm>
                <a:off x="8461545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2"/>
              <p:cNvSpPr/>
              <p:nvPr/>
            </p:nvSpPr>
            <p:spPr>
              <a:xfrm>
                <a:off x="7400536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7929150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751" y="41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8466070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751" y="41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7392416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7752" y="41"/>
                    </a:lnTo>
                    <a:lnTo>
                      <a:pt x="775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7301308" y="3964732"/>
                <a:ext cx="1736300" cy="81254"/>
              </a:xfrm>
              <a:custGeom>
                <a:avLst/>
                <a:gdLst/>
                <a:ahLst/>
                <a:cxnLst/>
                <a:rect l="l" t="t" r="r" b="b"/>
                <a:pathLst>
                  <a:path w="28015" h="1297" extrusionOk="0">
                    <a:moveTo>
                      <a:pt x="0" y="0"/>
                    </a:moveTo>
                    <a:lnTo>
                      <a:pt x="0" y="1296"/>
                    </a:lnTo>
                    <a:lnTo>
                      <a:pt x="28015" y="1296"/>
                    </a:lnTo>
                    <a:lnTo>
                      <a:pt x="28015" y="0"/>
                    </a:lnTo>
                    <a:close/>
                  </a:path>
                </a:pathLst>
              </a:custGeom>
              <a:solidFill>
                <a:srgbClr val="007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5477777" y="3205078"/>
                <a:ext cx="382587" cy="130996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2091" extrusionOk="0">
                    <a:moveTo>
                      <a:pt x="0" y="1"/>
                    </a:moveTo>
                    <a:lnTo>
                      <a:pt x="0" y="2091"/>
                    </a:lnTo>
                    <a:lnTo>
                      <a:pt x="6172" y="2091"/>
                    </a:lnTo>
                    <a:lnTo>
                      <a:pt x="6172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5281863" y="3355935"/>
                <a:ext cx="774409" cy="1382944"/>
              </a:xfrm>
              <a:custGeom>
                <a:avLst/>
                <a:gdLst/>
                <a:ahLst/>
                <a:cxnLst/>
                <a:rect l="l" t="t" r="r" b="b"/>
                <a:pathLst>
                  <a:path w="12495" h="22075" extrusionOk="0">
                    <a:moveTo>
                      <a:pt x="458" y="1"/>
                    </a:moveTo>
                    <a:cubicBezTo>
                      <a:pt x="207" y="1"/>
                      <a:pt x="1" y="204"/>
                      <a:pt x="1" y="455"/>
                    </a:cubicBezTo>
                    <a:lnTo>
                      <a:pt x="1" y="21621"/>
                    </a:lnTo>
                    <a:cubicBezTo>
                      <a:pt x="1" y="21872"/>
                      <a:pt x="207" y="22075"/>
                      <a:pt x="458" y="22075"/>
                    </a:cubicBezTo>
                    <a:lnTo>
                      <a:pt x="12040" y="22075"/>
                    </a:lnTo>
                    <a:cubicBezTo>
                      <a:pt x="12291" y="22075"/>
                      <a:pt x="12494" y="21872"/>
                      <a:pt x="12494" y="21621"/>
                    </a:cubicBezTo>
                    <a:lnTo>
                      <a:pt x="12494" y="455"/>
                    </a:lnTo>
                    <a:cubicBezTo>
                      <a:pt x="12494" y="204"/>
                      <a:pt x="12291" y="1"/>
                      <a:pt x="12040" y="1"/>
                    </a:cubicBez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2"/>
              <p:cNvSpPr/>
              <p:nvPr/>
            </p:nvSpPr>
            <p:spPr>
              <a:xfrm>
                <a:off x="5251927" y="3325676"/>
                <a:ext cx="834465" cy="1443649"/>
              </a:xfrm>
              <a:custGeom>
                <a:avLst/>
                <a:gdLst/>
                <a:ahLst/>
                <a:cxnLst/>
                <a:rect l="l" t="t" r="r" b="b"/>
                <a:pathLst>
                  <a:path w="13464" h="23044" extrusionOk="0">
                    <a:moveTo>
                      <a:pt x="11592" y="966"/>
                    </a:moveTo>
                    <a:cubicBezTo>
                      <a:pt x="12091" y="966"/>
                      <a:pt x="12494" y="1370"/>
                      <a:pt x="12494" y="1869"/>
                    </a:cubicBezTo>
                    <a:lnTo>
                      <a:pt x="12494" y="21173"/>
                    </a:lnTo>
                    <a:cubicBezTo>
                      <a:pt x="12494" y="21672"/>
                      <a:pt x="12091" y="22075"/>
                      <a:pt x="11592" y="22075"/>
                    </a:cubicBezTo>
                    <a:lnTo>
                      <a:pt x="1872" y="22075"/>
                    </a:lnTo>
                    <a:cubicBezTo>
                      <a:pt x="1373" y="22075"/>
                      <a:pt x="966" y="21672"/>
                      <a:pt x="966" y="21173"/>
                    </a:cubicBezTo>
                    <a:lnTo>
                      <a:pt x="966" y="1869"/>
                    </a:lnTo>
                    <a:cubicBezTo>
                      <a:pt x="966" y="1370"/>
                      <a:pt x="1373" y="966"/>
                      <a:pt x="1872" y="966"/>
                    </a:cubicBezTo>
                    <a:close/>
                    <a:moveTo>
                      <a:pt x="1872" y="1"/>
                    </a:moveTo>
                    <a:cubicBezTo>
                      <a:pt x="839" y="1"/>
                      <a:pt x="1" y="839"/>
                      <a:pt x="1" y="1869"/>
                    </a:cubicBezTo>
                    <a:lnTo>
                      <a:pt x="1" y="21173"/>
                    </a:lnTo>
                    <a:cubicBezTo>
                      <a:pt x="1" y="22205"/>
                      <a:pt x="839" y="23044"/>
                      <a:pt x="1872" y="23044"/>
                    </a:cubicBezTo>
                    <a:lnTo>
                      <a:pt x="11592" y="23044"/>
                    </a:lnTo>
                    <a:cubicBezTo>
                      <a:pt x="12625" y="23044"/>
                      <a:pt x="13463" y="22205"/>
                      <a:pt x="13463" y="21173"/>
                    </a:cubicBezTo>
                    <a:lnTo>
                      <a:pt x="13463" y="1869"/>
                    </a:lnTo>
                    <a:cubicBezTo>
                      <a:pt x="13463" y="839"/>
                      <a:pt x="12625" y="1"/>
                      <a:pt x="115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2"/>
              <p:cNvSpPr/>
              <p:nvPr/>
            </p:nvSpPr>
            <p:spPr>
              <a:xfrm>
                <a:off x="5337582" y="4541052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0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2"/>
              <p:cNvSpPr/>
              <p:nvPr/>
            </p:nvSpPr>
            <p:spPr>
              <a:xfrm>
                <a:off x="5337582" y="4359353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2"/>
              <p:cNvSpPr/>
              <p:nvPr/>
            </p:nvSpPr>
            <p:spPr>
              <a:xfrm>
                <a:off x="5337582" y="4203315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2"/>
              <p:cNvSpPr/>
              <p:nvPr/>
            </p:nvSpPr>
            <p:spPr>
              <a:xfrm>
                <a:off x="5337582" y="4034541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7"/>
                    </a:lnTo>
                    <a:lnTo>
                      <a:pt x="10696" y="2247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32"/>
            <p:cNvSpPr/>
            <p:nvPr/>
          </p:nvSpPr>
          <p:spPr>
            <a:xfrm>
              <a:off x="4595874" y="795375"/>
              <a:ext cx="965389" cy="409494"/>
            </a:xfrm>
            <a:custGeom>
              <a:avLst/>
              <a:gdLst/>
              <a:ahLst/>
              <a:cxnLst/>
              <a:rect l="l" t="t" r="r" b="b"/>
              <a:pathLst>
                <a:path w="18092" h="7592" extrusionOk="0">
                  <a:moveTo>
                    <a:pt x="5417" y="0"/>
                  </a:moveTo>
                  <a:cubicBezTo>
                    <a:pt x="5187" y="0"/>
                    <a:pt x="4956" y="30"/>
                    <a:pt x="4734" y="92"/>
                  </a:cubicBezTo>
                  <a:cubicBezTo>
                    <a:pt x="3717" y="372"/>
                    <a:pt x="2885" y="1315"/>
                    <a:pt x="2754" y="2361"/>
                  </a:cubicBezTo>
                  <a:cubicBezTo>
                    <a:pt x="2681" y="2334"/>
                    <a:pt x="2604" y="2322"/>
                    <a:pt x="2527" y="2322"/>
                  </a:cubicBezTo>
                  <a:cubicBezTo>
                    <a:pt x="2295" y="2322"/>
                    <a:pt x="2062" y="2434"/>
                    <a:pt x="1929" y="2627"/>
                  </a:cubicBezTo>
                  <a:cubicBezTo>
                    <a:pt x="1751" y="2882"/>
                    <a:pt x="1662" y="3275"/>
                    <a:pt x="1862" y="3517"/>
                  </a:cubicBezTo>
                  <a:cubicBezTo>
                    <a:pt x="1703" y="3420"/>
                    <a:pt x="1522" y="3375"/>
                    <a:pt x="1340" y="3375"/>
                  </a:cubicBezTo>
                  <a:cubicBezTo>
                    <a:pt x="914" y="3375"/>
                    <a:pt x="478" y="3618"/>
                    <a:pt x="280" y="4003"/>
                  </a:cubicBezTo>
                  <a:cubicBezTo>
                    <a:pt x="0" y="4556"/>
                    <a:pt x="204" y="5286"/>
                    <a:pt x="693" y="5667"/>
                  </a:cubicBezTo>
                  <a:cubicBezTo>
                    <a:pt x="969" y="5881"/>
                    <a:pt x="1317" y="5984"/>
                    <a:pt x="1667" y="5984"/>
                  </a:cubicBezTo>
                  <a:cubicBezTo>
                    <a:pt x="1936" y="5984"/>
                    <a:pt x="2208" y="5923"/>
                    <a:pt x="2450" y="5804"/>
                  </a:cubicBezTo>
                  <a:cubicBezTo>
                    <a:pt x="2646" y="6160"/>
                    <a:pt x="3225" y="6633"/>
                    <a:pt x="3622" y="6713"/>
                  </a:cubicBezTo>
                  <a:cubicBezTo>
                    <a:pt x="3749" y="6738"/>
                    <a:pt x="3882" y="6753"/>
                    <a:pt x="4014" y="6753"/>
                  </a:cubicBezTo>
                  <a:cubicBezTo>
                    <a:pt x="4295" y="6753"/>
                    <a:pt x="4575" y="6686"/>
                    <a:pt x="4791" y="6516"/>
                  </a:cubicBezTo>
                  <a:cubicBezTo>
                    <a:pt x="5072" y="6804"/>
                    <a:pt x="5480" y="6953"/>
                    <a:pt x="5883" y="6953"/>
                  </a:cubicBezTo>
                  <a:cubicBezTo>
                    <a:pt x="6266" y="6953"/>
                    <a:pt x="6645" y="6818"/>
                    <a:pt x="6906" y="6538"/>
                  </a:cubicBezTo>
                  <a:cubicBezTo>
                    <a:pt x="7065" y="6784"/>
                    <a:pt x="7355" y="6938"/>
                    <a:pt x="7648" y="6938"/>
                  </a:cubicBezTo>
                  <a:cubicBezTo>
                    <a:pt x="7654" y="6938"/>
                    <a:pt x="7660" y="6938"/>
                    <a:pt x="7666" y="6938"/>
                  </a:cubicBezTo>
                  <a:cubicBezTo>
                    <a:pt x="7964" y="6932"/>
                    <a:pt x="8342" y="6836"/>
                    <a:pt x="8495" y="6579"/>
                  </a:cubicBezTo>
                  <a:cubicBezTo>
                    <a:pt x="9049" y="7217"/>
                    <a:pt x="9888" y="7591"/>
                    <a:pt x="10732" y="7591"/>
                  </a:cubicBezTo>
                  <a:cubicBezTo>
                    <a:pt x="10846" y="7591"/>
                    <a:pt x="10960" y="7584"/>
                    <a:pt x="11074" y="7570"/>
                  </a:cubicBezTo>
                  <a:cubicBezTo>
                    <a:pt x="12027" y="7456"/>
                    <a:pt x="12955" y="6897"/>
                    <a:pt x="13390" y="6042"/>
                  </a:cubicBezTo>
                  <a:cubicBezTo>
                    <a:pt x="13681" y="6246"/>
                    <a:pt x="14035" y="6352"/>
                    <a:pt x="14390" y="6352"/>
                  </a:cubicBezTo>
                  <a:cubicBezTo>
                    <a:pt x="14577" y="6352"/>
                    <a:pt x="14765" y="6322"/>
                    <a:pt x="14943" y="6261"/>
                  </a:cubicBezTo>
                  <a:cubicBezTo>
                    <a:pt x="15455" y="6084"/>
                    <a:pt x="15928" y="5645"/>
                    <a:pt x="16087" y="5127"/>
                  </a:cubicBezTo>
                  <a:cubicBezTo>
                    <a:pt x="16295" y="5325"/>
                    <a:pt x="16583" y="5428"/>
                    <a:pt x="16870" y="5428"/>
                  </a:cubicBezTo>
                  <a:cubicBezTo>
                    <a:pt x="17081" y="5428"/>
                    <a:pt x="17291" y="5372"/>
                    <a:pt x="17469" y="5258"/>
                  </a:cubicBezTo>
                  <a:cubicBezTo>
                    <a:pt x="17891" y="4991"/>
                    <a:pt x="18091" y="4422"/>
                    <a:pt x="17932" y="3949"/>
                  </a:cubicBezTo>
                  <a:cubicBezTo>
                    <a:pt x="17785" y="3499"/>
                    <a:pt x="17247" y="3161"/>
                    <a:pt x="16766" y="3161"/>
                  </a:cubicBezTo>
                  <a:cubicBezTo>
                    <a:pt x="16740" y="3161"/>
                    <a:pt x="16715" y="3162"/>
                    <a:pt x="16690" y="3164"/>
                  </a:cubicBezTo>
                  <a:cubicBezTo>
                    <a:pt x="16649" y="2538"/>
                    <a:pt x="16268" y="1948"/>
                    <a:pt x="15718" y="1652"/>
                  </a:cubicBezTo>
                  <a:cubicBezTo>
                    <a:pt x="15439" y="1503"/>
                    <a:pt x="15127" y="1426"/>
                    <a:pt x="14817" y="1426"/>
                  </a:cubicBezTo>
                  <a:cubicBezTo>
                    <a:pt x="14513" y="1426"/>
                    <a:pt x="14211" y="1500"/>
                    <a:pt x="13943" y="1652"/>
                  </a:cubicBezTo>
                  <a:cubicBezTo>
                    <a:pt x="13797" y="1427"/>
                    <a:pt x="13527" y="1299"/>
                    <a:pt x="13261" y="1299"/>
                  </a:cubicBezTo>
                  <a:cubicBezTo>
                    <a:pt x="13115" y="1299"/>
                    <a:pt x="12970" y="1338"/>
                    <a:pt x="12847" y="1420"/>
                  </a:cubicBezTo>
                  <a:cubicBezTo>
                    <a:pt x="12529" y="772"/>
                    <a:pt x="11881" y="293"/>
                    <a:pt x="11169" y="181"/>
                  </a:cubicBezTo>
                  <a:cubicBezTo>
                    <a:pt x="11055" y="163"/>
                    <a:pt x="10940" y="154"/>
                    <a:pt x="10824" y="154"/>
                  </a:cubicBezTo>
                  <a:cubicBezTo>
                    <a:pt x="10218" y="154"/>
                    <a:pt x="9615" y="401"/>
                    <a:pt x="9194" y="839"/>
                  </a:cubicBezTo>
                  <a:cubicBezTo>
                    <a:pt x="9005" y="634"/>
                    <a:pt x="8727" y="515"/>
                    <a:pt x="8449" y="515"/>
                  </a:cubicBezTo>
                  <a:cubicBezTo>
                    <a:pt x="8413" y="515"/>
                    <a:pt x="8378" y="517"/>
                    <a:pt x="8342" y="521"/>
                  </a:cubicBezTo>
                  <a:cubicBezTo>
                    <a:pt x="8028" y="559"/>
                    <a:pt x="7713" y="747"/>
                    <a:pt x="7561" y="1023"/>
                  </a:cubicBezTo>
                  <a:cubicBezTo>
                    <a:pt x="7055" y="377"/>
                    <a:pt x="6235" y="0"/>
                    <a:pt x="5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720000" y="243326"/>
            <a:ext cx="7704000" cy="1482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3495E-48C0-CAE5-AAED-ECDF02798047}"/>
              </a:ext>
            </a:extLst>
          </p:cNvPr>
          <p:cNvSpPr txBox="1"/>
          <p:nvPr/>
        </p:nvSpPr>
        <p:spPr>
          <a:xfrm>
            <a:off x="613325" y="736336"/>
            <a:ext cx="7917350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Phiếu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đánh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giá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sản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phẩm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mô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máy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314836-6DD1-4E27-13C3-9DEA41076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12177"/>
              </p:ext>
            </p:extLst>
          </p:nvPr>
        </p:nvGraphicFramePr>
        <p:xfrm>
          <a:off x="182880" y="1421478"/>
          <a:ext cx="8778240" cy="3478696"/>
        </p:xfrm>
        <a:graphic>
          <a:graphicData uri="http://schemas.openxmlformats.org/drawingml/2006/table">
            <a:tbl>
              <a:tblPr firstRow="1" firstCol="1" bandRow="1">
                <a:tableStyleId>{5B97C7C4-0D8E-4AE7-A0F3-F1CD49E08B52}</a:tableStyleId>
              </a:tblPr>
              <a:tblGrid>
                <a:gridCol w="5779859">
                  <a:extLst>
                    <a:ext uri="{9D8B030D-6E8A-4147-A177-3AD203B41FA5}">
                      <a16:colId xmlns:a16="http://schemas.microsoft.com/office/drawing/2014/main" val="3138876679"/>
                    </a:ext>
                  </a:extLst>
                </a:gridCol>
                <a:gridCol w="1105786">
                  <a:extLst>
                    <a:ext uri="{9D8B030D-6E8A-4147-A177-3AD203B41FA5}">
                      <a16:colId xmlns:a16="http://schemas.microsoft.com/office/drawing/2014/main" val="4003623897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416311482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64577954"/>
                    </a:ext>
                  </a:extLst>
                </a:gridCol>
              </a:tblGrid>
              <a:tr h="434837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PHIẾU ĐÁNH GIÁ SẢN PHẨM</a:t>
                      </a:r>
                      <a:endParaRPr lang="en-VN" sz="20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713780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20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</a:t>
                      </a:r>
                      <a:endParaRPr lang="en-VN" sz="2000" b="1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☹️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693190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đủ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phận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7064646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dạng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4393148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chắc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chắn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8021866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gọn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gàng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3065286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LED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cánh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quạt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quay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6066888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LED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gió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3844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9571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720000" y="243326"/>
            <a:ext cx="7704000" cy="1482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95574-156C-6E5A-4436-D2DCC7A7218B}"/>
              </a:ext>
            </a:extLst>
          </p:cNvPr>
          <p:cNvSpPr txBox="1"/>
          <p:nvPr/>
        </p:nvSpPr>
        <p:spPr>
          <a:xfrm>
            <a:off x="542918" y="974722"/>
            <a:ext cx="5496375" cy="1548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b="1" i="1" dirty="0" err="1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Câu</a:t>
            </a:r>
            <a:r>
              <a:rPr lang="nl-NL" sz="2000" b="1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1:</a:t>
            </a:r>
            <a:r>
              <a:rPr lang="nl-NL" sz="2000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Bộ phận của mô hình máy phát điện gió trong hình dưới đây được gọi là gì?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V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AC3143A-9B87-391B-D60C-87395D2F013C}"/>
              </a:ext>
            </a:extLst>
          </p:cNvPr>
          <p:cNvSpPr/>
          <p:nvPr/>
        </p:nvSpPr>
        <p:spPr>
          <a:xfrm>
            <a:off x="542918" y="3635457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C. Cánh quạt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FCA9C4-47CB-81CD-EA84-BBAB7CD21A5A}"/>
              </a:ext>
            </a:extLst>
          </p:cNvPr>
          <p:cNvSpPr/>
          <p:nvPr/>
        </p:nvSpPr>
        <p:spPr>
          <a:xfrm>
            <a:off x="542918" y="2313884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A. Đèn LED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C37E84C-1D7D-2C1B-9A68-4B2D8DCF58DE}"/>
              </a:ext>
            </a:extLst>
          </p:cNvPr>
          <p:cNvSpPr/>
          <p:nvPr/>
        </p:nvSpPr>
        <p:spPr>
          <a:xfrm>
            <a:off x="4736419" y="3638831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D. Dây dẫn điện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E6DB156-A3D7-53E7-F565-BC1D23C87BB2}"/>
              </a:ext>
            </a:extLst>
          </p:cNvPr>
          <p:cNvSpPr/>
          <p:nvPr/>
        </p:nvSpPr>
        <p:spPr>
          <a:xfrm>
            <a:off x="4736419" y="2313884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B. Khung giá đỡ</a:t>
            </a:r>
            <a:endParaRPr lang="en-VN" sz="2000" dirty="0">
              <a:solidFill>
                <a:srgbClr val="F3F2F7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72156C-A9E7-0BDB-6928-6F18B8FBF549}"/>
              </a:ext>
            </a:extLst>
          </p:cNvPr>
          <p:cNvSpPr/>
          <p:nvPr/>
        </p:nvSpPr>
        <p:spPr>
          <a:xfrm>
            <a:off x="4736419" y="2313884"/>
            <a:ext cx="3687581" cy="944381"/>
          </a:xfrm>
          <a:prstGeom prst="roundRect">
            <a:avLst/>
          </a:prstGeom>
          <a:solidFill>
            <a:srgbClr val="B23F3F">
              <a:lumMod val="60000"/>
              <a:lumOff val="40000"/>
            </a:srgbClr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VN" sz="2000" dirty="0">
                <a:solidFill>
                  <a:srgbClr val="F3F2F7"/>
                </a:solidFill>
                <a:cs typeface="Arial" panose="020B0604020202020204" pitchFamily="34" charset="0"/>
              </a:rPr>
              <a:t>B. Khung giá đỡ</a:t>
            </a:r>
          </a:p>
        </p:txBody>
      </p:sp>
      <p:pic>
        <p:nvPicPr>
          <p:cNvPr id="2" name="Picture 1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8DA3377D-9426-48BB-92F4-AB8CFFA953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3722" r="37939"/>
          <a:stretch/>
        </p:blipFill>
        <p:spPr>
          <a:xfrm flipH="1">
            <a:off x="6680918" y="83182"/>
            <a:ext cx="1743082" cy="213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12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AC3143A-9B87-391B-D60C-87395D2F013C}"/>
              </a:ext>
            </a:extLst>
          </p:cNvPr>
          <p:cNvSpPr/>
          <p:nvPr/>
        </p:nvSpPr>
        <p:spPr>
          <a:xfrm>
            <a:off x="542918" y="3421132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C. Máy phát điện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FCA9C4-47CB-81CD-EA84-BBAB7CD21A5A}"/>
              </a:ext>
            </a:extLst>
          </p:cNvPr>
          <p:cNvSpPr/>
          <p:nvPr/>
        </p:nvSpPr>
        <p:spPr>
          <a:xfrm>
            <a:off x="542918" y="2099559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A. Đèn LED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C37E84C-1D7D-2C1B-9A68-4B2D8DCF58DE}"/>
              </a:ext>
            </a:extLst>
          </p:cNvPr>
          <p:cNvSpPr/>
          <p:nvPr/>
        </p:nvSpPr>
        <p:spPr>
          <a:xfrm>
            <a:off x="4736419" y="3424506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D. Đai ốc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E6DB156-A3D7-53E7-F565-BC1D23C87BB2}"/>
              </a:ext>
            </a:extLst>
          </p:cNvPr>
          <p:cNvSpPr/>
          <p:nvPr/>
        </p:nvSpPr>
        <p:spPr>
          <a:xfrm>
            <a:off x="4736419" y="2099559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B. Trục quạt</a:t>
            </a:r>
            <a:endParaRPr lang="en-VN" sz="2000" dirty="0">
              <a:solidFill>
                <a:srgbClr val="F3F2F7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72156C-A9E7-0BDB-6928-6F18B8FBF549}"/>
              </a:ext>
            </a:extLst>
          </p:cNvPr>
          <p:cNvSpPr/>
          <p:nvPr/>
        </p:nvSpPr>
        <p:spPr>
          <a:xfrm>
            <a:off x="542917" y="2099559"/>
            <a:ext cx="3687581" cy="944381"/>
          </a:xfrm>
          <a:prstGeom prst="roundRect">
            <a:avLst/>
          </a:prstGeom>
          <a:solidFill>
            <a:srgbClr val="B23F3F">
              <a:lumMod val="60000"/>
              <a:lumOff val="40000"/>
            </a:srgbClr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VN" sz="2000" dirty="0">
                <a:solidFill>
                  <a:srgbClr val="F3F2F7"/>
                </a:solidFill>
                <a:cs typeface="Arial" panose="020B0604020202020204" pitchFamily="34" charset="0"/>
              </a:rPr>
              <a:t>A. Đèn LED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F37CCA-B4A7-98B1-DE03-90771E9B00E7}"/>
              </a:ext>
            </a:extLst>
          </p:cNvPr>
          <p:cNvGrpSpPr/>
          <p:nvPr/>
        </p:nvGrpSpPr>
        <p:grpSpPr>
          <a:xfrm>
            <a:off x="542918" y="560288"/>
            <a:ext cx="7881082" cy="1066230"/>
            <a:chOff x="542918" y="295397"/>
            <a:chExt cx="7881082" cy="10662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B95574-156C-6E5A-4436-D2DCC7A7218B}"/>
                </a:ext>
              </a:extLst>
            </p:cNvPr>
            <p:cNvSpPr txBox="1"/>
            <p:nvPr/>
          </p:nvSpPr>
          <p:spPr>
            <a:xfrm>
              <a:off x="542918" y="295397"/>
              <a:ext cx="5496375" cy="95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nl-NL" sz="2000" b="1" i="1" dirty="0" err="1">
                  <a:solidFill>
                    <a:srgbClr val="B23F3F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Câu</a:t>
              </a:r>
              <a:r>
                <a:rPr lang="nl-NL" sz="2000" b="1" i="1" dirty="0">
                  <a:solidFill>
                    <a:srgbClr val="B23F3F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2:</a:t>
              </a:r>
              <a:r>
                <a:rPr lang="nl-NL" sz="2000" i="1" dirty="0">
                  <a:solidFill>
                    <a:srgbClr val="B23F3F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vi-VN" sz="20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Bộ phận của mô hình máy phát điện gió trong hình dưới đây được gọi là gì?</a:t>
              </a:r>
            </a:p>
          </p:txBody>
        </p:sp>
        <p:pic>
          <p:nvPicPr>
            <p:cNvPr id="14338" name="Picture 2" descr="Điốt phát quang và đèn LED hoạt động như thế nào?">
              <a:extLst>
                <a:ext uri="{FF2B5EF4-FFF2-40B4-BE49-F238E27FC236}">
                  <a16:creationId xmlns:a16="http://schemas.microsoft.com/office/drawing/2014/main" id="{30E8A9CB-7296-4110-7FAC-E5FACCFF30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000"/>
            <a:stretch/>
          </p:blipFill>
          <p:spPr bwMode="auto">
            <a:xfrm rot="16200000">
              <a:off x="6772524" y="-289849"/>
              <a:ext cx="1054731" cy="2248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7704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0B95574-156C-6E5A-4436-D2DCC7A7218B}"/>
              </a:ext>
            </a:extLst>
          </p:cNvPr>
          <p:cNvSpPr txBox="1"/>
          <p:nvPr/>
        </p:nvSpPr>
        <p:spPr>
          <a:xfrm>
            <a:off x="542917" y="729551"/>
            <a:ext cx="5496375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b="1" i="1" dirty="0" err="1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Câu</a:t>
            </a:r>
            <a:r>
              <a:rPr lang="nl-NL" sz="2000" b="1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3:</a:t>
            </a:r>
            <a:r>
              <a:rPr lang="nl-NL" sz="2000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Bộ phận của mô hình máy phát điện gió trong hình dưới đây được gọi là gì?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AC3143A-9B87-391B-D60C-87395D2F013C}"/>
              </a:ext>
            </a:extLst>
          </p:cNvPr>
          <p:cNvSpPr/>
          <p:nvPr/>
        </p:nvSpPr>
        <p:spPr>
          <a:xfrm>
            <a:off x="542917" y="3434715"/>
            <a:ext cx="3687581" cy="1148497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buClrTx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Trục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phát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dây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dẫn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. 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F3F2F7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FCA9C4-47CB-81CD-EA84-BBAB7CD21A5A}"/>
              </a:ext>
            </a:extLst>
          </p:cNvPr>
          <p:cNvSpPr/>
          <p:nvPr/>
        </p:nvSpPr>
        <p:spPr>
          <a:xfrm>
            <a:off x="542919" y="2117125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buClrTx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Động cơ và hệ thống điện.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C37E84C-1D7D-2C1B-9A68-4B2D8DCF58DE}"/>
              </a:ext>
            </a:extLst>
          </p:cNvPr>
          <p:cNvSpPr/>
          <p:nvPr/>
        </p:nvSpPr>
        <p:spPr>
          <a:xfrm>
            <a:off x="4572001" y="3434714"/>
            <a:ext cx="3852000" cy="1148497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buClrTx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Máy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phát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cánh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quạt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dây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dẫn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E6DB156-A3D7-53E7-F565-BC1D23C87BB2}"/>
              </a:ext>
            </a:extLst>
          </p:cNvPr>
          <p:cNvSpPr/>
          <p:nvPr/>
        </p:nvSpPr>
        <p:spPr>
          <a:xfrm>
            <a:off x="4572000" y="2117125"/>
            <a:ext cx="3852000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buClrTx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Nguồn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dây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dẫn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. </a:t>
            </a:r>
            <a:endParaRPr lang="en-VN" sz="2000" dirty="0">
              <a:solidFill>
                <a:srgbClr val="F3F2F7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72156C-A9E7-0BDB-6928-6F18B8FBF549}"/>
              </a:ext>
            </a:extLst>
          </p:cNvPr>
          <p:cNvSpPr/>
          <p:nvPr/>
        </p:nvSpPr>
        <p:spPr>
          <a:xfrm>
            <a:off x="4572001" y="3434714"/>
            <a:ext cx="3852000" cy="1148497"/>
          </a:xfrm>
          <a:prstGeom prst="roundRect">
            <a:avLst/>
          </a:prstGeom>
          <a:solidFill>
            <a:srgbClr val="B23F3F">
              <a:lumMod val="60000"/>
              <a:lumOff val="40000"/>
            </a:srgbClr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buClrTx/>
              <a:defRPr/>
            </a:pPr>
            <a:r>
              <a:rPr lang="en-VN" sz="2000" dirty="0">
                <a:solidFill>
                  <a:srgbClr val="F3F2F7"/>
                </a:solidFill>
                <a:cs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rgbClr val="F3F2F7"/>
                </a:solidFill>
                <a:cs typeface="Arial" panose="020B0604020202020204" pitchFamily="34" charset="0"/>
              </a:rPr>
              <a:t>Máy</a:t>
            </a: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cs typeface="Arial" panose="020B0604020202020204" pitchFamily="34" charset="0"/>
              </a:rPr>
              <a:t>phát</a:t>
            </a: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 cánh </a:t>
            </a:r>
            <a:r>
              <a:rPr lang="en-US" sz="2000" dirty="0" err="1">
                <a:solidFill>
                  <a:srgbClr val="F3F2F7"/>
                </a:solidFill>
                <a:cs typeface="Arial" panose="020B0604020202020204" pitchFamily="34" charset="0"/>
              </a:rPr>
              <a:t>quạt</a:t>
            </a: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cs typeface="Arial" panose="020B0604020202020204" pitchFamily="34" charset="0"/>
              </a:rPr>
              <a:t>dây</a:t>
            </a: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cs typeface="Arial" panose="020B0604020202020204" pitchFamily="34" charset="0"/>
              </a:rPr>
              <a:t>dẫn</a:t>
            </a: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3F2F7"/>
                </a:solidFill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Picture 1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558CFA04-1AE0-1CA2-4AB4-15108F00F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2950" t="26097" r="2593"/>
          <a:stretch/>
        </p:blipFill>
        <p:spPr>
          <a:xfrm flipH="1">
            <a:off x="5787830" y="-75054"/>
            <a:ext cx="2636170" cy="25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55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 invX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0B95574-156C-6E5A-4436-D2DCC7A7218B}"/>
              </a:ext>
            </a:extLst>
          </p:cNvPr>
          <p:cNvSpPr txBox="1"/>
          <p:nvPr/>
        </p:nvSpPr>
        <p:spPr>
          <a:xfrm>
            <a:off x="655495" y="833748"/>
            <a:ext cx="5934082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b="1" i="1" dirty="0" err="1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Câu</a:t>
            </a:r>
            <a:r>
              <a:rPr lang="nl-NL" sz="2000" b="1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4:</a:t>
            </a:r>
            <a:r>
              <a:rPr lang="nl-NL" sz="2000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Tên gọi của chi tiết trong hình dưới đây là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AC3143A-9B87-391B-D60C-87395D2F013C}"/>
              </a:ext>
            </a:extLst>
          </p:cNvPr>
          <p:cNvSpPr/>
          <p:nvPr/>
        </p:nvSpPr>
        <p:spPr>
          <a:xfrm>
            <a:off x="542918" y="3635457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C. 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Thanh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. 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F3F2F7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FCA9C4-47CB-81CD-EA84-BBAB7CD21A5A}"/>
              </a:ext>
            </a:extLst>
          </p:cNvPr>
          <p:cNvSpPr/>
          <p:nvPr/>
        </p:nvSpPr>
        <p:spPr>
          <a:xfrm>
            <a:off x="542918" y="2313884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buClrTx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Tấm lớn.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C37E84C-1D7D-2C1B-9A68-4B2D8DCF58DE}"/>
              </a:ext>
            </a:extLst>
          </p:cNvPr>
          <p:cNvSpPr/>
          <p:nvPr/>
        </p:nvSpPr>
        <p:spPr>
          <a:xfrm>
            <a:off x="4736419" y="3638831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D. 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Thanh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3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lỗ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E6DB156-A3D7-53E7-F565-BC1D23C87BB2}"/>
              </a:ext>
            </a:extLst>
          </p:cNvPr>
          <p:cNvSpPr/>
          <p:nvPr/>
        </p:nvSpPr>
        <p:spPr>
          <a:xfrm>
            <a:off x="4736419" y="2313884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B. 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Thanh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ngắn</a:t>
            </a: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. </a:t>
            </a:r>
            <a:endParaRPr lang="en-VN" sz="2000" dirty="0">
              <a:solidFill>
                <a:srgbClr val="F3F2F7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72156C-A9E7-0BDB-6928-6F18B8FBF549}"/>
              </a:ext>
            </a:extLst>
          </p:cNvPr>
          <p:cNvSpPr/>
          <p:nvPr/>
        </p:nvSpPr>
        <p:spPr>
          <a:xfrm>
            <a:off x="542917" y="3635456"/>
            <a:ext cx="3687581" cy="944381"/>
          </a:xfrm>
          <a:prstGeom prst="roundRect">
            <a:avLst/>
          </a:prstGeom>
          <a:solidFill>
            <a:srgbClr val="B23F3F">
              <a:lumMod val="60000"/>
              <a:lumOff val="40000"/>
            </a:srgbClr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lang="en-VN" sz="2000" dirty="0">
                <a:solidFill>
                  <a:srgbClr val="F3F2F7"/>
                </a:solidFill>
                <a:cs typeface="Arial" panose="020B0604020202020204" pitchFamily="34" charset="0"/>
              </a:rPr>
              <a:t>C. </a:t>
            </a: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Thanh </a:t>
            </a:r>
            <a:r>
              <a:rPr lang="en-US" sz="2000" dirty="0" err="1">
                <a:solidFill>
                  <a:srgbClr val="F3F2F7"/>
                </a:solidFill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rgbClr val="F3F2F7"/>
                </a:solidFill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. </a:t>
            </a:r>
            <a:endParaRPr lang="en-VN" sz="2000" dirty="0">
              <a:solidFill>
                <a:srgbClr val="F3F2F7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 descr="A group of colorful objects&#10;&#10;Description automatically generated with medium confidence">
            <a:extLst>
              <a:ext uri="{FF2B5EF4-FFF2-40B4-BE49-F238E27FC236}">
                <a16:creationId xmlns:a16="http://schemas.microsoft.com/office/drawing/2014/main" id="{BF5F94CB-877B-4E84-295C-10059D14C4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34" t="3174" r="13106" b="75267"/>
          <a:stretch/>
        </p:blipFill>
        <p:spPr>
          <a:xfrm>
            <a:off x="5894625" y="347604"/>
            <a:ext cx="3647736" cy="16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93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0B95574-156C-6E5A-4436-D2DCC7A7218B}"/>
              </a:ext>
            </a:extLst>
          </p:cNvPr>
          <p:cNvSpPr txBox="1"/>
          <p:nvPr/>
        </p:nvSpPr>
        <p:spPr>
          <a:xfrm>
            <a:off x="542918" y="974722"/>
            <a:ext cx="4193499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b="1" i="1" dirty="0" err="1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Câu</a:t>
            </a:r>
            <a:r>
              <a:rPr lang="nl-NL" sz="2000" b="1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5:</a:t>
            </a:r>
            <a:r>
              <a:rPr lang="nl-NL" sz="2000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cụ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dưới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đây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có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tên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gọi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gì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endParaRPr lang="en-V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AC3143A-9B87-391B-D60C-87395D2F013C}"/>
              </a:ext>
            </a:extLst>
          </p:cNvPr>
          <p:cNvSpPr/>
          <p:nvPr/>
        </p:nvSpPr>
        <p:spPr>
          <a:xfrm>
            <a:off x="542918" y="3635457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C. Kéo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FCA9C4-47CB-81CD-EA84-BBAB7CD21A5A}"/>
              </a:ext>
            </a:extLst>
          </p:cNvPr>
          <p:cNvSpPr/>
          <p:nvPr/>
        </p:nvSpPr>
        <p:spPr>
          <a:xfrm>
            <a:off x="542918" y="2313884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A. Vít ngắn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C37E84C-1D7D-2C1B-9A68-4B2D8DCF58DE}"/>
              </a:ext>
            </a:extLst>
          </p:cNvPr>
          <p:cNvSpPr/>
          <p:nvPr/>
        </p:nvSpPr>
        <p:spPr>
          <a:xfrm>
            <a:off x="4736419" y="3638831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D. Đai ốc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E6DB156-A3D7-53E7-F565-BC1D23C87BB2}"/>
              </a:ext>
            </a:extLst>
          </p:cNvPr>
          <p:cNvSpPr/>
          <p:nvPr/>
        </p:nvSpPr>
        <p:spPr>
          <a:xfrm>
            <a:off x="4736419" y="2313884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B. Tua -</a:t>
            </a:r>
            <a:r>
              <a:rPr kumimoji="0" lang="en-VN" sz="2000" b="0" i="0" u="none" strike="noStrike" kern="0" cap="none" spc="0" normalizeH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vít</a:t>
            </a:r>
            <a:endParaRPr lang="en-VN" sz="2000" dirty="0">
              <a:solidFill>
                <a:srgbClr val="F3F2F7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72156C-A9E7-0BDB-6928-6F18B8FBF549}"/>
              </a:ext>
            </a:extLst>
          </p:cNvPr>
          <p:cNvSpPr/>
          <p:nvPr/>
        </p:nvSpPr>
        <p:spPr>
          <a:xfrm>
            <a:off x="542918" y="2313884"/>
            <a:ext cx="3687581" cy="944381"/>
          </a:xfrm>
          <a:prstGeom prst="roundRect">
            <a:avLst/>
          </a:prstGeom>
          <a:solidFill>
            <a:srgbClr val="B23F3F">
              <a:lumMod val="60000"/>
              <a:lumOff val="40000"/>
            </a:srgbClr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VN" sz="2000" dirty="0">
                <a:solidFill>
                  <a:srgbClr val="F3F2F7"/>
                </a:solidFill>
                <a:cs typeface="Arial" panose="020B0604020202020204" pitchFamily="34" charset="0"/>
              </a:rPr>
              <a:t>A. Vít ngắn</a:t>
            </a:r>
          </a:p>
        </p:txBody>
      </p:sp>
      <p:pic>
        <p:nvPicPr>
          <p:cNvPr id="16388" name="Picture 4" descr="Vít đầu dù">
            <a:extLst>
              <a:ext uri="{FF2B5EF4-FFF2-40B4-BE49-F238E27FC236}">
                <a16:creationId xmlns:a16="http://schemas.microsoft.com/office/drawing/2014/main" id="{B6DF9617-531D-133D-7F57-59ED4C9D5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67" y="160103"/>
            <a:ext cx="2313884" cy="23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244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0B95574-156C-6E5A-4436-D2DCC7A7218B}"/>
              </a:ext>
            </a:extLst>
          </p:cNvPr>
          <p:cNvSpPr txBox="1"/>
          <p:nvPr/>
        </p:nvSpPr>
        <p:spPr>
          <a:xfrm>
            <a:off x="542918" y="825635"/>
            <a:ext cx="4193499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b="1" i="1" dirty="0" err="1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Câu</a:t>
            </a:r>
            <a:r>
              <a:rPr lang="nl-NL" sz="2000" b="1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6:</a:t>
            </a:r>
            <a:r>
              <a:rPr lang="nl-NL" sz="2000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cụ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dưới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đây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có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tên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gọi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gì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endParaRPr lang="en-V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AC3143A-9B87-391B-D60C-87395D2F013C}"/>
              </a:ext>
            </a:extLst>
          </p:cNvPr>
          <p:cNvSpPr/>
          <p:nvPr/>
        </p:nvSpPr>
        <p:spPr>
          <a:xfrm>
            <a:off x="542918" y="3486370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C. Kéo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FCA9C4-47CB-81CD-EA84-BBAB7CD21A5A}"/>
              </a:ext>
            </a:extLst>
          </p:cNvPr>
          <p:cNvSpPr/>
          <p:nvPr/>
        </p:nvSpPr>
        <p:spPr>
          <a:xfrm>
            <a:off x="542918" y="2164797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A. Mở vít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C37E84C-1D7D-2C1B-9A68-4B2D8DCF58DE}"/>
              </a:ext>
            </a:extLst>
          </p:cNvPr>
          <p:cNvSpPr/>
          <p:nvPr/>
        </p:nvSpPr>
        <p:spPr>
          <a:xfrm>
            <a:off x="4736419" y="3489744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D. Vít dài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E6DB156-A3D7-53E7-F565-BC1D23C87BB2}"/>
              </a:ext>
            </a:extLst>
          </p:cNvPr>
          <p:cNvSpPr/>
          <p:nvPr/>
        </p:nvSpPr>
        <p:spPr>
          <a:xfrm>
            <a:off x="4736419" y="2164797"/>
            <a:ext cx="3687581" cy="944381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B. Cờ -</a:t>
            </a:r>
            <a:r>
              <a:rPr kumimoji="0" lang="en-VN" sz="2000" b="0" i="0" u="none" strike="noStrike" kern="0" cap="none" spc="0" normalizeH="0" noProof="0" dirty="0">
                <a:ln>
                  <a:noFill/>
                </a:ln>
                <a:solidFill>
                  <a:srgbClr val="F3F2F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l</a:t>
            </a:r>
            <a:r>
              <a:rPr lang="en-VN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ê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72156C-A9E7-0BDB-6928-6F18B8FBF549}"/>
              </a:ext>
            </a:extLst>
          </p:cNvPr>
          <p:cNvSpPr/>
          <p:nvPr/>
        </p:nvSpPr>
        <p:spPr>
          <a:xfrm>
            <a:off x="4736417" y="2163110"/>
            <a:ext cx="3687581" cy="944381"/>
          </a:xfrm>
          <a:prstGeom prst="roundRect">
            <a:avLst/>
          </a:prstGeom>
          <a:solidFill>
            <a:srgbClr val="B23F3F">
              <a:lumMod val="60000"/>
              <a:lumOff val="40000"/>
            </a:srgbClr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VN" sz="2000" dirty="0">
                <a:solidFill>
                  <a:srgbClr val="F3F2F7"/>
                </a:solidFill>
                <a:cs typeface="Arial" panose="020B0604020202020204" pitchFamily="34" charset="0"/>
              </a:rPr>
              <a:t>B. Cờ - lê</a:t>
            </a: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0F18E111-F097-976A-0466-F628FC43823C}"/>
              </a:ext>
            </a:extLst>
          </p:cNvPr>
          <p:cNvSpPr/>
          <p:nvPr/>
        </p:nvSpPr>
        <p:spPr>
          <a:xfrm rot="18985149">
            <a:off x="5631933" y="320371"/>
            <a:ext cx="2098263" cy="1969125"/>
          </a:xfrm>
          <a:custGeom>
            <a:avLst/>
            <a:gdLst/>
            <a:ahLst/>
            <a:cxnLst/>
            <a:rect l="l" t="t" r="r" b="b"/>
            <a:pathLst>
              <a:path w="4017541" h="4114800">
                <a:moveTo>
                  <a:pt x="0" y="0"/>
                </a:moveTo>
                <a:lnTo>
                  <a:pt x="4017541" y="0"/>
                </a:lnTo>
                <a:lnTo>
                  <a:pt x="40175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525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0B95574-156C-6E5A-4436-D2DCC7A7218B}"/>
              </a:ext>
            </a:extLst>
          </p:cNvPr>
          <p:cNvSpPr txBox="1"/>
          <p:nvPr/>
        </p:nvSpPr>
        <p:spPr>
          <a:xfrm>
            <a:off x="378681" y="262563"/>
            <a:ext cx="8595360" cy="234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i="1" dirty="0" err="1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Câu</a:t>
            </a:r>
            <a:r>
              <a:rPr lang="nl-NL" sz="2000" b="1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7:</a:t>
            </a:r>
            <a:r>
              <a:rPr lang="nl-NL" sz="2000" i="1" dirty="0">
                <a:solidFill>
                  <a:srgbClr val="B23F3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Sắp xếp các bước dưới đây theo đúng thứ tự các bước lắp ráp mô hình máy phát điện gió là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(1) Lắp đèn LED với dây dẫn điện. 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(2) Gắn máy phát điện và đèn LED vào khung giá đỡ. 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(3) Kiểm tra hoạt động của mô hình. 	(4) Lắp khung giá đỡ.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AC3143A-9B87-391B-D60C-87395D2F013C}"/>
              </a:ext>
            </a:extLst>
          </p:cNvPr>
          <p:cNvSpPr/>
          <p:nvPr/>
        </p:nvSpPr>
        <p:spPr>
          <a:xfrm>
            <a:off x="565780" y="2857666"/>
            <a:ext cx="3687581" cy="785927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A. (4) ⟶ (3) ⟶ (1) ⟶ (2).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FCA9C4-47CB-81CD-EA84-BBAB7CD21A5A}"/>
              </a:ext>
            </a:extLst>
          </p:cNvPr>
          <p:cNvSpPr/>
          <p:nvPr/>
        </p:nvSpPr>
        <p:spPr>
          <a:xfrm>
            <a:off x="565780" y="3935984"/>
            <a:ext cx="3687581" cy="785927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C. (1) ⟶ (4) ⟶ (3) ⟶ (2).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C37E84C-1D7D-2C1B-9A68-4B2D8DCF58DE}"/>
              </a:ext>
            </a:extLst>
          </p:cNvPr>
          <p:cNvSpPr/>
          <p:nvPr/>
        </p:nvSpPr>
        <p:spPr>
          <a:xfrm>
            <a:off x="4759279" y="2829385"/>
            <a:ext cx="3687581" cy="785927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B. (4) ⟶ (1) ⟶ (2) ⟶ (3).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E6DB156-A3D7-53E7-F565-BC1D23C87BB2}"/>
              </a:ext>
            </a:extLst>
          </p:cNvPr>
          <p:cNvSpPr/>
          <p:nvPr/>
        </p:nvSpPr>
        <p:spPr>
          <a:xfrm>
            <a:off x="4759279" y="3935983"/>
            <a:ext cx="3687581" cy="785927"/>
          </a:xfrm>
          <a:prstGeom prst="roundRect">
            <a:avLst/>
          </a:prstGeom>
          <a:solidFill>
            <a:srgbClr val="5BC6C6"/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000" dirty="0">
                <a:solidFill>
                  <a:srgbClr val="F3F2F7"/>
                </a:solidFill>
                <a:ea typeface="+mn-ea"/>
                <a:cs typeface="Arial" panose="020B0604020202020204" pitchFamily="34" charset="0"/>
              </a:rPr>
              <a:t>D. (4) ⟶ (1) ⟶ (3) ⟶ (2). </a:t>
            </a:r>
            <a:endParaRPr lang="en-VN" sz="2000" dirty="0">
              <a:solidFill>
                <a:srgbClr val="F3F2F7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72156C-A9E7-0BDB-6928-6F18B8FBF549}"/>
              </a:ext>
            </a:extLst>
          </p:cNvPr>
          <p:cNvSpPr/>
          <p:nvPr/>
        </p:nvSpPr>
        <p:spPr>
          <a:xfrm>
            <a:off x="4759279" y="3935983"/>
            <a:ext cx="3687581" cy="944381"/>
          </a:xfrm>
          <a:prstGeom prst="roundRect">
            <a:avLst/>
          </a:prstGeom>
          <a:solidFill>
            <a:srgbClr val="B23F3F">
              <a:lumMod val="60000"/>
              <a:lumOff val="40000"/>
            </a:srgbClr>
          </a:solidFill>
          <a:ln w="25400" cap="flat" cmpd="sng" algn="ctr">
            <a:solidFill>
              <a:srgbClr val="5BC6C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000" dirty="0">
                <a:solidFill>
                  <a:srgbClr val="F3F2F7"/>
                </a:solidFill>
                <a:cs typeface="Arial" panose="020B0604020202020204" pitchFamily="34" charset="0"/>
              </a:rPr>
              <a:t>D. (4) ⟶ (1) ⟶ (3) ⟶ (2). </a:t>
            </a:r>
            <a:endParaRPr lang="en-VN" sz="2000" dirty="0">
              <a:solidFill>
                <a:srgbClr val="F3F2F7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67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506;p52">
            <a:extLst>
              <a:ext uri="{FF2B5EF4-FFF2-40B4-BE49-F238E27FC236}">
                <a16:creationId xmlns:a16="http://schemas.microsoft.com/office/drawing/2014/main" id="{FFB66A03-C2BC-1D1C-2A4B-561BA8AE2E3E}"/>
              </a:ext>
            </a:extLst>
          </p:cNvPr>
          <p:cNvSpPr/>
          <p:nvPr/>
        </p:nvSpPr>
        <p:spPr>
          <a:xfrm>
            <a:off x="6372131" y="2296955"/>
            <a:ext cx="2128873" cy="9175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507;p52">
            <a:extLst>
              <a:ext uri="{FF2B5EF4-FFF2-40B4-BE49-F238E27FC236}">
                <a16:creationId xmlns:a16="http://schemas.microsoft.com/office/drawing/2014/main" id="{91B7EB4E-DDA0-33FE-22BB-129BCF4D08C9}"/>
              </a:ext>
            </a:extLst>
          </p:cNvPr>
          <p:cNvSpPr/>
          <p:nvPr/>
        </p:nvSpPr>
        <p:spPr>
          <a:xfrm rot="10800000" flipH="1">
            <a:off x="2206649" y="2296955"/>
            <a:ext cx="3413950" cy="991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511;p52">
            <a:extLst>
              <a:ext uri="{FF2B5EF4-FFF2-40B4-BE49-F238E27FC236}">
                <a16:creationId xmlns:a16="http://schemas.microsoft.com/office/drawing/2014/main" id="{0F11370B-6477-DD8D-498B-C3DA652770AB}"/>
              </a:ext>
            </a:extLst>
          </p:cNvPr>
          <p:cNvSpPr txBox="1">
            <a:spLocks/>
          </p:cNvSpPr>
          <p:nvPr/>
        </p:nvSpPr>
        <p:spPr>
          <a:xfrm>
            <a:off x="3524805" y="3064662"/>
            <a:ext cx="4861932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ctr">
              <a:lnSpc>
                <a:spcPct val="150000"/>
              </a:lnSpc>
              <a:buFont typeface="Raleway"/>
              <a:buNone/>
            </a:pP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nl-NL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9. </a:t>
            </a:r>
            <a:r>
              <a:rPr lang="nl-NL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nl-NL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nl-NL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nl-NL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nl-NL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nl-NL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7" name="Google Shape;1514;p52">
            <a:extLst>
              <a:ext uri="{FF2B5EF4-FFF2-40B4-BE49-F238E27FC236}">
                <a16:creationId xmlns:a16="http://schemas.microsoft.com/office/drawing/2014/main" id="{CDB89D9E-D2A8-46DC-96F3-401E606FB919}"/>
              </a:ext>
            </a:extLst>
          </p:cNvPr>
          <p:cNvSpPr txBox="1">
            <a:spLocks/>
          </p:cNvSpPr>
          <p:nvPr/>
        </p:nvSpPr>
        <p:spPr>
          <a:xfrm>
            <a:off x="600388" y="3064662"/>
            <a:ext cx="23499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39700" indent="0" algn="ctr">
              <a:lnSpc>
                <a:spcPct val="150000"/>
              </a:lnSpc>
              <a:spcAft>
                <a:spcPts val="1000"/>
              </a:spcAft>
              <a:buFont typeface="Raleway"/>
              <a:buNone/>
            </a:pP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nl-NL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048" name="Google Shape;1518;p52">
            <a:extLst>
              <a:ext uri="{FF2B5EF4-FFF2-40B4-BE49-F238E27FC236}">
                <a16:creationId xmlns:a16="http://schemas.microsoft.com/office/drawing/2014/main" id="{992A8164-A40D-09C5-823A-8138B953EAF0}"/>
              </a:ext>
            </a:extLst>
          </p:cNvPr>
          <p:cNvGrpSpPr/>
          <p:nvPr/>
        </p:nvGrpSpPr>
        <p:grpSpPr>
          <a:xfrm>
            <a:off x="1436907" y="1994612"/>
            <a:ext cx="750536" cy="694930"/>
            <a:chOff x="3142055" y="1812975"/>
            <a:chExt cx="419200" cy="416600"/>
          </a:xfrm>
        </p:grpSpPr>
        <p:sp>
          <p:nvSpPr>
            <p:cNvPr id="1049" name="Google Shape;1519;p52">
              <a:extLst>
                <a:ext uri="{FF2B5EF4-FFF2-40B4-BE49-F238E27FC236}">
                  <a16:creationId xmlns:a16="http://schemas.microsoft.com/office/drawing/2014/main" id="{214AD9AC-24C0-EC9B-66C9-CCAD9220CF32}"/>
                </a:ext>
              </a:extLst>
            </p:cNvPr>
            <p:cNvSpPr/>
            <p:nvPr/>
          </p:nvSpPr>
          <p:spPr>
            <a:xfrm>
              <a:off x="3464130" y="1941575"/>
              <a:ext cx="97125" cy="65600"/>
            </a:xfrm>
            <a:custGeom>
              <a:avLst/>
              <a:gdLst/>
              <a:ahLst/>
              <a:cxnLst/>
              <a:rect l="l" t="t" r="r" b="b"/>
              <a:pathLst>
                <a:path w="3885" h="2624" extrusionOk="0">
                  <a:moveTo>
                    <a:pt x="357" y="1"/>
                  </a:moveTo>
                  <a:cubicBezTo>
                    <a:pt x="357" y="1"/>
                    <a:pt x="119" y="119"/>
                    <a:pt x="60" y="223"/>
                  </a:cubicBezTo>
                  <a:cubicBezTo>
                    <a:pt x="1" y="342"/>
                    <a:pt x="1" y="638"/>
                    <a:pt x="1" y="638"/>
                  </a:cubicBezTo>
                  <a:lnTo>
                    <a:pt x="312" y="816"/>
                  </a:lnTo>
                  <a:cubicBezTo>
                    <a:pt x="475" y="905"/>
                    <a:pt x="594" y="1098"/>
                    <a:pt x="609" y="1290"/>
                  </a:cubicBezTo>
                  <a:lnTo>
                    <a:pt x="609" y="1350"/>
                  </a:lnTo>
                  <a:cubicBezTo>
                    <a:pt x="609" y="1498"/>
                    <a:pt x="712" y="1631"/>
                    <a:pt x="861" y="1676"/>
                  </a:cubicBezTo>
                  <a:lnTo>
                    <a:pt x="3292" y="2595"/>
                  </a:lnTo>
                  <a:cubicBezTo>
                    <a:pt x="3339" y="2615"/>
                    <a:pt x="3388" y="2624"/>
                    <a:pt x="3436" y="2624"/>
                  </a:cubicBezTo>
                  <a:cubicBezTo>
                    <a:pt x="3572" y="2624"/>
                    <a:pt x="3705" y="2552"/>
                    <a:pt x="3781" y="2432"/>
                  </a:cubicBezTo>
                  <a:cubicBezTo>
                    <a:pt x="3885" y="2239"/>
                    <a:pt x="3826" y="2002"/>
                    <a:pt x="3633" y="1883"/>
                  </a:cubicBezTo>
                  <a:lnTo>
                    <a:pt x="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520;p52">
              <a:extLst>
                <a:ext uri="{FF2B5EF4-FFF2-40B4-BE49-F238E27FC236}">
                  <a16:creationId xmlns:a16="http://schemas.microsoft.com/office/drawing/2014/main" id="{0CD21BBC-DBAF-03E2-6086-766174958BA5}"/>
                </a:ext>
              </a:extLst>
            </p:cNvPr>
            <p:cNvSpPr/>
            <p:nvPr/>
          </p:nvSpPr>
          <p:spPr>
            <a:xfrm>
              <a:off x="3440780" y="1812975"/>
              <a:ext cx="30800" cy="106400"/>
            </a:xfrm>
            <a:custGeom>
              <a:avLst/>
              <a:gdLst/>
              <a:ahLst/>
              <a:cxnLst/>
              <a:rect l="l" t="t" r="r" b="b"/>
              <a:pathLst>
                <a:path w="1232" h="4256" extrusionOk="0">
                  <a:moveTo>
                    <a:pt x="401" y="0"/>
                  </a:moveTo>
                  <a:cubicBezTo>
                    <a:pt x="179" y="0"/>
                    <a:pt x="1" y="178"/>
                    <a:pt x="1" y="386"/>
                  </a:cubicBezTo>
                  <a:lnTo>
                    <a:pt x="1" y="4166"/>
                  </a:lnTo>
                  <a:cubicBezTo>
                    <a:pt x="1" y="4166"/>
                    <a:pt x="238" y="4255"/>
                    <a:pt x="371" y="4255"/>
                  </a:cubicBezTo>
                  <a:cubicBezTo>
                    <a:pt x="490" y="4255"/>
                    <a:pt x="727" y="4166"/>
                    <a:pt x="727" y="4166"/>
                  </a:cubicBezTo>
                  <a:lnTo>
                    <a:pt x="727" y="3810"/>
                  </a:lnTo>
                  <a:cubicBezTo>
                    <a:pt x="727" y="3603"/>
                    <a:pt x="831" y="3425"/>
                    <a:pt x="994" y="3306"/>
                  </a:cubicBezTo>
                  <a:lnTo>
                    <a:pt x="1039" y="3277"/>
                  </a:lnTo>
                  <a:cubicBezTo>
                    <a:pt x="1172" y="3203"/>
                    <a:pt x="1231" y="3054"/>
                    <a:pt x="1202" y="2891"/>
                  </a:cubicBezTo>
                  <a:lnTo>
                    <a:pt x="786" y="327"/>
                  </a:lnTo>
                  <a:cubicBezTo>
                    <a:pt x="757" y="134"/>
                    <a:pt x="594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521;p52">
              <a:extLst>
                <a:ext uri="{FF2B5EF4-FFF2-40B4-BE49-F238E27FC236}">
                  <a16:creationId xmlns:a16="http://schemas.microsoft.com/office/drawing/2014/main" id="{4475261A-7119-D8FC-B8A6-67CEC9E54E35}"/>
                </a:ext>
              </a:extLst>
            </p:cNvPr>
            <p:cNvSpPr/>
            <p:nvPr/>
          </p:nvSpPr>
          <p:spPr>
            <a:xfrm>
              <a:off x="3370380" y="1941575"/>
              <a:ext cx="65250" cy="45625"/>
            </a:xfrm>
            <a:custGeom>
              <a:avLst/>
              <a:gdLst/>
              <a:ahLst/>
              <a:cxnLst/>
              <a:rect l="l" t="t" r="r" b="b"/>
              <a:pathLst>
                <a:path w="2610" h="1825" extrusionOk="0">
                  <a:moveTo>
                    <a:pt x="2253" y="1"/>
                  </a:moveTo>
                  <a:lnTo>
                    <a:pt x="1942" y="179"/>
                  </a:lnTo>
                  <a:cubicBezTo>
                    <a:pt x="1850" y="232"/>
                    <a:pt x="1749" y="258"/>
                    <a:pt x="1649" y="258"/>
                  </a:cubicBezTo>
                  <a:cubicBezTo>
                    <a:pt x="1557" y="258"/>
                    <a:pt x="1464" y="236"/>
                    <a:pt x="1379" y="193"/>
                  </a:cubicBezTo>
                  <a:lnTo>
                    <a:pt x="1334" y="179"/>
                  </a:lnTo>
                  <a:cubicBezTo>
                    <a:pt x="1273" y="148"/>
                    <a:pt x="1211" y="132"/>
                    <a:pt x="1151" y="132"/>
                  </a:cubicBezTo>
                  <a:cubicBezTo>
                    <a:pt x="1068" y="132"/>
                    <a:pt x="988" y="162"/>
                    <a:pt x="919" y="223"/>
                  </a:cubicBezTo>
                  <a:lnTo>
                    <a:pt x="15" y="949"/>
                  </a:lnTo>
                  <a:cubicBezTo>
                    <a:pt x="15" y="949"/>
                    <a:pt x="0" y="1320"/>
                    <a:pt x="104" y="1468"/>
                  </a:cubicBezTo>
                  <a:cubicBezTo>
                    <a:pt x="193" y="1617"/>
                    <a:pt x="563" y="1824"/>
                    <a:pt x="563" y="1824"/>
                  </a:cubicBezTo>
                  <a:lnTo>
                    <a:pt x="2609" y="638"/>
                  </a:lnTo>
                  <a:cubicBezTo>
                    <a:pt x="2609" y="638"/>
                    <a:pt x="2550" y="223"/>
                    <a:pt x="2491" y="134"/>
                  </a:cubicBezTo>
                  <a:cubicBezTo>
                    <a:pt x="2416" y="15"/>
                    <a:pt x="2253" y="1"/>
                    <a:pt x="2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522;p52">
              <a:extLst>
                <a:ext uri="{FF2B5EF4-FFF2-40B4-BE49-F238E27FC236}">
                  <a16:creationId xmlns:a16="http://schemas.microsoft.com/office/drawing/2014/main" id="{45A5BCB0-B821-02A8-FCD0-492644159465}"/>
                </a:ext>
              </a:extLst>
            </p:cNvPr>
            <p:cNvSpPr/>
            <p:nvPr/>
          </p:nvSpPr>
          <p:spPr>
            <a:xfrm>
              <a:off x="3236580" y="1950100"/>
              <a:ext cx="230550" cy="260950"/>
            </a:xfrm>
            <a:custGeom>
              <a:avLst/>
              <a:gdLst/>
              <a:ahLst/>
              <a:cxnLst/>
              <a:rect l="l" t="t" r="r" b="b"/>
              <a:pathLst>
                <a:path w="9222" h="10438" extrusionOk="0">
                  <a:moveTo>
                    <a:pt x="682" y="1"/>
                  </a:moveTo>
                  <a:cubicBezTo>
                    <a:pt x="549" y="1"/>
                    <a:pt x="297" y="401"/>
                    <a:pt x="297" y="401"/>
                  </a:cubicBezTo>
                  <a:lnTo>
                    <a:pt x="0" y="10111"/>
                  </a:lnTo>
                  <a:lnTo>
                    <a:pt x="682" y="10437"/>
                  </a:lnTo>
                  <a:lnTo>
                    <a:pt x="1379" y="10111"/>
                  </a:lnTo>
                  <a:lnTo>
                    <a:pt x="1082" y="401"/>
                  </a:lnTo>
                  <a:cubicBezTo>
                    <a:pt x="1082" y="401"/>
                    <a:pt x="830" y="1"/>
                    <a:pt x="682" y="1"/>
                  </a:cubicBezTo>
                  <a:close/>
                  <a:moveTo>
                    <a:pt x="8539" y="1"/>
                  </a:moveTo>
                  <a:cubicBezTo>
                    <a:pt x="8391" y="1"/>
                    <a:pt x="8139" y="401"/>
                    <a:pt x="8139" y="401"/>
                  </a:cubicBezTo>
                  <a:lnTo>
                    <a:pt x="7843" y="10111"/>
                  </a:lnTo>
                  <a:lnTo>
                    <a:pt x="8539" y="10437"/>
                  </a:lnTo>
                  <a:lnTo>
                    <a:pt x="9221" y="10111"/>
                  </a:lnTo>
                  <a:lnTo>
                    <a:pt x="8925" y="401"/>
                  </a:lnTo>
                  <a:cubicBezTo>
                    <a:pt x="8925" y="401"/>
                    <a:pt x="8673" y="1"/>
                    <a:pt x="8539" y="1"/>
                  </a:cubicBez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523;p52">
              <a:extLst>
                <a:ext uri="{FF2B5EF4-FFF2-40B4-BE49-F238E27FC236}">
                  <a16:creationId xmlns:a16="http://schemas.microsoft.com/office/drawing/2014/main" id="{E5AD5314-759A-989B-A5F2-745DB1A7E807}"/>
                </a:ext>
              </a:extLst>
            </p:cNvPr>
            <p:cNvSpPr/>
            <p:nvPr/>
          </p:nvSpPr>
          <p:spPr>
            <a:xfrm>
              <a:off x="3244730" y="1812975"/>
              <a:ext cx="30775" cy="107500"/>
            </a:xfrm>
            <a:custGeom>
              <a:avLst/>
              <a:gdLst/>
              <a:ahLst/>
              <a:cxnLst/>
              <a:rect l="l" t="t" r="r" b="b"/>
              <a:pathLst>
                <a:path w="1231" h="4300" extrusionOk="0">
                  <a:moveTo>
                    <a:pt x="386" y="0"/>
                  </a:moveTo>
                  <a:cubicBezTo>
                    <a:pt x="178" y="0"/>
                    <a:pt x="0" y="178"/>
                    <a:pt x="0" y="386"/>
                  </a:cubicBezTo>
                  <a:lnTo>
                    <a:pt x="0" y="4166"/>
                  </a:lnTo>
                  <a:cubicBezTo>
                    <a:pt x="0" y="4166"/>
                    <a:pt x="238" y="4300"/>
                    <a:pt x="356" y="4300"/>
                  </a:cubicBezTo>
                  <a:cubicBezTo>
                    <a:pt x="490" y="4300"/>
                    <a:pt x="727" y="4166"/>
                    <a:pt x="727" y="4166"/>
                  </a:cubicBezTo>
                  <a:lnTo>
                    <a:pt x="727" y="3810"/>
                  </a:lnTo>
                  <a:cubicBezTo>
                    <a:pt x="727" y="3603"/>
                    <a:pt x="831" y="3425"/>
                    <a:pt x="994" y="3306"/>
                  </a:cubicBezTo>
                  <a:lnTo>
                    <a:pt x="1038" y="3277"/>
                  </a:lnTo>
                  <a:cubicBezTo>
                    <a:pt x="1157" y="3203"/>
                    <a:pt x="1231" y="3054"/>
                    <a:pt x="1201" y="2891"/>
                  </a:cubicBezTo>
                  <a:lnTo>
                    <a:pt x="786" y="327"/>
                  </a:lnTo>
                  <a:cubicBezTo>
                    <a:pt x="756" y="134"/>
                    <a:pt x="57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524;p52">
              <a:extLst>
                <a:ext uri="{FF2B5EF4-FFF2-40B4-BE49-F238E27FC236}">
                  <a16:creationId xmlns:a16="http://schemas.microsoft.com/office/drawing/2014/main" id="{AC0FAB5C-5337-CE5D-F6CD-8E380476093B}"/>
                </a:ext>
              </a:extLst>
            </p:cNvPr>
            <p:cNvSpPr/>
            <p:nvPr/>
          </p:nvSpPr>
          <p:spPr>
            <a:xfrm>
              <a:off x="3142055" y="1941575"/>
              <a:ext cx="99000" cy="64300"/>
            </a:xfrm>
            <a:custGeom>
              <a:avLst/>
              <a:gdLst/>
              <a:ahLst/>
              <a:cxnLst/>
              <a:rect l="l" t="t" r="r" b="b"/>
              <a:pathLst>
                <a:path w="3960" h="2572" extrusionOk="0">
                  <a:moveTo>
                    <a:pt x="3529" y="1"/>
                  </a:moveTo>
                  <a:lnTo>
                    <a:pt x="3233" y="179"/>
                  </a:lnTo>
                  <a:cubicBezTo>
                    <a:pt x="3140" y="232"/>
                    <a:pt x="3040" y="258"/>
                    <a:pt x="2940" y="258"/>
                  </a:cubicBezTo>
                  <a:cubicBezTo>
                    <a:pt x="2847" y="258"/>
                    <a:pt x="2755" y="236"/>
                    <a:pt x="2669" y="193"/>
                  </a:cubicBezTo>
                  <a:lnTo>
                    <a:pt x="2610" y="179"/>
                  </a:lnTo>
                  <a:cubicBezTo>
                    <a:pt x="2554" y="148"/>
                    <a:pt x="2494" y="132"/>
                    <a:pt x="2433" y="132"/>
                  </a:cubicBezTo>
                  <a:cubicBezTo>
                    <a:pt x="2348" y="132"/>
                    <a:pt x="2264" y="162"/>
                    <a:pt x="2195" y="223"/>
                  </a:cubicBezTo>
                  <a:lnTo>
                    <a:pt x="194" y="1869"/>
                  </a:lnTo>
                  <a:cubicBezTo>
                    <a:pt x="31" y="1987"/>
                    <a:pt x="1" y="2210"/>
                    <a:pt x="90" y="2373"/>
                  </a:cubicBezTo>
                  <a:cubicBezTo>
                    <a:pt x="170" y="2502"/>
                    <a:pt x="303" y="2571"/>
                    <a:pt x="440" y="2571"/>
                  </a:cubicBezTo>
                  <a:cubicBezTo>
                    <a:pt x="507" y="2571"/>
                    <a:pt x="575" y="2555"/>
                    <a:pt x="638" y="2521"/>
                  </a:cubicBezTo>
                  <a:lnTo>
                    <a:pt x="3900" y="638"/>
                  </a:lnTo>
                  <a:cubicBezTo>
                    <a:pt x="3900" y="638"/>
                    <a:pt x="3959" y="312"/>
                    <a:pt x="3900" y="208"/>
                  </a:cubicBezTo>
                  <a:cubicBezTo>
                    <a:pt x="3841" y="104"/>
                    <a:pt x="3529" y="1"/>
                    <a:pt x="35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525;p52">
              <a:extLst>
                <a:ext uri="{FF2B5EF4-FFF2-40B4-BE49-F238E27FC236}">
                  <a16:creationId xmlns:a16="http://schemas.microsoft.com/office/drawing/2014/main" id="{3131815E-6B25-28E4-1B75-CB20EA3E2730}"/>
                </a:ext>
              </a:extLst>
            </p:cNvPr>
            <p:cNvSpPr/>
            <p:nvPr/>
          </p:nvSpPr>
          <p:spPr>
            <a:xfrm>
              <a:off x="3266230" y="1941575"/>
              <a:ext cx="61900" cy="52650"/>
            </a:xfrm>
            <a:custGeom>
              <a:avLst/>
              <a:gdLst/>
              <a:ahLst/>
              <a:cxnLst/>
              <a:rect l="l" t="t" r="r" b="b"/>
              <a:pathLst>
                <a:path w="2476" h="2106" extrusionOk="0">
                  <a:moveTo>
                    <a:pt x="430" y="1"/>
                  </a:moveTo>
                  <a:cubicBezTo>
                    <a:pt x="430" y="1"/>
                    <a:pt x="134" y="149"/>
                    <a:pt x="74" y="253"/>
                  </a:cubicBezTo>
                  <a:cubicBezTo>
                    <a:pt x="0" y="371"/>
                    <a:pt x="74" y="638"/>
                    <a:pt x="74" y="638"/>
                  </a:cubicBezTo>
                  <a:lnTo>
                    <a:pt x="371" y="816"/>
                  </a:lnTo>
                  <a:cubicBezTo>
                    <a:pt x="549" y="920"/>
                    <a:pt x="653" y="1098"/>
                    <a:pt x="667" y="1290"/>
                  </a:cubicBezTo>
                  <a:lnTo>
                    <a:pt x="682" y="1350"/>
                  </a:lnTo>
                  <a:cubicBezTo>
                    <a:pt x="682" y="1498"/>
                    <a:pt x="786" y="1631"/>
                    <a:pt x="919" y="1676"/>
                  </a:cubicBezTo>
                  <a:lnTo>
                    <a:pt x="2061" y="2106"/>
                  </a:lnTo>
                  <a:cubicBezTo>
                    <a:pt x="2061" y="2106"/>
                    <a:pt x="2357" y="1809"/>
                    <a:pt x="2417" y="1661"/>
                  </a:cubicBezTo>
                  <a:cubicBezTo>
                    <a:pt x="2476" y="1498"/>
                    <a:pt x="2417" y="1142"/>
                    <a:pt x="2417" y="1142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526;p52">
              <a:extLst>
                <a:ext uri="{FF2B5EF4-FFF2-40B4-BE49-F238E27FC236}">
                  <a16:creationId xmlns:a16="http://schemas.microsoft.com/office/drawing/2014/main" id="{F7A31AC2-0CAB-2470-6226-9772ADDC00D4}"/>
                </a:ext>
              </a:extLst>
            </p:cNvPr>
            <p:cNvSpPr/>
            <p:nvPr/>
          </p:nvSpPr>
          <p:spPr>
            <a:xfrm>
              <a:off x="3331080" y="2018300"/>
              <a:ext cx="40425" cy="211275"/>
            </a:xfrm>
            <a:custGeom>
              <a:avLst/>
              <a:gdLst/>
              <a:ahLst/>
              <a:cxnLst/>
              <a:rect l="l" t="t" r="r" b="b"/>
              <a:pathLst>
                <a:path w="1617" h="8451" extrusionOk="0">
                  <a:moveTo>
                    <a:pt x="816" y="0"/>
                  </a:moveTo>
                  <a:cubicBezTo>
                    <a:pt x="608" y="0"/>
                    <a:pt x="253" y="193"/>
                    <a:pt x="253" y="193"/>
                  </a:cubicBezTo>
                  <a:lnTo>
                    <a:pt x="1" y="8332"/>
                  </a:lnTo>
                  <a:cubicBezTo>
                    <a:pt x="1" y="8406"/>
                    <a:pt x="60" y="8451"/>
                    <a:pt x="119" y="8451"/>
                  </a:cubicBezTo>
                  <a:lnTo>
                    <a:pt x="1498" y="8451"/>
                  </a:lnTo>
                  <a:cubicBezTo>
                    <a:pt x="1572" y="8451"/>
                    <a:pt x="1617" y="8406"/>
                    <a:pt x="1617" y="8332"/>
                  </a:cubicBezTo>
                  <a:lnTo>
                    <a:pt x="1364" y="193"/>
                  </a:lnTo>
                  <a:cubicBezTo>
                    <a:pt x="1364" y="193"/>
                    <a:pt x="1009" y="0"/>
                    <a:pt x="816" y="0"/>
                  </a:cubicBez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527;p52">
              <a:extLst>
                <a:ext uri="{FF2B5EF4-FFF2-40B4-BE49-F238E27FC236}">
                  <a16:creationId xmlns:a16="http://schemas.microsoft.com/office/drawing/2014/main" id="{85B68C14-4AB7-A888-6587-79D1EC141D50}"/>
                </a:ext>
              </a:extLst>
            </p:cNvPr>
            <p:cNvSpPr/>
            <p:nvPr/>
          </p:nvSpPr>
          <p:spPr>
            <a:xfrm>
              <a:off x="3368880" y="1996800"/>
              <a:ext cx="141600" cy="93675"/>
            </a:xfrm>
            <a:custGeom>
              <a:avLst/>
              <a:gdLst/>
              <a:ahLst/>
              <a:cxnLst/>
              <a:rect l="l" t="t" r="r" b="b"/>
              <a:pathLst>
                <a:path w="5664" h="3747" extrusionOk="0">
                  <a:moveTo>
                    <a:pt x="638" y="1"/>
                  </a:moveTo>
                  <a:cubicBezTo>
                    <a:pt x="638" y="1"/>
                    <a:pt x="193" y="149"/>
                    <a:pt x="75" y="327"/>
                  </a:cubicBezTo>
                  <a:cubicBezTo>
                    <a:pt x="1" y="445"/>
                    <a:pt x="105" y="905"/>
                    <a:pt x="105" y="905"/>
                  </a:cubicBezTo>
                  <a:lnTo>
                    <a:pt x="549" y="1157"/>
                  </a:lnTo>
                  <a:cubicBezTo>
                    <a:pt x="801" y="1305"/>
                    <a:pt x="950" y="1557"/>
                    <a:pt x="979" y="1839"/>
                  </a:cubicBezTo>
                  <a:lnTo>
                    <a:pt x="979" y="1913"/>
                  </a:lnTo>
                  <a:cubicBezTo>
                    <a:pt x="994" y="2135"/>
                    <a:pt x="1127" y="2328"/>
                    <a:pt x="1335" y="2402"/>
                  </a:cubicBezTo>
                  <a:lnTo>
                    <a:pt x="4819" y="3707"/>
                  </a:lnTo>
                  <a:cubicBezTo>
                    <a:pt x="4885" y="3734"/>
                    <a:pt x="4954" y="3747"/>
                    <a:pt x="5023" y="3747"/>
                  </a:cubicBezTo>
                  <a:cubicBezTo>
                    <a:pt x="5215" y="3747"/>
                    <a:pt x="5402" y="3645"/>
                    <a:pt x="5501" y="3470"/>
                  </a:cubicBezTo>
                  <a:cubicBezTo>
                    <a:pt x="5664" y="3188"/>
                    <a:pt x="5575" y="2847"/>
                    <a:pt x="5293" y="2699"/>
                  </a:cubicBezTo>
                  <a:lnTo>
                    <a:pt x="6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528;p52">
              <a:extLst>
                <a:ext uri="{FF2B5EF4-FFF2-40B4-BE49-F238E27FC236}">
                  <a16:creationId xmlns:a16="http://schemas.microsoft.com/office/drawing/2014/main" id="{59FA14AA-D4B1-1F89-6071-BFAE342E144F}"/>
                </a:ext>
              </a:extLst>
            </p:cNvPr>
            <p:cNvSpPr/>
            <p:nvPr/>
          </p:nvSpPr>
          <p:spPr>
            <a:xfrm>
              <a:off x="3338130" y="1812975"/>
              <a:ext cx="44125" cy="154950"/>
            </a:xfrm>
            <a:custGeom>
              <a:avLst/>
              <a:gdLst/>
              <a:ahLst/>
              <a:cxnLst/>
              <a:rect l="l" t="t" r="r" b="b"/>
              <a:pathLst>
                <a:path w="1765" h="6198" extrusionOk="0">
                  <a:moveTo>
                    <a:pt x="578" y="0"/>
                  </a:moveTo>
                  <a:cubicBezTo>
                    <a:pt x="252" y="0"/>
                    <a:pt x="0" y="252"/>
                    <a:pt x="0" y="564"/>
                  </a:cubicBezTo>
                  <a:lnTo>
                    <a:pt x="0" y="5945"/>
                  </a:lnTo>
                  <a:cubicBezTo>
                    <a:pt x="0" y="5945"/>
                    <a:pt x="341" y="6197"/>
                    <a:pt x="534" y="6197"/>
                  </a:cubicBezTo>
                  <a:cubicBezTo>
                    <a:pt x="712" y="6197"/>
                    <a:pt x="1053" y="5945"/>
                    <a:pt x="1053" y="5945"/>
                  </a:cubicBezTo>
                  <a:lnTo>
                    <a:pt x="1053" y="5441"/>
                  </a:lnTo>
                  <a:cubicBezTo>
                    <a:pt x="1053" y="5159"/>
                    <a:pt x="1201" y="4893"/>
                    <a:pt x="1423" y="4730"/>
                  </a:cubicBezTo>
                  <a:lnTo>
                    <a:pt x="1498" y="4685"/>
                  </a:lnTo>
                  <a:cubicBezTo>
                    <a:pt x="1675" y="4566"/>
                    <a:pt x="1764" y="4359"/>
                    <a:pt x="1735" y="4137"/>
                  </a:cubicBezTo>
                  <a:lnTo>
                    <a:pt x="1127" y="475"/>
                  </a:lnTo>
                  <a:cubicBezTo>
                    <a:pt x="1082" y="193"/>
                    <a:pt x="845" y="0"/>
                    <a:pt x="5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529;p52">
              <a:extLst>
                <a:ext uri="{FF2B5EF4-FFF2-40B4-BE49-F238E27FC236}">
                  <a16:creationId xmlns:a16="http://schemas.microsoft.com/office/drawing/2014/main" id="{A09D2F43-CA1F-F438-F5B5-71C30D9A0A93}"/>
                </a:ext>
              </a:extLst>
            </p:cNvPr>
            <p:cNvSpPr/>
            <p:nvPr/>
          </p:nvSpPr>
          <p:spPr>
            <a:xfrm>
              <a:off x="3191730" y="1996800"/>
              <a:ext cx="139375" cy="91875"/>
            </a:xfrm>
            <a:custGeom>
              <a:avLst/>
              <a:gdLst/>
              <a:ahLst/>
              <a:cxnLst/>
              <a:rect l="l" t="t" r="r" b="b"/>
              <a:pathLst>
                <a:path w="5575" h="3675" extrusionOk="0">
                  <a:moveTo>
                    <a:pt x="5056" y="1"/>
                  </a:moveTo>
                  <a:lnTo>
                    <a:pt x="4611" y="253"/>
                  </a:lnTo>
                  <a:cubicBezTo>
                    <a:pt x="4486" y="331"/>
                    <a:pt x="4340" y="368"/>
                    <a:pt x="4193" y="368"/>
                  </a:cubicBezTo>
                  <a:cubicBezTo>
                    <a:pt x="4062" y="368"/>
                    <a:pt x="3929" y="338"/>
                    <a:pt x="3810" y="282"/>
                  </a:cubicBezTo>
                  <a:lnTo>
                    <a:pt x="3736" y="238"/>
                  </a:lnTo>
                  <a:cubicBezTo>
                    <a:pt x="3662" y="204"/>
                    <a:pt x="3584" y="187"/>
                    <a:pt x="3505" y="187"/>
                  </a:cubicBezTo>
                  <a:cubicBezTo>
                    <a:pt x="3379" y="187"/>
                    <a:pt x="3253" y="230"/>
                    <a:pt x="3143" y="312"/>
                  </a:cubicBezTo>
                  <a:lnTo>
                    <a:pt x="267" y="2669"/>
                  </a:lnTo>
                  <a:cubicBezTo>
                    <a:pt x="60" y="2847"/>
                    <a:pt x="0" y="3158"/>
                    <a:pt x="134" y="3395"/>
                  </a:cubicBezTo>
                  <a:cubicBezTo>
                    <a:pt x="244" y="3575"/>
                    <a:pt x="435" y="3674"/>
                    <a:pt x="629" y="3674"/>
                  </a:cubicBezTo>
                  <a:cubicBezTo>
                    <a:pt x="723" y="3674"/>
                    <a:pt x="818" y="3651"/>
                    <a:pt x="905" y="3603"/>
                  </a:cubicBezTo>
                  <a:lnTo>
                    <a:pt x="5575" y="905"/>
                  </a:lnTo>
                  <a:cubicBezTo>
                    <a:pt x="5575" y="905"/>
                    <a:pt x="5560" y="475"/>
                    <a:pt x="5471" y="327"/>
                  </a:cubicBezTo>
                  <a:cubicBezTo>
                    <a:pt x="5382" y="164"/>
                    <a:pt x="5056" y="1"/>
                    <a:pt x="5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530;p52">
              <a:extLst>
                <a:ext uri="{FF2B5EF4-FFF2-40B4-BE49-F238E27FC236}">
                  <a16:creationId xmlns:a16="http://schemas.microsoft.com/office/drawing/2014/main" id="{06B5E2A5-E55E-E880-F5EB-47E5BB5ACC9A}"/>
                </a:ext>
              </a:extLst>
            </p:cNvPr>
            <p:cNvSpPr/>
            <p:nvPr/>
          </p:nvSpPr>
          <p:spPr>
            <a:xfrm>
              <a:off x="3426330" y="1915275"/>
              <a:ext cx="47100" cy="47075"/>
            </a:xfrm>
            <a:custGeom>
              <a:avLst/>
              <a:gdLst/>
              <a:ahLst/>
              <a:cxnLst/>
              <a:rect l="l" t="t" r="r" b="b"/>
              <a:pathLst>
                <a:path w="1884" h="1883" extrusionOk="0">
                  <a:moveTo>
                    <a:pt x="949" y="0"/>
                  </a:moveTo>
                  <a:cubicBezTo>
                    <a:pt x="431" y="0"/>
                    <a:pt x="1" y="415"/>
                    <a:pt x="1" y="934"/>
                  </a:cubicBezTo>
                  <a:cubicBezTo>
                    <a:pt x="1" y="1453"/>
                    <a:pt x="431" y="1883"/>
                    <a:pt x="949" y="1883"/>
                  </a:cubicBezTo>
                  <a:cubicBezTo>
                    <a:pt x="1468" y="1883"/>
                    <a:pt x="1883" y="1453"/>
                    <a:pt x="1883" y="934"/>
                  </a:cubicBezTo>
                  <a:cubicBezTo>
                    <a:pt x="1883" y="415"/>
                    <a:pt x="1468" y="0"/>
                    <a:pt x="949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531;p52">
              <a:extLst>
                <a:ext uri="{FF2B5EF4-FFF2-40B4-BE49-F238E27FC236}">
                  <a16:creationId xmlns:a16="http://schemas.microsoft.com/office/drawing/2014/main" id="{2B25C150-F101-DC5B-F378-8A7632AEE62C}"/>
                </a:ext>
              </a:extLst>
            </p:cNvPr>
            <p:cNvSpPr/>
            <p:nvPr/>
          </p:nvSpPr>
          <p:spPr>
            <a:xfrm>
              <a:off x="3317730" y="1959000"/>
              <a:ext cx="67125" cy="67100"/>
            </a:xfrm>
            <a:custGeom>
              <a:avLst/>
              <a:gdLst/>
              <a:ahLst/>
              <a:cxnLst/>
              <a:rect l="l" t="t" r="r" b="b"/>
              <a:pathLst>
                <a:path w="2685" h="2684" extrusionOk="0">
                  <a:moveTo>
                    <a:pt x="1350" y="0"/>
                  </a:moveTo>
                  <a:cubicBezTo>
                    <a:pt x="609" y="0"/>
                    <a:pt x="1" y="608"/>
                    <a:pt x="1" y="1349"/>
                  </a:cubicBezTo>
                  <a:cubicBezTo>
                    <a:pt x="1" y="2091"/>
                    <a:pt x="609" y="2684"/>
                    <a:pt x="1350" y="2684"/>
                  </a:cubicBezTo>
                  <a:cubicBezTo>
                    <a:pt x="2091" y="2684"/>
                    <a:pt x="2684" y="2091"/>
                    <a:pt x="2684" y="1349"/>
                  </a:cubicBezTo>
                  <a:cubicBezTo>
                    <a:pt x="2684" y="608"/>
                    <a:pt x="2091" y="0"/>
                    <a:pt x="13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532;p52">
              <a:extLst>
                <a:ext uri="{FF2B5EF4-FFF2-40B4-BE49-F238E27FC236}">
                  <a16:creationId xmlns:a16="http://schemas.microsoft.com/office/drawing/2014/main" id="{F2AE720C-A327-1090-3B36-3E00AE9A4D11}"/>
                </a:ext>
              </a:extLst>
            </p:cNvPr>
            <p:cNvSpPr/>
            <p:nvPr/>
          </p:nvSpPr>
          <p:spPr>
            <a:xfrm>
              <a:off x="3328480" y="1959750"/>
              <a:ext cx="56375" cy="66350"/>
            </a:xfrm>
            <a:custGeom>
              <a:avLst/>
              <a:gdLst/>
              <a:ahLst/>
              <a:cxnLst/>
              <a:rect l="l" t="t" r="r" b="b"/>
              <a:pathLst>
                <a:path w="2255" h="2654" extrusionOk="0">
                  <a:moveTo>
                    <a:pt x="1157" y="0"/>
                  </a:moveTo>
                  <a:cubicBezTo>
                    <a:pt x="1424" y="237"/>
                    <a:pt x="1587" y="593"/>
                    <a:pt x="1587" y="979"/>
                  </a:cubicBezTo>
                  <a:cubicBezTo>
                    <a:pt x="1587" y="1720"/>
                    <a:pt x="979" y="2328"/>
                    <a:pt x="238" y="2328"/>
                  </a:cubicBezTo>
                  <a:cubicBezTo>
                    <a:pt x="164" y="2328"/>
                    <a:pt x="75" y="2313"/>
                    <a:pt x="1" y="2298"/>
                  </a:cubicBezTo>
                  <a:lnTo>
                    <a:pt x="1" y="2298"/>
                  </a:lnTo>
                  <a:cubicBezTo>
                    <a:pt x="238" y="2520"/>
                    <a:pt x="564" y="2654"/>
                    <a:pt x="920" y="2654"/>
                  </a:cubicBezTo>
                  <a:cubicBezTo>
                    <a:pt x="1661" y="2654"/>
                    <a:pt x="2254" y="2061"/>
                    <a:pt x="2254" y="1319"/>
                  </a:cubicBezTo>
                  <a:cubicBezTo>
                    <a:pt x="2254" y="652"/>
                    <a:pt x="1780" y="104"/>
                    <a:pt x="1157" y="0"/>
                  </a:cubicBezTo>
                  <a:close/>
                </a:path>
              </a:pathLst>
            </a:custGeom>
            <a:solidFill>
              <a:srgbClr val="005374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533;p52">
              <a:extLst>
                <a:ext uri="{FF2B5EF4-FFF2-40B4-BE49-F238E27FC236}">
                  <a16:creationId xmlns:a16="http://schemas.microsoft.com/office/drawing/2014/main" id="{8347FE63-5381-A8E1-22B6-CE187264EDC7}"/>
                </a:ext>
              </a:extLst>
            </p:cNvPr>
            <p:cNvSpPr/>
            <p:nvPr/>
          </p:nvSpPr>
          <p:spPr>
            <a:xfrm>
              <a:off x="3339230" y="1980500"/>
              <a:ext cx="24500" cy="24475"/>
            </a:xfrm>
            <a:custGeom>
              <a:avLst/>
              <a:gdLst/>
              <a:ahLst/>
              <a:cxnLst/>
              <a:rect l="l" t="t" r="r" b="b"/>
              <a:pathLst>
                <a:path w="980" h="979" extrusionOk="0">
                  <a:moveTo>
                    <a:pt x="490" y="0"/>
                  </a:moveTo>
                  <a:cubicBezTo>
                    <a:pt x="208" y="0"/>
                    <a:pt x="1" y="208"/>
                    <a:pt x="1" y="489"/>
                  </a:cubicBezTo>
                  <a:cubicBezTo>
                    <a:pt x="1" y="756"/>
                    <a:pt x="208" y="979"/>
                    <a:pt x="490" y="979"/>
                  </a:cubicBezTo>
                  <a:cubicBezTo>
                    <a:pt x="757" y="979"/>
                    <a:pt x="979" y="756"/>
                    <a:pt x="979" y="489"/>
                  </a:cubicBezTo>
                  <a:cubicBezTo>
                    <a:pt x="979" y="208"/>
                    <a:pt x="757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534;p52">
              <a:extLst>
                <a:ext uri="{FF2B5EF4-FFF2-40B4-BE49-F238E27FC236}">
                  <a16:creationId xmlns:a16="http://schemas.microsoft.com/office/drawing/2014/main" id="{054F99E5-9F10-E80C-EDD9-0B634402AF63}"/>
                </a:ext>
              </a:extLst>
            </p:cNvPr>
            <p:cNvSpPr/>
            <p:nvPr/>
          </p:nvSpPr>
          <p:spPr>
            <a:xfrm>
              <a:off x="3413730" y="2202875"/>
              <a:ext cx="72300" cy="26700"/>
            </a:xfrm>
            <a:custGeom>
              <a:avLst/>
              <a:gdLst/>
              <a:ahLst/>
              <a:cxnLst/>
              <a:rect l="l" t="t" r="r" b="b"/>
              <a:pathLst>
                <a:path w="2892" h="1068" extrusionOk="0">
                  <a:moveTo>
                    <a:pt x="757" y="0"/>
                  </a:moveTo>
                  <a:lnTo>
                    <a:pt x="164" y="356"/>
                  </a:lnTo>
                  <a:cubicBezTo>
                    <a:pt x="60" y="430"/>
                    <a:pt x="1" y="549"/>
                    <a:pt x="1" y="667"/>
                  </a:cubicBezTo>
                  <a:lnTo>
                    <a:pt x="1" y="964"/>
                  </a:lnTo>
                  <a:cubicBezTo>
                    <a:pt x="1" y="1023"/>
                    <a:pt x="45" y="1068"/>
                    <a:pt x="104" y="1068"/>
                  </a:cubicBezTo>
                  <a:lnTo>
                    <a:pt x="2788" y="1068"/>
                  </a:lnTo>
                  <a:cubicBezTo>
                    <a:pt x="2847" y="1068"/>
                    <a:pt x="2891" y="1023"/>
                    <a:pt x="2891" y="964"/>
                  </a:cubicBezTo>
                  <a:lnTo>
                    <a:pt x="2891" y="667"/>
                  </a:lnTo>
                  <a:cubicBezTo>
                    <a:pt x="2891" y="549"/>
                    <a:pt x="2832" y="430"/>
                    <a:pt x="2728" y="356"/>
                  </a:cubicBezTo>
                  <a:lnTo>
                    <a:pt x="2135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535;p52">
              <a:extLst>
                <a:ext uri="{FF2B5EF4-FFF2-40B4-BE49-F238E27FC236}">
                  <a16:creationId xmlns:a16="http://schemas.microsoft.com/office/drawing/2014/main" id="{9A05AE02-39CD-559F-A8B5-3D3CF66E5648}"/>
                </a:ext>
              </a:extLst>
            </p:cNvPr>
            <p:cNvSpPr/>
            <p:nvPr/>
          </p:nvSpPr>
          <p:spPr>
            <a:xfrm>
              <a:off x="3230280" y="1915275"/>
              <a:ext cx="47075" cy="47075"/>
            </a:xfrm>
            <a:custGeom>
              <a:avLst/>
              <a:gdLst/>
              <a:ahLst/>
              <a:cxnLst/>
              <a:rect l="l" t="t" r="r" b="b"/>
              <a:pathLst>
                <a:path w="1883" h="1883" extrusionOk="0">
                  <a:moveTo>
                    <a:pt x="934" y="0"/>
                  </a:moveTo>
                  <a:cubicBezTo>
                    <a:pt x="415" y="0"/>
                    <a:pt x="0" y="415"/>
                    <a:pt x="0" y="934"/>
                  </a:cubicBezTo>
                  <a:cubicBezTo>
                    <a:pt x="0" y="1453"/>
                    <a:pt x="415" y="1883"/>
                    <a:pt x="934" y="1883"/>
                  </a:cubicBezTo>
                  <a:cubicBezTo>
                    <a:pt x="1453" y="1883"/>
                    <a:pt x="1883" y="1453"/>
                    <a:pt x="1883" y="934"/>
                  </a:cubicBezTo>
                  <a:cubicBezTo>
                    <a:pt x="1883" y="415"/>
                    <a:pt x="1453" y="0"/>
                    <a:pt x="934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536;p52">
              <a:extLst>
                <a:ext uri="{FF2B5EF4-FFF2-40B4-BE49-F238E27FC236}">
                  <a16:creationId xmlns:a16="http://schemas.microsoft.com/office/drawing/2014/main" id="{874F64BA-C52D-57AB-53BE-4454996C73BA}"/>
                </a:ext>
              </a:extLst>
            </p:cNvPr>
            <p:cNvSpPr/>
            <p:nvPr/>
          </p:nvSpPr>
          <p:spPr>
            <a:xfrm>
              <a:off x="3217305" y="2202875"/>
              <a:ext cx="72675" cy="26700"/>
            </a:xfrm>
            <a:custGeom>
              <a:avLst/>
              <a:gdLst/>
              <a:ahLst/>
              <a:cxnLst/>
              <a:rect l="l" t="t" r="r" b="b"/>
              <a:pathLst>
                <a:path w="2907" h="1068" extrusionOk="0">
                  <a:moveTo>
                    <a:pt x="771" y="0"/>
                  </a:moveTo>
                  <a:lnTo>
                    <a:pt x="178" y="356"/>
                  </a:lnTo>
                  <a:cubicBezTo>
                    <a:pt x="74" y="430"/>
                    <a:pt x="0" y="549"/>
                    <a:pt x="0" y="667"/>
                  </a:cubicBezTo>
                  <a:lnTo>
                    <a:pt x="0" y="964"/>
                  </a:lnTo>
                  <a:cubicBezTo>
                    <a:pt x="0" y="1023"/>
                    <a:pt x="60" y="1068"/>
                    <a:pt x="119" y="1068"/>
                  </a:cubicBezTo>
                  <a:lnTo>
                    <a:pt x="2802" y="1068"/>
                  </a:lnTo>
                  <a:cubicBezTo>
                    <a:pt x="2862" y="1068"/>
                    <a:pt x="2906" y="1023"/>
                    <a:pt x="2906" y="964"/>
                  </a:cubicBezTo>
                  <a:lnTo>
                    <a:pt x="2906" y="667"/>
                  </a:lnTo>
                  <a:cubicBezTo>
                    <a:pt x="2906" y="549"/>
                    <a:pt x="2847" y="430"/>
                    <a:pt x="2743" y="356"/>
                  </a:cubicBezTo>
                  <a:lnTo>
                    <a:pt x="215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537;p52">
              <a:extLst>
                <a:ext uri="{FF2B5EF4-FFF2-40B4-BE49-F238E27FC236}">
                  <a16:creationId xmlns:a16="http://schemas.microsoft.com/office/drawing/2014/main" id="{09F72557-68D6-D19B-CA8F-2FD0DD536D39}"/>
                </a:ext>
              </a:extLst>
            </p:cNvPr>
            <p:cNvSpPr/>
            <p:nvPr/>
          </p:nvSpPr>
          <p:spPr>
            <a:xfrm>
              <a:off x="3443755" y="1932325"/>
              <a:ext cx="12250" cy="12625"/>
            </a:xfrm>
            <a:custGeom>
              <a:avLst/>
              <a:gdLst/>
              <a:ahLst/>
              <a:cxnLst/>
              <a:rect l="l" t="t" r="r" b="b"/>
              <a:pathLst>
                <a:path w="490" h="505" extrusionOk="0">
                  <a:moveTo>
                    <a:pt x="252" y="0"/>
                  </a:moveTo>
                  <a:cubicBezTo>
                    <a:pt x="104" y="0"/>
                    <a:pt x="0" y="119"/>
                    <a:pt x="0" y="252"/>
                  </a:cubicBezTo>
                  <a:cubicBezTo>
                    <a:pt x="0" y="400"/>
                    <a:pt x="104" y="504"/>
                    <a:pt x="252" y="504"/>
                  </a:cubicBezTo>
                  <a:cubicBezTo>
                    <a:pt x="386" y="504"/>
                    <a:pt x="490" y="400"/>
                    <a:pt x="490" y="252"/>
                  </a:cubicBezTo>
                  <a:cubicBezTo>
                    <a:pt x="490" y="119"/>
                    <a:pt x="386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538;p52">
              <a:extLst>
                <a:ext uri="{FF2B5EF4-FFF2-40B4-BE49-F238E27FC236}">
                  <a16:creationId xmlns:a16="http://schemas.microsoft.com/office/drawing/2014/main" id="{A6E63C62-CAD8-42F8-813E-BD8158750B12}"/>
                </a:ext>
              </a:extLst>
            </p:cNvPr>
            <p:cNvSpPr/>
            <p:nvPr/>
          </p:nvSpPr>
          <p:spPr>
            <a:xfrm>
              <a:off x="3247330" y="1932325"/>
              <a:ext cx="12625" cy="1262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2" y="0"/>
                  </a:moveTo>
                  <a:cubicBezTo>
                    <a:pt x="119" y="0"/>
                    <a:pt x="0" y="119"/>
                    <a:pt x="0" y="252"/>
                  </a:cubicBezTo>
                  <a:cubicBezTo>
                    <a:pt x="0" y="400"/>
                    <a:pt x="119" y="504"/>
                    <a:pt x="252" y="504"/>
                  </a:cubicBezTo>
                  <a:cubicBezTo>
                    <a:pt x="400" y="504"/>
                    <a:pt x="504" y="400"/>
                    <a:pt x="504" y="252"/>
                  </a:cubicBezTo>
                  <a:cubicBezTo>
                    <a:pt x="504" y="119"/>
                    <a:pt x="400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539;p52">
              <a:extLst>
                <a:ext uri="{FF2B5EF4-FFF2-40B4-BE49-F238E27FC236}">
                  <a16:creationId xmlns:a16="http://schemas.microsoft.com/office/drawing/2014/main" id="{8054B71A-21B5-0CF1-F5B6-00371CF8FF77}"/>
                </a:ext>
              </a:extLst>
            </p:cNvPr>
            <p:cNvSpPr/>
            <p:nvPr/>
          </p:nvSpPr>
          <p:spPr>
            <a:xfrm>
              <a:off x="3326255" y="2175450"/>
              <a:ext cx="50075" cy="12625"/>
            </a:xfrm>
            <a:custGeom>
              <a:avLst/>
              <a:gdLst/>
              <a:ahLst/>
              <a:cxnLst/>
              <a:rect l="l" t="t" r="r" b="b"/>
              <a:pathLst>
                <a:path w="2003" h="505" extrusionOk="0">
                  <a:moveTo>
                    <a:pt x="253" y="0"/>
                  </a:moveTo>
                  <a:cubicBezTo>
                    <a:pt x="119" y="0"/>
                    <a:pt x="1" y="104"/>
                    <a:pt x="1" y="252"/>
                  </a:cubicBezTo>
                  <a:cubicBezTo>
                    <a:pt x="1" y="386"/>
                    <a:pt x="119" y="504"/>
                    <a:pt x="253" y="504"/>
                  </a:cubicBezTo>
                  <a:lnTo>
                    <a:pt x="1750" y="504"/>
                  </a:lnTo>
                  <a:cubicBezTo>
                    <a:pt x="1898" y="504"/>
                    <a:pt x="2002" y="386"/>
                    <a:pt x="2002" y="252"/>
                  </a:cubicBezTo>
                  <a:cubicBezTo>
                    <a:pt x="2002" y="104"/>
                    <a:pt x="1898" y="0"/>
                    <a:pt x="1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540;p52">
              <a:extLst>
                <a:ext uri="{FF2B5EF4-FFF2-40B4-BE49-F238E27FC236}">
                  <a16:creationId xmlns:a16="http://schemas.microsoft.com/office/drawing/2014/main" id="{0CD35C53-B7DA-C374-9ADB-549150B18C10}"/>
                </a:ext>
              </a:extLst>
            </p:cNvPr>
            <p:cNvSpPr/>
            <p:nvPr/>
          </p:nvSpPr>
          <p:spPr>
            <a:xfrm>
              <a:off x="3325530" y="2198425"/>
              <a:ext cx="51525" cy="12625"/>
            </a:xfrm>
            <a:custGeom>
              <a:avLst/>
              <a:gdLst/>
              <a:ahLst/>
              <a:cxnLst/>
              <a:rect l="l" t="t" r="r" b="b"/>
              <a:pathLst>
                <a:path w="2061" h="505" extrusionOk="0">
                  <a:moveTo>
                    <a:pt x="252" y="0"/>
                  </a:moveTo>
                  <a:cubicBezTo>
                    <a:pt x="119" y="0"/>
                    <a:pt x="0" y="119"/>
                    <a:pt x="0" y="252"/>
                  </a:cubicBezTo>
                  <a:cubicBezTo>
                    <a:pt x="0" y="386"/>
                    <a:pt x="119" y="504"/>
                    <a:pt x="252" y="504"/>
                  </a:cubicBezTo>
                  <a:lnTo>
                    <a:pt x="1809" y="504"/>
                  </a:lnTo>
                  <a:cubicBezTo>
                    <a:pt x="1957" y="504"/>
                    <a:pt x="2061" y="386"/>
                    <a:pt x="2061" y="252"/>
                  </a:cubicBezTo>
                  <a:cubicBezTo>
                    <a:pt x="2061" y="119"/>
                    <a:pt x="1957" y="0"/>
                    <a:pt x="1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" name="Google Shape;1577;p52">
            <a:extLst>
              <a:ext uri="{FF2B5EF4-FFF2-40B4-BE49-F238E27FC236}">
                <a16:creationId xmlns:a16="http://schemas.microsoft.com/office/drawing/2014/main" id="{FCD79A37-BA59-3F2D-1AE5-3E958F30FF51}"/>
              </a:ext>
            </a:extLst>
          </p:cNvPr>
          <p:cNvGrpSpPr/>
          <p:nvPr/>
        </p:nvGrpSpPr>
        <p:grpSpPr>
          <a:xfrm>
            <a:off x="5595052" y="1942620"/>
            <a:ext cx="815797" cy="694961"/>
            <a:chOff x="3730255" y="2395225"/>
            <a:chExt cx="461450" cy="406600"/>
          </a:xfrm>
        </p:grpSpPr>
        <p:sp>
          <p:nvSpPr>
            <p:cNvPr id="1072" name="Google Shape;1578;p52">
              <a:extLst>
                <a:ext uri="{FF2B5EF4-FFF2-40B4-BE49-F238E27FC236}">
                  <a16:creationId xmlns:a16="http://schemas.microsoft.com/office/drawing/2014/main" id="{D8E0D3E9-8B1C-32DB-1EF0-F3A46F72C8EC}"/>
                </a:ext>
              </a:extLst>
            </p:cNvPr>
            <p:cNvSpPr/>
            <p:nvPr/>
          </p:nvSpPr>
          <p:spPr>
            <a:xfrm>
              <a:off x="4116805" y="2545700"/>
              <a:ext cx="40800" cy="60800"/>
            </a:xfrm>
            <a:custGeom>
              <a:avLst/>
              <a:gdLst/>
              <a:ahLst/>
              <a:cxnLst/>
              <a:rect l="l" t="t" r="r" b="b"/>
              <a:pathLst>
                <a:path w="1632" h="2432" extrusionOk="0">
                  <a:moveTo>
                    <a:pt x="1631" y="0"/>
                  </a:moveTo>
                  <a:lnTo>
                    <a:pt x="0" y="1053"/>
                  </a:lnTo>
                  <a:lnTo>
                    <a:pt x="816" y="2298"/>
                  </a:lnTo>
                  <a:lnTo>
                    <a:pt x="1453" y="2431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579;p52">
              <a:extLst>
                <a:ext uri="{FF2B5EF4-FFF2-40B4-BE49-F238E27FC236}">
                  <a16:creationId xmlns:a16="http://schemas.microsoft.com/office/drawing/2014/main" id="{32F51BE5-611C-18A4-2E97-331B6C91048E}"/>
                </a:ext>
              </a:extLst>
            </p:cNvPr>
            <p:cNvSpPr/>
            <p:nvPr/>
          </p:nvSpPr>
          <p:spPr>
            <a:xfrm>
              <a:off x="3730255" y="2395225"/>
              <a:ext cx="439550" cy="256125"/>
            </a:xfrm>
            <a:custGeom>
              <a:avLst/>
              <a:gdLst/>
              <a:ahLst/>
              <a:cxnLst/>
              <a:rect l="l" t="t" r="r" b="b"/>
              <a:pathLst>
                <a:path w="17582" h="10245" extrusionOk="0">
                  <a:moveTo>
                    <a:pt x="9236" y="0"/>
                  </a:moveTo>
                  <a:cubicBezTo>
                    <a:pt x="4062" y="0"/>
                    <a:pt x="0" y="4848"/>
                    <a:pt x="1364" y="10244"/>
                  </a:cubicBezTo>
                  <a:lnTo>
                    <a:pt x="1364" y="10244"/>
                  </a:lnTo>
                  <a:lnTo>
                    <a:pt x="2995" y="9192"/>
                  </a:lnTo>
                  <a:cubicBezTo>
                    <a:pt x="2357" y="5233"/>
                    <a:pt x="5396" y="1809"/>
                    <a:pt x="9236" y="1809"/>
                  </a:cubicBezTo>
                  <a:cubicBezTo>
                    <a:pt x="11534" y="1809"/>
                    <a:pt x="13609" y="3039"/>
                    <a:pt x="14721" y="4996"/>
                  </a:cubicBezTo>
                  <a:lnTo>
                    <a:pt x="13906" y="5189"/>
                  </a:lnTo>
                  <a:cubicBezTo>
                    <a:pt x="13832" y="5219"/>
                    <a:pt x="13802" y="5293"/>
                    <a:pt x="13846" y="5352"/>
                  </a:cubicBezTo>
                  <a:lnTo>
                    <a:pt x="16337" y="8006"/>
                  </a:lnTo>
                  <a:cubicBezTo>
                    <a:pt x="16362" y="8030"/>
                    <a:pt x="16392" y="8042"/>
                    <a:pt x="16419" y="8042"/>
                  </a:cubicBezTo>
                  <a:cubicBezTo>
                    <a:pt x="16458" y="8042"/>
                    <a:pt x="16491" y="8019"/>
                    <a:pt x="16500" y="7976"/>
                  </a:cubicBezTo>
                  <a:lnTo>
                    <a:pt x="17568" y="4492"/>
                  </a:lnTo>
                  <a:cubicBezTo>
                    <a:pt x="17581" y="4425"/>
                    <a:pt x="17533" y="4357"/>
                    <a:pt x="17468" y="4357"/>
                  </a:cubicBezTo>
                  <a:cubicBezTo>
                    <a:pt x="17462" y="4357"/>
                    <a:pt x="17455" y="4358"/>
                    <a:pt x="17449" y="4359"/>
                  </a:cubicBezTo>
                  <a:lnTo>
                    <a:pt x="16545" y="4581"/>
                  </a:lnTo>
                  <a:cubicBezTo>
                    <a:pt x="15196" y="1779"/>
                    <a:pt x="12364" y="0"/>
                    <a:pt x="9236" y="0"/>
                  </a:cubicBez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580;p52">
              <a:extLst>
                <a:ext uri="{FF2B5EF4-FFF2-40B4-BE49-F238E27FC236}">
                  <a16:creationId xmlns:a16="http://schemas.microsoft.com/office/drawing/2014/main" id="{9EF37B0A-DBF3-C3D9-A833-1C4F860C9D30}"/>
                </a:ext>
              </a:extLst>
            </p:cNvPr>
            <p:cNvSpPr/>
            <p:nvPr/>
          </p:nvSpPr>
          <p:spPr>
            <a:xfrm>
              <a:off x="3752230" y="2545700"/>
              <a:ext cx="439475" cy="256125"/>
            </a:xfrm>
            <a:custGeom>
              <a:avLst/>
              <a:gdLst/>
              <a:ahLst/>
              <a:cxnLst/>
              <a:rect l="l" t="t" r="r" b="b"/>
              <a:pathLst>
                <a:path w="17579" h="10245" extrusionOk="0">
                  <a:moveTo>
                    <a:pt x="16214" y="0"/>
                  </a:moveTo>
                  <a:lnTo>
                    <a:pt x="15621" y="1957"/>
                  </a:lnTo>
                  <a:cubicBezTo>
                    <a:pt x="15612" y="2000"/>
                    <a:pt x="15579" y="2023"/>
                    <a:pt x="15540" y="2023"/>
                  </a:cubicBezTo>
                  <a:cubicBezTo>
                    <a:pt x="15513" y="2023"/>
                    <a:pt x="15483" y="2011"/>
                    <a:pt x="15458" y="1987"/>
                  </a:cubicBezTo>
                  <a:lnTo>
                    <a:pt x="14583" y="1053"/>
                  </a:lnTo>
                  <a:lnTo>
                    <a:pt x="14583" y="1053"/>
                  </a:lnTo>
                  <a:cubicBezTo>
                    <a:pt x="15236" y="5011"/>
                    <a:pt x="12182" y="8436"/>
                    <a:pt x="8357" y="8436"/>
                  </a:cubicBezTo>
                  <a:cubicBezTo>
                    <a:pt x="6059" y="8436"/>
                    <a:pt x="3969" y="7205"/>
                    <a:pt x="2857" y="5233"/>
                  </a:cubicBezTo>
                  <a:lnTo>
                    <a:pt x="3687" y="5041"/>
                  </a:lnTo>
                  <a:cubicBezTo>
                    <a:pt x="3746" y="5026"/>
                    <a:pt x="3776" y="4937"/>
                    <a:pt x="3732" y="4892"/>
                  </a:cubicBezTo>
                  <a:lnTo>
                    <a:pt x="1241" y="2239"/>
                  </a:lnTo>
                  <a:cubicBezTo>
                    <a:pt x="1216" y="2214"/>
                    <a:pt x="1186" y="2202"/>
                    <a:pt x="1159" y="2202"/>
                  </a:cubicBezTo>
                  <a:cubicBezTo>
                    <a:pt x="1120" y="2202"/>
                    <a:pt x="1087" y="2225"/>
                    <a:pt x="1078" y="2268"/>
                  </a:cubicBezTo>
                  <a:lnTo>
                    <a:pt x="25" y="5752"/>
                  </a:lnTo>
                  <a:cubicBezTo>
                    <a:pt x="0" y="5815"/>
                    <a:pt x="39" y="5878"/>
                    <a:pt x="96" y="5878"/>
                  </a:cubicBezTo>
                  <a:cubicBezTo>
                    <a:pt x="107" y="5878"/>
                    <a:pt x="118" y="5875"/>
                    <a:pt x="129" y="5871"/>
                  </a:cubicBezTo>
                  <a:lnTo>
                    <a:pt x="1033" y="5663"/>
                  </a:lnTo>
                  <a:cubicBezTo>
                    <a:pt x="2397" y="8465"/>
                    <a:pt x="5214" y="10244"/>
                    <a:pt x="8357" y="10244"/>
                  </a:cubicBezTo>
                  <a:cubicBezTo>
                    <a:pt x="13516" y="10244"/>
                    <a:pt x="17578" y="5396"/>
                    <a:pt x="16214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581;p52">
              <a:extLst>
                <a:ext uri="{FF2B5EF4-FFF2-40B4-BE49-F238E27FC236}">
                  <a16:creationId xmlns:a16="http://schemas.microsoft.com/office/drawing/2014/main" id="{C4DD839D-D3C5-F59E-3796-59860275FEBF}"/>
                </a:ext>
              </a:extLst>
            </p:cNvPr>
            <p:cNvSpPr/>
            <p:nvPr/>
          </p:nvSpPr>
          <p:spPr>
            <a:xfrm>
              <a:off x="3853655" y="2545700"/>
              <a:ext cx="338050" cy="256125"/>
            </a:xfrm>
            <a:custGeom>
              <a:avLst/>
              <a:gdLst/>
              <a:ahLst/>
              <a:cxnLst/>
              <a:rect l="l" t="t" r="r" b="b"/>
              <a:pathLst>
                <a:path w="13522" h="10245" extrusionOk="0">
                  <a:moveTo>
                    <a:pt x="12157" y="0"/>
                  </a:moveTo>
                  <a:lnTo>
                    <a:pt x="11564" y="1957"/>
                  </a:lnTo>
                  <a:cubicBezTo>
                    <a:pt x="11555" y="2000"/>
                    <a:pt x="11522" y="2023"/>
                    <a:pt x="11486" y="2023"/>
                  </a:cubicBezTo>
                  <a:cubicBezTo>
                    <a:pt x="11461" y="2023"/>
                    <a:pt x="11434" y="2011"/>
                    <a:pt x="11416" y="1987"/>
                  </a:cubicBezTo>
                  <a:lnTo>
                    <a:pt x="11090" y="1646"/>
                  </a:lnTo>
                  <a:cubicBezTo>
                    <a:pt x="10971" y="6034"/>
                    <a:pt x="7369" y="9577"/>
                    <a:pt x="2951" y="9577"/>
                  </a:cubicBezTo>
                  <a:cubicBezTo>
                    <a:pt x="1913" y="9577"/>
                    <a:pt x="920" y="9384"/>
                    <a:pt x="1" y="9014"/>
                  </a:cubicBezTo>
                  <a:lnTo>
                    <a:pt x="1" y="9014"/>
                  </a:lnTo>
                  <a:cubicBezTo>
                    <a:pt x="1261" y="9799"/>
                    <a:pt x="2743" y="10244"/>
                    <a:pt x="4300" y="10244"/>
                  </a:cubicBezTo>
                  <a:cubicBezTo>
                    <a:pt x="9459" y="10244"/>
                    <a:pt x="13521" y="5396"/>
                    <a:pt x="12157" y="0"/>
                  </a:cubicBezTo>
                  <a:close/>
                </a:path>
              </a:pathLst>
            </a:custGeom>
            <a:solidFill>
              <a:srgbClr val="005374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582;p52">
              <a:extLst>
                <a:ext uri="{FF2B5EF4-FFF2-40B4-BE49-F238E27FC236}">
                  <a16:creationId xmlns:a16="http://schemas.microsoft.com/office/drawing/2014/main" id="{4594BDBE-0016-EF1C-A2AD-50A751F25BF6}"/>
                </a:ext>
              </a:extLst>
            </p:cNvPr>
            <p:cNvSpPr/>
            <p:nvPr/>
          </p:nvSpPr>
          <p:spPr>
            <a:xfrm>
              <a:off x="4034905" y="2408925"/>
              <a:ext cx="134900" cy="187375"/>
            </a:xfrm>
            <a:custGeom>
              <a:avLst/>
              <a:gdLst/>
              <a:ahLst/>
              <a:cxnLst/>
              <a:rect l="l" t="t" r="r" b="b"/>
              <a:pathLst>
                <a:path w="5396" h="7495" extrusionOk="0">
                  <a:moveTo>
                    <a:pt x="0" y="1"/>
                  </a:moveTo>
                  <a:lnTo>
                    <a:pt x="0" y="1"/>
                  </a:lnTo>
                  <a:cubicBezTo>
                    <a:pt x="2298" y="1439"/>
                    <a:pt x="3869" y="4004"/>
                    <a:pt x="3869" y="7146"/>
                  </a:cubicBezTo>
                  <a:lnTo>
                    <a:pt x="4166" y="7458"/>
                  </a:lnTo>
                  <a:cubicBezTo>
                    <a:pt x="4184" y="7482"/>
                    <a:pt x="4211" y="7494"/>
                    <a:pt x="4236" y="7494"/>
                  </a:cubicBezTo>
                  <a:cubicBezTo>
                    <a:pt x="4272" y="7494"/>
                    <a:pt x="4305" y="7471"/>
                    <a:pt x="4314" y="7428"/>
                  </a:cubicBezTo>
                  <a:lnTo>
                    <a:pt x="5382" y="3944"/>
                  </a:lnTo>
                  <a:cubicBezTo>
                    <a:pt x="5395" y="3877"/>
                    <a:pt x="5347" y="3809"/>
                    <a:pt x="5282" y="3809"/>
                  </a:cubicBezTo>
                  <a:cubicBezTo>
                    <a:pt x="5276" y="3809"/>
                    <a:pt x="5269" y="3810"/>
                    <a:pt x="5263" y="3811"/>
                  </a:cubicBezTo>
                  <a:lnTo>
                    <a:pt x="4359" y="4033"/>
                  </a:lnTo>
                  <a:cubicBezTo>
                    <a:pt x="3454" y="2150"/>
                    <a:pt x="1883" y="742"/>
                    <a:pt x="0" y="1"/>
                  </a:cubicBezTo>
                  <a:close/>
                </a:path>
              </a:pathLst>
            </a:custGeom>
            <a:solidFill>
              <a:srgbClr val="389CCB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583;p52">
              <a:extLst>
                <a:ext uri="{FF2B5EF4-FFF2-40B4-BE49-F238E27FC236}">
                  <a16:creationId xmlns:a16="http://schemas.microsoft.com/office/drawing/2014/main" id="{E861F517-11C1-CAF6-0D55-073A7A208E61}"/>
                </a:ext>
              </a:extLst>
            </p:cNvPr>
            <p:cNvSpPr/>
            <p:nvPr/>
          </p:nvSpPr>
          <p:spPr>
            <a:xfrm>
              <a:off x="3847355" y="2499725"/>
              <a:ext cx="196825" cy="174875"/>
            </a:xfrm>
            <a:custGeom>
              <a:avLst/>
              <a:gdLst/>
              <a:ahLst/>
              <a:cxnLst/>
              <a:rect l="l" t="t" r="r" b="b"/>
              <a:pathLst>
                <a:path w="7873" h="6995" extrusionOk="0">
                  <a:moveTo>
                    <a:pt x="1844" y="1"/>
                  </a:moveTo>
                  <a:cubicBezTo>
                    <a:pt x="1416" y="1"/>
                    <a:pt x="1072" y="86"/>
                    <a:pt x="875" y="283"/>
                  </a:cubicBezTo>
                  <a:cubicBezTo>
                    <a:pt x="1" y="1142"/>
                    <a:pt x="1335" y="4923"/>
                    <a:pt x="2506" y="6094"/>
                  </a:cubicBezTo>
                  <a:cubicBezTo>
                    <a:pt x="3107" y="6695"/>
                    <a:pt x="3886" y="6994"/>
                    <a:pt x="4659" y="6994"/>
                  </a:cubicBezTo>
                  <a:cubicBezTo>
                    <a:pt x="5277" y="6994"/>
                    <a:pt x="5891" y="6802"/>
                    <a:pt x="6405" y="6420"/>
                  </a:cubicBezTo>
                  <a:lnTo>
                    <a:pt x="7013" y="5812"/>
                  </a:lnTo>
                  <a:cubicBezTo>
                    <a:pt x="7873" y="4656"/>
                    <a:pt x="7769" y="2996"/>
                    <a:pt x="6687" y="1913"/>
                  </a:cubicBezTo>
                  <a:cubicBezTo>
                    <a:pt x="5779" y="1006"/>
                    <a:pt x="3315" y="1"/>
                    <a:pt x="18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584;p52">
              <a:extLst>
                <a:ext uri="{FF2B5EF4-FFF2-40B4-BE49-F238E27FC236}">
                  <a16:creationId xmlns:a16="http://schemas.microsoft.com/office/drawing/2014/main" id="{AEF67E44-C945-30B7-6477-08224342BC6F}"/>
                </a:ext>
              </a:extLst>
            </p:cNvPr>
            <p:cNvSpPr/>
            <p:nvPr/>
          </p:nvSpPr>
          <p:spPr>
            <a:xfrm>
              <a:off x="3914430" y="2635750"/>
              <a:ext cx="93075" cy="38775"/>
            </a:xfrm>
            <a:custGeom>
              <a:avLst/>
              <a:gdLst/>
              <a:ahLst/>
              <a:cxnLst/>
              <a:rect l="l" t="t" r="r" b="b"/>
              <a:pathLst>
                <a:path w="3723" h="1551" extrusionOk="0">
                  <a:moveTo>
                    <a:pt x="2744" y="1"/>
                  </a:moveTo>
                  <a:cubicBezTo>
                    <a:pt x="2176" y="592"/>
                    <a:pt x="1408" y="884"/>
                    <a:pt x="640" y="884"/>
                  </a:cubicBezTo>
                  <a:cubicBezTo>
                    <a:pt x="425" y="884"/>
                    <a:pt x="211" y="861"/>
                    <a:pt x="1" y="816"/>
                  </a:cubicBezTo>
                  <a:lnTo>
                    <a:pt x="1" y="816"/>
                  </a:lnTo>
                  <a:cubicBezTo>
                    <a:pt x="569" y="1305"/>
                    <a:pt x="1275" y="1551"/>
                    <a:pt x="1977" y="1551"/>
                  </a:cubicBezTo>
                  <a:cubicBezTo>
                    <a:pt x="2595" y="1551"/>
                    <a:pt x="3209" y="1361"/>
                    <a:pt x="3722" y="979"/>
                  </a:cubicBezTo>
                  <a:lnTo>
                    <a:pt x="3455" y="371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585;p52">
              <a:extLst>
                <a:ext uri="{FF2B5EF4-FFF2-40B4-BE49-F238E27FC236}">
                  <a16:creationId xmlns:a16="http://schemas.microsoft.com/office/drawing/2014/main" id="{BD48ED3E-4BD8-EF2D-F920-4AAD5D237D87}"/>
                </a:ext>
              </a:extLst>
            </p:cNvPr>
            <p:cNvSpPr/>
            <p:nvPr/>
          </p:nvSpPr>
          <p:spPr>
            <a:xfrm>
              <a:off x="3961505" y="2516050"/>
              <a:ext cx="82675" cy="129000"/>
            </a:xfrm>
            <a:custGeom>
              <a:avLst/>
              <a:gdLst/>
              <a:ahLst/>
              <a:cxnLst/>
              <a:rect l="l" t="t" r="r" b="b"/>
              <a:pathLst>
                <a:path w="3307" h="5160" extrusionOk="0">
                  <a:moveTo>
                    <a:pt x="1" y="0"/>
                  </a:moveTo>
                  <a:cubicBezTo>
                    <a:pt x="312" y="193"/>
                    <a:pt x="594" y="400"/>
                    <a:pt x="786" y="593"/>
                  </a:cubicBezTo>
                  <a:cubicBezTo>
                    <a:pt x="1291" y="1097"/>
                    <a:pt x="1587" y="1750"/>
                    <a:pt x="1661" y="2417"/>
                  </a:cubicBezTo>
                  <a:cubicBezTo>
                    <a:pt x="1809" y="2476"/>
                    <a:pt x="1691" y="4611"/>
                    <a:pt x="1691" y="4611"/>
                  </a:cubicBezTo>
                  <a:lnTo>
                    <a:pt x="2447" y="5159"/>
                  </a:lnTo>
                  <a:cubicBezTo>
                    <a:pt x="3307" y="4003"/>
                    <a:pt x="3203" y="2343"/>
                    <a:pt x="2121" y="1260"/>
                  </a:cubicBezTo>
                  <a:cubicBezTo>
                    <a:pt x="1691" y="816"/>
                    <a:pt x="875" y="35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586;p52">
              <a:extLst>
                <a:ext uri="{FF2B5EF4-FFF2-40B4-BE49-F238E27FC236}">
                  <a16:creationId xmlns:a16="http://schemas.microsoft.com/office/drawing/2014/main" id="{94C70246-EE5F-0F2C-4998-A78469CF418B}"/>
                </a:ext>
              </a:extLst>
            </p:cNvPr>
            <p:cNvSpPr/>
            <p:nvPr/>
          </p:nvSpPr>
          <p:spPr>
            <a:xfrm>
              <a:off x="3894055" y="2532725"/>
              <a:ext cx="166800" cy="164675"/>
            </a:xfrm>
            <a:custGeom>
              <a:avLst/>
              <a:gdLst/>
              <a:ahLst/>
              <a:cxnLst/>
              <a:rect l="l" t="t" r="r" b="b"/>
              <a:pathLst>
                <a:path w="6672" h="6587" extrusionOk="0">
                  <a:moveTo>
                    <a:pt x="477" y="0"/>
                  </a:moveTo>
                  <a:cubicBezTo>
                    <a:pt x="368" y="0"/>
                    <a:pt x="260" y="45"/>
                    <a:pt x="179" y="134"/>
                  </a:cubicBezTo>
                  <a:cubicBezTo>
                    <a:pt x="1" y="297"/>
                    <a:pt x="1" y="564"/>
                    <a:pt x="179" y="742"/>
                  </a:cubicBezTo>
                  <a:lnTo>
                    <a:pt x="1098" y="1661"/>
                  </a:lnTo>
                  <a:lnTo>
                    <a:pt x="816" y="1661"/>
                  </a:lnTo>
                  <a:cubicBezTo>
                    <a:pt x="579" y="1661"/>
                    <a:pt x="386" y="1853"/>
                    <a:pt x="386" y="2091"/>
                  </a:cubicBezTo>
                  <a:cubicBezTo>
                    <a:pt x="386" y="2328"/>
                    <a:pt x="579" y="2521"/>
                    <a:pt x="816" y="2521"/>
                  </a:cubicBezTo>
                  <a:lnTo>
                    <a:pt x="1958" y="2521"/>
                  </a:lnTo>
                  <a:lnTo>
                    <a:pt x="2536" y="3099"/>
                  </a:lnTo>
                  <a:lnTo>
                    <a:pt x="1780" y="3099"/>
                  </a:lnTo>
                  <a:cubicBezTo>
                    <a:pt x="1542" y="3099"/>
                    <a:pt x="1350" y="3291"/>
                    <a:pt x="1350" y="3529"/>
                  </a:cubicBezTo>
                  <a:cubicBezTo>
                    <a:pt x="1350" y="3766"/>
                    <a:pt x="1542" y="3959"/>
                    <a:pt x="1780" y="3959"/>
                  </a:cubicBezTo>
                  <a:lnTo>
                    <a:pt x="3396" y="3959"/>
                  </a:lnTo>
                  <a:lnTo>
                    <a:pt x="5901" y="6464"/>
                  </a:lnTo>
                  <a:cubicBezTo>
                    <a:pt x="5982" y="6545"/>
                    <a:pt x="6094" y="6586"/>
                    <a:pt x="6205" y="6586"/>
                  </a:cubicBezTo>
                  <a:cubicBezTo>
                    <a:pt x="6316" y="6586"/>
                    <a:pt x="6427" y="6545"/>
                    <a:pt x="6509" y="6464"/>
                  </a:cubicBezTo>
                  <a:cubicBezTo>
                    <a:pt x="6672" y="6286"/>
                    <a:pt x="6672" y="6019"/>
                    <a:pt x="6509" y="5856"/>
                  </a:cubicBezTo>
                  <a:lnTo>
                    <a:pt x="4611" y="3959"/>
                  </a:lnTo>
                  <a:lnTo>
                    <a:pt x="4611" y="2135"/>
                  </a:lnTo>
                  <a:cubicBezTo>
                    <a:pt x="4611" y="1898"/>
                    <a:pt x="4418" y="1705"/>
                    <a:pt x="4181" y="1705"/>
                  </a:cubicBezTo>
                  <a:cubicBezTo>
                    <a:pt x="3944" y="1705"/>
                    <a:pt x="3751" y="1898"/>
                    <a:pt x="3751" y="2135"/>
                  </a:cubicBezTo>
                  <a:lnTo>
                    <a:pt x="3751" y="3099"/>
                  </a:lnTo>
                  <a:lnTo>
                    <a:pt x="3114" y="2461"/>
                  </a:lnTo>
                  <a:lnTo>
                    <a:pt x="3114" y="1260"/>
                  </a:lnTo>
                  <a:cubicBezTo>
                    <a:pt x="3114" y="1023"/>
                    <a:pt x="2921" y="831"/>
                    <a:pt x="2684" y="831"/>
                  </a:cubicBezTo>
                  <a:cubicBezTo>
                    <a:pt x="2447" y="831"/>
                    <a:pt x="2254" y="1023"/>
                    <a:pt x="2254" y="1260"/>
                  </a:cubicBezTo>
                  <a:lnTo>
                    <a:pt x="2254" y="1601"/>
                  </a:lnTo>
                  <a:lnTo>
                    <a:pt x="786" y="134"/>
                  </a:lnTo>
                  <a:cubicBezTo>
                    <a:pt x="697" y="45"/>
                    <a:pt x="586" y="0"/>
                    <a:pt x="477" y="0"/>
                  </a:cubicBez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588;p52">
            <a:extLst>
              <a:ext uri="{FF2B5EF4-FFF2-40B4-BE49-F238E27FC236}">
                <a16:creationId xmlns:a16="http://schemas.microsoft.com/office/drawing/2014/main" id="{88CCC32E-AB96-AF40-DC38-95E79122FE34}"/>
              </a:ext>
            </a:extLst>
          </p:cNvPr>
          <p:cNvSpPr/>
          <p:nvPr/>
        </p:nvSpPr>
        <p:spPr>
          <a:xfrm rot="10800000" flipH="1">
            <a:off x="708125" y="2303145"/>
            <a:ext cx="685200" cy="9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3" name="Picture 1082">
            <a:extLst>
              <a:ext uri="{FF2B5EF4-FFF2-40B4-BE49-F238E27FC236}">
                <a16:creationId xmlns:a16="http://schemas.microsoft.com/office/drawing/2014/main" id="{9274318A-BD44-2AB6-48B6-2B8BBE973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24" y="811217"/>
            <a:ext cx="7708900" cy="939800"/>
          </a:xfrm>
          <a:prstGeom prst="rect">
            <a:avLst/>
          </a:prstGeom>
        </p:spPr>
      </p:pic>
      <p:grpSp>
        <p:nvGrpSpPr>
          <p:cNvPr id="2" name="Google Shape;816;p39">
            <a:extLst>
              <a:ext uri="{FF2B5EF4-FFF2-40B4-BE49-F238E27FC236}">
                <a16:creationId xmlns:a16="http://schemas.microsoft.com/office/drawing/2014/main" id="{E8C871C0-C2E7-1D13-3A18-B9C28E5671FF}"/>
              </a:ext>
            </a:extLst>
          </p:cNvPr>
          <p:cNvGrpSpPr/>
          <p:nvPr/>
        </p:nvGrpSpPr>
        <p:grpSpPr>
          <a:xfrm>
            <a:off x="8153400" y="3270350"/>
            <a:ext cx="1004564" cy="1873150"/>
            <a:chOff x="7296207" y="1345131"/>
            <a:chExt cx="1653445" cy="3798378"/>
          </a:xfrm>
        </p:grpSpPr>
        <p:sp>
          <p:nvSpPr>
            <p:cNvPr id="3" name="Google Shape;817;p39">
              <a:extLst>
                <a:ext uri="{FF2B5EF4-FFF2-40B4-BE49-F238E27FC236}">
                  <a16:creationId xmlns:a16="http://schemas.microsoft.com/office/drawing/2014/main" id="{3A6DE793-0FEE-4005-E75A-4098F4603D26}"/>
                </a:ext>
              </a:extLst>
            </p:cNvPr>
            <p:cNvSpPr/>
            <p:nvPr/>
          </p:nvSpPr>
          <p:spPr>
            <a:xfrm>
              <a:off x="7428004" y="1345139"/>
              <a:ext cx="518845" cy="553824"/>
            </a:xfrm>
            <a:custGeom>
              <a:avLst/>
              <a:gdLst/>
              <a:ahLst/>
              <a:cxnLst/>
              <a:rect l="l" t="t" r="r" b="b"/>
              <a:pathLst>
                <a:path w="8791" h="9283" extrusionOk="0">
                  <a:moveTo>
                    <a:pt x="350" y="1"/>
                  </a:moveTo>
                  <a:lnTo>
                    <a:pt x="0" y="318"/>
                  </a:lnTo>
                  <a:lnTo>
                    <a:pt x="8120" y="9283"/>
                  </a:lnTo>
                  <a:lnTo>
                    <a:pt x="8790" y="8676"/>
                  </a:lnTo>
                  <a:lnTo>
                    <a:pt x="7894" y="5722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18;p39">
              <a:extLst>
                <a:ext uri="{FF2B5EF4-FFF2-40B4-BE49-F238E27FC236}">
                  <a16:creationId xmlns:a16="http://schemas.microsoft.com/office/drawing/2014/main" id="{2D56EE05-AE00-7F47-C88F-A5C50DDF2A1A}"/>
                </a:ext>
              </a:extLst>
            </p:cNvPr>
            <p:cNvSpPr/>
            <p:nvPr/>
          </p:nvSpPr>
          <p:spPr>
            <a:xfrm>
              <a:off x="7707946" y="1890192"/>
              <a:ext cx="245287" cy="703570"/>
            </a:xfrm>
            <a:custGeom>
              <a:avLst/>
              <a:gdLst/>
              <a:ahLst/>
              <a:cxnLst/>
              <a:rect l="l" t="t" r="r" b="b"/>
              <a:pathLst>
                <a:path w="4156" h="11793" extrusionOk="0">
                  <a:moveTo>
                    <a:pt x="3294" y="1"/>
                  </a:moveTo>
                  <a:lnTo>
                    <a:pt x="1185" y="2253"/>
                  </a:lnTo>
                  <a:lnTo>
                    <a:pt x="248" y="9689"/>
                  </a:lnTo>
                  <a:lnTo>
                    <a:pt x="0" y="11646"/>
                  </a:lnTo>
                  <a:lnTo>
                    <a:pt x="451" y="11792"/>
                  </a:lnTo>
                  <a:lnTo>
                    <a:pt x="4155" y="277"/>
                  </a:lnTo>
                  <a:lnTo>
                    <a:pt x="3294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19;p39">
              <a:extLst>
                <a:ext uri="{FF2B5EF4-FFF2-40B4-BE49-F238E27FC236}">
                  <a16:creationId xmlns:a16="http://schemas.microsoft.com/office/drawing/2014/main" id="{42D01197-9609-CC42-96D1-5A60B7DBDE2E}"/>
                </a:ext>
              </a:extLst>
            </p:cNvPr>
            <p:cNvSpPr/>
            <p:nvPr/>
          </p:nvSpPr>
          <p:spPr>
            <a:xfrm>
              <a:off x="7427987" y="1345131"/>
              <a:ext cx="118389" cy="109214"/>
            </a:xfrm>
            <a:custGeom>
              <a:avLst/>
              <a:gdLst/>
              <a:ahLst/>
              <a:cxnLst/>
              <a:rect l="l" t="t" r="r" b="b"/>
              <a:pathLst>
                <a:path w="1923" h="1755" extrusionOk="0">
                  <a:moveTo>
                    <a:pt x="350" y="1"/>
                  </a:moveTo>
                  <a:lnTo>
                    <a:pt x="0" y="318"/>
                  </a:lnTo>
                  <a:lnTo>
                    <a:pt x="1303" y="1754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20;p39">
              <a:extLst>
                <a:ext uri="{FF2B5EF4-FFF2-40B4-BE49-F238E27FC236}">
                  <a16:creationId xmlns:a16="http://schemas.microsoft.com/office/drawing/2014/main" id="{4266554E-9410-03BD-46D1-10666907DE4F}"/>
                </a:ext>
              </a:extLst>
            </p:cNvPr>
            <p:cNvSpPr/>
            <p:nvPr/>
          </p:nvSpPr>
          <p:spPr>
            <a:xfrm>
              <a:off x="7707946" y="2468237"/>
              <a:ext cx="61735" cy="125525"/>
            </a:xfrm>
            <a:custGeom>
              <a:avLst/>
              <a:gdLst/>
              <a:ahLst/>
              <a:cxnLst/>
              <a:rect l="l" t="t" r="r" b="b"/>
              <a:pathLst>
                <a:path w="1046" h="2104" extrusionOk="0">
                  <a:moveTo>
                    <a:pt x="248" y="0"/>
                  </a:moveTo>
                  <a:lnTo>
                    <a:pt x="0" y="1957"/>
                  </a:lnTo>
                  <a:lnTo>
                    <a:pt x="451" y="2103"/>
                  </a:lnTo>
                  <a:lnTo>
                    <a:pt x="1045" y="25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21;p39">
              <a:extLst>
                <a:ext uri="{FF2B5EF4-FFF2-40B4-BE49-F238E27FC236}">
                  <a16:creationId xmlns:a16="http://schemas.microsoft.com/office/drawing/2014/main" id="{5407ADB4-C4F1-8202-0BEB-AC779A5C50F1}"/>
                </a:ext>
              </a:extLst>
            </p:cNvPr>
            <p:cNvSpPr/>
            <p:nvPr/>
          </p:nvSpPr>
          <p:spPr>
            <a:xfrm>
              <a:off x="73907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22;p39">
              <a:extLst>
                <a:ext uri="{FF2B5EF4-FFF2-40B4-BE49-F238E27FC236}">
                  <a16:creationId xmlns:a16="http://schemas.microsoft.com/office/drawing/2014/main" id="{33BE1909-104E-3B27-004E-841481113FAD}"/>
                </a:ext>
              </a:extLst>
            </p:cNvPr>
            <p:cNvSpPr/>
            <p:nvPr/>
          </p:nvSpPr>
          <p:spPr>
            <a:xfrm>
              <a:off x="738297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1" y="0"/>
                  </a:moveTo>
                  <a:lnTo>
                    <a:pt x="1" y="41"/>
                  </a:lnTo>
                  <a:lnTo>
                    <a:pt x="7752" y="41"/>
                  </a:lnTo>
                  <a:lnTo>
                    <a:pt x="775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23;p39">
              <a:extLst>
                <a:ext uri="{FF2B5EF4-FFF2-40B4-BE49-F238E27FC236}">
                  <a16:creationId xmlns:a16="http://schemas.microsoft.com/office/drawing/2014/main" id="{143DFB42-A297-9DA3-7856-EE57FB9F2E77}"/>
                </a:ext>
              </a:extLst>
            </p:cNvPr>
            <p:cNvSpPr/>
            <p:nvPr/>
          </p:nvSpPr>
          <p:spPr>
            <a:xfrm>
              <a:off x="7960265" y="1555142"/>
              <a:ext cx="70765" cy="55364"/>
            </a:xfrm>
            <a:custGeom>
              <a:avLst/>
              <a:gdLst/>
              <a:ahLst/>
              <a:cxnLst/>
              <a:rect l="l" t="t" r="r" b="b"/>
              <a:pathLst>
                <a:path w="1199" h="928" extrusionOk="0">
                  <a:moveTo>
                    <a:pt x="598" y="0"/>
                  </a:moveTo>
                  <a:cubicBezTo>
                    <a:pt x="1" y="0"/>
                    <a:pt x="1" y="928"/>
                    <a:pt x="598" y="928"/>
                  </a:cubicBezTo>
                  <a:cubicBezTo>
                    <a:pt x="1195" y="928"/>
                    <a:pt x="1198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24;p39">
              <a:extLst>
                <a:ext uri="{FF2B5EF4-FFF2-40B4-BE49-F238E27FC236}">
                  <a16:creationId xmlns:a16="http://schemas.microsoft.com/office/drawing/2014/main" id="{35B0F78B-32AF-12A6-BDE9-78800C2A5755}"/>
                </a:ext>
              </a:extLst>
            </p:cNvPr>
            <p:cNvSpPr/>
            <p:nvPr/>
          </p:nvSpPr>
          <p:spPr>
            <a:xfrm>
              <a:off x="8036227" y="1596247"/>
              <a:ext cx="113082" cy="88774"/>
            </a:xfrm>
            <a:custGeom>
              <a:avLst/>
              <a:gdLst/>
              <a:ahLst/>
              <a:cxnLst/>
              <a:rect l="l" t="t" r="r" b="b"/>
              <a:pathLst>
                <a:path w="1916" h="1488" extrusionOk="0">
                  <a:moveTo>
                    <a:pt x="956" y="1"/>
                  </a:moveTo>
                  <a:cubicBezTo>
                    <a:pt x="0" y="1"/>
                    <a:pt x="0" y="1487"/>
                    <a:pt x="956" y="1487"/>
                  </a:cubicBezTo>
                  <a:cubicBezTo>
                    <a:pt x="1913" y="1487"/>
                    <a:pt x="1916" y="1"/>
                    <a:pt x="9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25;p39">
              <a:extLst>
                <a:ext uri="{FF2B5EF4-FFF2-40B4-BE49-F238E27FC236}">
                  <a16:creationId xmlns:a16="http://schemas.microsoft.com/office/drawing/2014/main" id="{FF45A426-AEB3-725F-1874-1FCB6C0F9232}"/>
                </a:ext>
              </a:extLst>
            </p:cNvPr>
            <p:cNvSpPr/>
            <p:nvPr/>
          </p:nvSpPr>
          <p:spPr>
            <a:xfrm>
              <a:off x="7841808" y="1859885"/>
              <a:ext cx="182667" cy="2444270"/>
            </a:xfrm>
            <a:custGeom>
              <a:avLst/>
              <a:gdLst/>
              <a:ahLst/>
              <a:cxnLst/>
              <a:rect l="l" t="t" r="r" b="b"/>
              <a:pathLst>
                <a:path w="3095" h="40970" extrusionOk="0">
                  <a:moveTo>
                    <a:pt x="1118" y="0"/>
                  </a:moveTo>
                  <a:lnTo>
                    <a:pt x="0" y="40969"/>
                  </a:lnTo>
                  <a:lnTo>
                    <a:pt x="3094" y="40969"/>
                  </a:lnTo>
                  <a:lnTo>
                    <a:pt x="1979" y="0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26;p39">
              <a:extLst>
                <a:ext uri="{FF2B5EF4-FFF2-40B4-BE49-F238E27FC236}">
                  <a16:creationId xmlns:a16="http://schemas.microsoft.com/office/drawing/2014/main" id="{53FD8E7F-8F94-2621-2127-A34467879E6F}"/>
                </a:ext>
              </a:extLst>
            </p:cNvPr>
            <p:cNvSpPr/>
            <p:nvPr/>
          </p:nvSpPr>
          <p:spPr>
            <a:xfrm>
              <a:off x="7936834" y="1710556"/>
              <a:ext cx="703873" cy="246575"/>
            </a:xfrm>
            <a:custGeom>
              <a:avLst/>
              <a:gdLst/>
              <a:ahLst/>
              <a:cxnLst/>
              <a:rect l="l" t="t" r="r" b="b"/>
              <a:pathLst>
                <a:path w="11926" h="4133" extrusionOk="0">
                  <a:moveTo>
                    <a:pt x="11824" y="0"/>
                  </a:moveTo>
                  <a:lnTo>
                    <a:pt x="1" y="2551"/>
                  </a:lnTo>
                  <a:lnTo>
                    <a:pt x="191" y="3434"/>
                  </a:lnTo>
                  <a:lnTo>
                    <a:pt x="3200" y="4133"/>
                  </a:lnTo>
                  <a:lnTo>
                    <a:pt x="10106" y="1226"/>
                  </a:lnTo>
                  <a:lnTo>
                    <a:pt x="11926" y="464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27;p39">
              <a:extLst>
                <a:ext uri="{FF2B5EF4-FFF2-40B4-BE49-F238E27FC236}">
                  <a16:creationId xmlns:a16="http://schemas.microsoft.com/office/drawing/2014/main" id="{3F0FEEAB-4CFF-565C-7443-4DE8FD2DD135}"/>
                </a:ext>
              </a:extLst>
            </p:cNvPr>
            <p:cNvSpPr/>
            <p:nvPr/>
          </p:nvSpPr>
          <p:spPr>
            <a:xfrm>
              <a:off x="8522923" y="1710556"/>
              <a:ext cx="117804" cy="73203"/>
            </a:xfrm>
            <a:custGeom>
              <a:avLst/>
              <a:gdLst/>
              <a:ahLst/>
              <a:cxnLst/>
              <a:rect l="l" t="t" r="r" b="b"/>
              <a:pathLst>
                <a:path w="1996" h="1227" extrusionOk="0">
                  <a:moveTo>
                    <a:pt x="1894" y="0"/>
                  </a:moveTo>
                  <a:lnTo>
                    <a:pt x="1" y="410"/>
                  </a:lnTo>
                  <a:lnTo>
                    <a:pt x="176" y="1226"/>
                  </a:lnTo>
                  <a:lnTo>
                    <a:pt x="1996" y="464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28;p39">
              <a:extLst>
                <a:ext uri="{FF2B5EF4-FFF2-40B4-BE49-F238E27FC236}">
                  <a16:creationId xmlns:a16="http://schemas.microsoft.com/office/drawing/2014/main" id="{65F25E95-9421-845D-327E-99E7699453AA}"/>
                </a:ext>
              </a:extLst>
            </p:cNvPr>
            <p:cNvSpPr/>
            <p:nvPr/>
          </p:nvSpPr>
          <p:spPr>
            <a:xfrm>
              <a:off x="7881884" y="1842882"/>
              <a:ext cx="100924" cy="93189"/>
            </a:xfrm>
            <a:custGeom>
              <a:avLst/>
              <a:gdLst/>
              <a:ahLst/>
              <a:cxnLst/>
              <a:rect l="l" t="t" r="r" b="b"/>
              <a:pathLst>
                <a:path w="1710" h="1562" extrusionOk="0">
                  <a:moveTo>
                    <a:pt x="860" y="0"/>
                  </a:moveTo>
                  <a:cubicBezTo>
                    <a:pt x="805" y="0"/>
                    <a:pt x="749" y="6"/>
                    <a:pt x="693" y="19"/>
                  </a:cubicBezTo>
                  <a:cubicBezTo>
                    <a:pt x="271" y="107"/>
                    <a:pt x="1" y="524"/>
                    <a:pt x="93" y="946"/>
                  </a:cubicBezTo>
                  <a:cubicBezTo>
                    <a:pt x="173" y="1312"/>
                    <a:pt x="496" y="1562"/>
                    <a:pt x="854" y="1562"/>
                  </a:cubicBezTo>
                  <a:cubicBezTo>
                    <a:pt x="909" y="1562"/>
                    <a:pt x="965" y="1556"/>
                    <a:pt x="1021" y="1543"/>
                  </a:cubicBezTo>
                  <a:cubicBezTo>
                    <a:pt x="1443" y="1454"/>
                    <a:pt x="1710" y="1038"/>
                    <a:pt x="1621" y="616"/>
                  </a:cubicBezTo>
                  <a:cubicBezTo>
                    <a:pt x="1541" y="250"/>
                    <a:pt x="1218" y="0"/>
                    <a:pt x="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29;p39">
              <a:extLst>
                <a:ext uri="{FF2B5EF4-FFF2-40B4-BE49-F238E27FC236}">
                  <a16:creationId xmlns:a16="http://schemas.microsoft.com/office/drawing/2014/main" id="{2DF296B6-B1AC-44D8-44A6-2C5483F595F3}"/>
                </a:ext>
              </a:extLst>
            </p:cNvPr>
            <p:cNvSpPr/>
            <p:nvPr/>
          </p:nvSpPr>
          <p:spPr>
            <a:xfrm>
              <a:off x="8370351" y="2456663"/>
              <a:ext cx="135392" cy="1847491"/>
            </a:xfrm>
            <a:custGeom>
              <a:avLst/>
              <a:gdLst/>
              <a:ahLst/>
              <a:cxnLst/>
              <a:rect l="l" t="t" r="r" b="b"/>
              <a:pathLst>
                <a:path w="2294" h="30967" extrusionOk="0">
                  <a:moveTo>
                    <a:pt x="829" y="1"/>
                  </a:moveTo>
                  <a:lnTo>
                    <a:pt x="0" y="30966"/>
                  </a:lnTo>
                  <a:lnTo>
                    <a:pt x="2294" y="30966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30;p39">
              <a:extLst>
                <a:ext uri="{FF2B5EF4-FFF2-40B4-BE49-F238E27FC236}">
                  <a16:creationId xmlns:a16="http://schemas.microsoft.com/office/drawing/2014/main" id="{1D0C2396-4D3F-6A12-1651-4EAB0D963D87}"/>
                </a:ext>
              </a:extLst>
            </p:cNvPr>
            <p:cNvSpPr/>
            <p:nvPr/>
          </p:nvSpPr>
          <p:spPr>
            <a:xfrm>
              <a:off x="8422645" y="1962977"/>
              <a:ext cx="201022" cy="515940"/>
            </a:xfrm>
            <a:custGeom>
              <a:avLst/>
              <a:gdLst/>
              <a:ahLst/>
              <a:cxnLst/>
              <a:rect l="l" t="t" r="r" b="b"/>
              <a:pathLst>
                <a:path w="3406" h="8648" extrusionOk="0">
                  <a:moveTo>
                    <a:pt x="3075" y="0"/>
                  </a:moveTo>
                  <a:lnTo>
                    <a:pt x="0" y="8418"/>
                  </a:lnTo>
                  <a:lnTo>
                    <a:pt x="629" y="8647"/>
                  </a:lnTo>
                  <a:lnTo>
                    <a:pt x="2256" y="7040"/>
                  </a:lnTo>
                  <a:lnTo>
                    <a:pt x="3167" y="1563"/>
                  </a:lnTo>
                  <a:lnTo>
                    <a:pt x="3406" y="121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31;p39">
              <a:extLst>
                <a:ext uri="{FF2B5EF4-FFF2-40B4-BE49-F238E27FC236}">
                  <a16:creationId xmlns:a16="http://schemas.microsoft.com/office/drawing/2014/main" id="{04D2BB34-4A76-698C-72A1-A3D3981C6E62}"/>
                </a:ext>
              </a:extLst>
            </p:cNvPr>
            <p:cNvSpPr/>
            <p:nvPr/>
          </p:nvSpPr>
          <p:spPr>
            <a:xfrm>
              <a:off x="8575040" y="1962977"/>
              <a:ext cx="48632" cy="93308"/>
            </a:xfrm>
            <a:custGeom>
              <a:avLst/>
              <a:gdLst/>
              <a:ahLst/>
              <a:cxnLst/>
              <a:rect l="l" t="t" r="r" b="b"/>
              <a:pathLst>
                <a:path w="824" h="1564" extrusionOk="0">
                  <a:moveTo>
                    <a:pt x="493" y="0"/>
                  </a:moveTo>
                  <a:lnTo>
                    <a:pt x="1" y="1351"/>
                  </a:lnTo>
                  <a:lnTo>
                    <a:pt x="585" y="1563"/>
                  </a:lnTo>
                  <a:lnTo>
                    <a:pt x="824" y="12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32;p39">
              <a:extLst>
                <a:ext uri="{FF2B5EF4-FFF2-40B4-BE49-F238E27FC236}">
                  <a16:creationId xmlns:a16="http://schemas.microsoft.com/office/drawing/2014/main" id="{E1EE8427-F6DF-F520-7DB4-DF961578BA03}"/>
                </a:ext>
              </a:extLst>
            </p:cNvPr>
            <p:cNvSpPr/>
            <p:nvPr/>
          </p:nvSpPr>
          <p:spPr>
            <a:xfrm>
              <a:off x="7908916" y="2422717"/>
              <a:ext cx="524452" cy="167824"/>
            </a:xfrm>
            <a:custGeom>
              <a:avLst/>
              <a:gdLst/>
              <a:ahLst/>
              <a:cxnLst/>
              <a:rect l="l" t="t" r="r" b="b"/>
              <a:pathLst>
                <a:path w="8886" h="2813" extrusionOk="0">
                  <a:moveTo>
                    <a:pt x="6566" y="1"/>
                  </a:moveTo>
                  <a:lnTo>
                    <a:pt x="1366" y="1951"/>
                  </a:lnTo>
                  <a:lnTo>
                    <a:pt x="0" y="2466"/>
                  </a:lnTo>
                  <a:lnTo>
                    <a:pt x="61" y="2812"/>
                  </a:lnTo>
                  <a:lnTo>
                    <a:pt x="8885" y="1265"/>
                  </a:lnTo>
                  <a:lnTo>
                    <a:pt x="8771" y="608"/>
                  </a:lnTo>
                  <a:lnTo>
                    <a:pt x="6566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33;p39">
              <a:extLst>
                <a:ext uri="{FF2B5EF4-FFF2-40B4-BE49-F238E27FC236}">
                  <a16:creationId xmlns:a16="http://schemas.microsoft.com/office/drawing/2014/main" id="{FFAF8834-5744-1E05-4132-DC2831C345A2}"/>
                </a:ext>
              </a:extLst>
            </p:cNvPr>
            <p:cNvSpPr/>
            <p:nvPr/>
          </p:nvSpPr>
          <p:spPr>
            <a:xfrm>
              <a:off x="7908916" y="2539113"/>
              <a:ext cx="87054" cy="51427"/>
            </a:xfrm>
            <a:custGeom>
              <a:avLst/>
              <a:gdLst/>
              <a:ahLst/>
              <a:cxnLst/>
              <a:rect l="l" t="t" r="r" b="b"/>
              <a:pathLst>
                <a:path w="1475" h="862" extrusionOk="0">
                  <a:moveTo>
                    <a:pt x="1366" y="0"/>
                  </a:moveTo>
                  <a:lnTo>
                    <a:pt x="0" y="515"/>
                  </a:lnTo>
                  <a:lnTo>
                    <a:pt x="61" y="861"/>
                  </a:lnTo>
                  <a:lnTo>
                    <a:pt x="1474" y="613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34;p39">
              <a:extLst>
                <a:ext uri="{FF2B5EF4-FFF2-40B4-BE49-F238E27FC236}">
                  <a16:creationId xmlns:a16="http://schemas.microsoft.com/office/drawing/2014/main" id="{70B49A1D-81F3-4595-7022-78E6B461506F}"/>
                </a:ext>
              </a:extLst>
            </p:cNvPr>
            <p:cNvSpPr/>
            <p:nvPr/>
          </p:nvSpPr>
          <p:spPr>
            <a:xfrm>
              <a:off x="8426009" y="2472234"/>
              <a:ext cx="369937" cy="423407"/>
            </a:xfrm>
            <a:custGeom>
              <a:avLst/>
              <a:gdLst/>
              <a:ahLst/>
              <a:cxnLst/>
              <a:rect l="l" t="t" r="r" b="b"/>
              <a:pathLst>
                <a:path w="6268" h="7097" extrusionOk="0">
                  <a:moveTo>
                    <a:pt x="515" y="0"/>
                  </a:moveTo>
                  <a:lnTo>
                    <a:pt x="1" y="432"/>
                  </a:lnTo>
                  <a:lnTo>
                    <a:pt x="579" y="2643"/>
                  </a:lnTo>
                  <a:lnTo>
                    <a:pt x="4870" y="6169"/>
                  </a:lnTo>
                  <a:lnTo>
                    <a:pt x="5998" y="7097"/>
                  </a:lnTo>
                  <a:lnTo>
                    <a:pt x="6268" y="6874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35;p39">
              <a:extLst>
                <a:ext uri="{FF2B5EF4-FFF2-40B4-BE49-F238E27FC236}">
                  <a16:creationId xmlns:a16="http://schemas.microsoft.com/office/drawing/2014/main" id="{3B9D57D3-56CC-268F-D0D8-CE51B7CE9B7B}"/>
                </a:ext>
              </a:extLst>
            </p:cNvPr>
            <p:cNvSpPr/>
            <p:nvPr/>
          </p:nvSpPr>
          <p:spPr>
            <a:xfrm>
              <a:off x="8713447" y="2816532"/>
              <a:ext cx="82510" cy="79109"/>
            </a:xfrm>
            <a:custGeom>
              <a:avLst/>
              <a:gdLst/>
              <a:ahLst/>
              <a:cxnLst/>
              <a:rect l="l" t="t" r="r" b="b"/>
              <a:pathLst>
                <a:path w="1398" h="1326" extrusionOk="0">
                  <a:moveTo>
                    <a:pt x="477" y="1"/>
                  </a:moveTo>
                  <a:lnTo>
                    <a:pt x="0" y="398"/>
                  </a:lnTo>
                  <a:lnTo>
                    <a:pt x="1128" y="1326"/>
                  </a:lnTo>
                  <a:lnTo>
                    <a:pt x="1398" y="1103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36;p39">
              <a:extLst>
                <a:ext uri="{FF2B5EF4-FFF2-40B4-BE49-F238E27FC236}">
                  <a16:creationId xmlns:a16="http://schemas.microsoft.com/office/drawing/2014/main" id="{B5695F5B-2201-47F1-FECA-EAA3794D640D}"/>
                </a:ext>
              </a:extLst>
            </p:cNvPr>
            <p:cNvSpPr/>
            <p:nvPr/>
          </p:nvSpPr>
          <p:spPr>
            <a:xfrm>
              <a:off x="8399036" y="2444015"/>
              <a:ext cx="77080" cy="69146"/>
            </a:xfrm>
            <a:custGeom>
              <a:avLst/>
              <a:gdLst/>
              <a:ahLst/>
              <a:cxnLst/>
              <a:rect l="l" t="t" r="r" b="b"/>
              <a:pathLst>
                <a:path w="1306" h="1159" extrusionOk="0">
                  <a:moveTo>
                    <a:pt x="653" y="0"/>
                  </a:moveTo>
                  <a:cubicBezTo>
                    <a:pt x="416" y="0"/>
                    <a:pt x="195" y="145"/>
                    <a:pt x="108" y="381"/>
                  </a:cubicBezTo>
                  <a:cubicBezTo>
                    <a:pt x="0" y="680"/>
                    <a:pt x="153" y="1013"/>
                    <a:pt x="454" y="1124"/>
                  </a:cubicBezTo>
                  <a:cubicBezTo>
                    <a:pt x="519" y="1148"/>
                    <a:pt x="585" y="1159"/>
                    <a:pt x="650" y="1159"/>
                  </a:cubicBezTo>
                  <a:cubicBezTo>
                    <a:pt x="886" y="1159"/>
                    <a:pt x="1110" y="1012"/>
                    <a:pt x="1194" y="778"/>
                  </a:cubicBezTo>
                  <a:cubicBezTo>
                    <a:pt x="1306" y="476"/>
                    <a:pt x="1150" y="146"/>
                    <a:pt x="851" y="35"/>
                  </a:cubicBezTo>
                  <a:cubicBezTo>
                    <a:pt x="786" y="11"/>
                    <a:pt x="719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37;p39">
              <a:extLst>
                <a:ext uri="{FF2B5EF4-FFF2-40B4-BE49-F238E27FC236}">
                  <a16:creationId xmlns:a16="http://schemas.microsoft.com/office/drawing/2014/main" id="{1F95F125-8C99-EA4E-35CF-915CC02BCF78}"/>
                </a:ext>
              </a:extLst>
            </p:cNvPr>
            <p:cNvSpPr/>
            <p:nvPr/>
          </p:nvSpPr>
          <p:spPr>
            <a:xfrm>
              <a:off x="8072584" y="4736926"/>
              <a:ext cx="47688" cy="4773"/>
            </a:xfrm>
            <a:custGeom>
              <a:avLst/>
              <a:gdLst/>
              <a:ahLst/>
              <a:cxnLst/>
              <a:rect l="l" t="t" r="r" b="b"/>
              <a:pathLst>
                <a:path w="808" h="80" extrusionOk="0">
                  <a:moveTo>
                    <a:pt x="1" y="1"/>
                  </a:moveTo>
                  <a:lnTo>
                    <a:pt x="1" y="80"/>
                  </a:lnTo>
                  <a:lnTo>
                    <a:pt x="807" y="80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38;p39">
              <a:extLst>
                <a:ext uri="{FF2B5EF4-FFF2-40B4-BE49-F238E27FC236}">
                  <a16:creationId xmlns:a16="http://schemas.microsoft.com/office/drawing/2014/main" id="{3ED8857B-62BC-1947-D5C6-D13A3E83E656}"/>
                </a:ext>
              </a:extLst>
            </p:cNvPr>
            <p:cNvSpPr/>
            <p:nvPr/>
          </p:nvSpPr>
          <p:spPr>
            <a:xfrm>
              <a:off x="7449724" y="4690689"/>
              <a:ext cx="1346187" cy="452819"/>
            </a:xfrm>
            <a:custGeom>
              <a:avLst/>
              <a:gdLst/>
              <a:ahLst/>
              <a:cxnLst/>
              <a:rect l="l" t="t" r="r" b="b"/>
              <a:pathLst>
                <a:path w="22809" h="7590" extrusionOk="0">
                  <a:moveTo>
                    <a:pt x="21522" y="1287"/>
                  </a:moveTo>
                  <a:lnTo>
                    <a:pt x="21522" y="6300"/>
                  </a:lnTo>
                  <a:lnTo>
                    <a:pt x="1291" y="6300"/>
                  </a:lnTo>
                  <a:lnTo>
                    <a:pt x="1291" y="1287"/>
                  </a:lnTo>
                  <a:close/>
                  <a:moveTo>
                    <a:pt x="1" y="0"/>
                  </a:moveTo>
                  <a:lnTo>
                    <a:pt x="1" y="7589"/>
                  </a:lnTo>
                  <a:lnTo>
                    <a:pt x="22809" y="7589"/>
                  </a:lnTo>
                  <a:lnTo>
                    <a:pt x="22809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39;p39">
              <a:extLst>
                <a:ext uri="{FF2B5EF4-FFF2-40B4-BE49-F238E27FC236}">
                  <a16:creationId xmlns:a16="http://schemas.microsoft.com/office/drawing/2014/main" id="{DECDE6F8-B5A4-1B2C-09A0-20DFF40C1788}"/>
                </a:ext>
              </a:extLst>
            </p:cNvPr>
            <p:cNvSpPr/>
            <p:nvPr/>
          </p:nvSpPr>
          <p:spPr>
            <a:xfrm>
              <a:off x="7296207" y="3913082"/>
              <a:ext cx="1653445" cy="815970"/>
            </a:xfrm>
            <a:custGeom>
              <a:avLst/>
              <a:gdLst/>
              <a:ahLst/>
              <a:cxnLst/>
              <a:rect l="l" t="t" r="r" b="b"/>
              <a:pathLst>
                <a:path w="28015" h="13677" extrusionOk="0">
                  <a:moveTo>
                    <a:pt x="4609" y="1"/>
                  </a:moveTo>
                  <a:lnTo>
                    <a:pt x="0" y="13676"/>
                  </a:lnTo>
                  <a:lnTo>
                    <a:pt x="28015" y="13676"/>
                  </a:lnTo>
                  <a:lnTo>
                    <a:pt x="23406" y="1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40;p39">
              <a:extLst>
                <a:ext uri="{FF2B5EF4-FFF2-40B4-BE49-F238E27FC236}">
                  <a16:creationId xmlns:a16="http://schemas.microsoft.com/office/drawing/2014/main" id="{9EBEC93C-5247-2223-26B0-817584367D20}"/>
                </a:ext>
              </a:extLst>
            </p:cNvPr>
            <p:cNvSpPr/>
            <p:nvPr/>
          </p:nvSpPr>
          <p:spPr>
            <a:xfrm>
              <a:off x="7554193" y="3934500"/>
              <a:ext cx="369937" cy="178622"/>
            </a:xfrm>
            <a:custGeom>
              <a:avLst/>
              <a:gdLst/>
              <a:ahLst/>
              <a:cxnLst/>
              <a:rect l="l" t="t" r="r" b="b"/>
              <a:pathLst>
                <a:path w="6268" h="2994" extrusionOk="0">
                  <a:moveTo>
                    <a:pt x="1398" y="1"/>
                  </a:moveTo>
                  <a:cubicBezTo>
                    <a:pt x="1118" y="1"/>
                    <a:pt x="855" y="106"/>
                    <a:pt x="782" y="242"/>
                  </a:cubicBezTo>
                  <a:cubicBezTo>
                    <a:pt x="775" y="252"/>
                    <a:pt x="769" y="264"/>
                    <a:pt x="766" y="274"/>
                  </a:cubicBezTo>
                  <a:lnTo>
                    <a:pt x="22" y="2666"/>
                  </a:lnTo>
                  <a:cubicBezTo>
                    <a:pt x="0" y="2736"/>
                    <a:pt x="22" y="2803"/>
                    <a:pt x="76" y="2857"/>
                  </a:cubicBezTo>
                  <a:cubicBezTo>
                    <a:pt x="159" y="2939"/>
                    <a:pt x="321" y="2993"/>
                    <a:pt x="524" y="2993"/>
                  </a:cubicBezTo>
                  <a:lnTo>
                    <a:pt x="5340" y="2993"/>
                  </a:lnTo>
                  <a:cubicBezTo>
                    <a:pt x="5543" y="2993"/>
                    <a:pt x="5731" y="2939"/>
                    <a:pt x="5848" y="2857"/>
                  </a:cubicBezTo>
                  <a:cubicBezTo>
                    <a:pt x="5928" y="2803"/>
                    <a:pt x="5975" y="2736"/>
                    <a:pt x="5985" y="2666"/>
                  </a:cubicBezTo>
                  <a:lnTo>
                    <a:pt x="6268" y="274"/>
                  </a:lnTo>
                  <a:cubicBezTo>
                    <a:pt x="6268" y="264"/>
                    <a:pt x="6268" y="252"/>
                    <a:pt x="6265" y="242"/>
                  </a:cubicBezTo>
                  <a:cubicBezTo>
                    <a:pt x="6252" y="106"/>
                    <a:pt x="6033" y="1"/>
                    <a:pt x="575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41;p39">
              <a:extLst>
                <a:ext uri="{FF2B5EF4-FFF2-40B4-BE49-F238E27FC236}">
                  <a16:creationId xmlns:a16="http://schemas.microsoft.com/office/drawing/2014/main" id="{D558722B-6C0F-4561-513A-6708FFCA5400}"/>
                </a:ext>
              </a:extLst>
            </p:cNvPr>
            <p:cNvSpPr/>
            <p:nvPr/>
          </p:nvSpPr>
          <p:spPr>
            <a:xfrm>
              <a:off x="7478409" y="4134241"/>
              <a:ext cx="422465" cy="226350"/>
            </a:xfrm>
            <a:custGeom>
              <a:avLst/>
              <a:gdLst/>
              <a:ahLst/>
              <a:cxnLst/>
              <a:rect l="l" t="t" r="r" b="b"/>
              <a:pathLst>
                <a:path w="7158" h="3794" extrusionOk="0">
                  <a:moveTo>
                    <a:pt x="1704" y="1"/>
                  </a:moveTo>
                  <a:cubicBezTo>
                    <a:pt x="1548" y="1"/>
                    <a:pt x="1395" y="33"/>
                    <a:pt x="1272" y="90"/>
                  </a:cubicBezTo>
                  <a:cubicBezTo>
                    <a:pt x="1125" y="150"/>
                    <a:pt x="1021" y="242"/>
                    <a:pt x="986" y="344"/>
                  </a:cubicBezTo>
                  <a:lnTo>
                    <a:pt x="45" y="3374"/>
                  </a:lnTo>
                  <a:cubicBezTo>
                    <a:pt x="1" y="3517"/>
                    <a:pt x="80" y="3645"/>
                    <a:pt x="236" y="3721"/>
                  </a:cubicBezTo>
                  <a:cubicBezTo>
                    <a:pt x="331" y="3768"/>
                    <a:pt x="455" y="3794"/>
                    <a:pt x="598" y="3794"/>
                  </a:cubicBezTo>
                  <a:lnTo>
                    <a:pt x="6056" y="3794"/>
                  </a:lnTo>
                  <a:cubicBezTo>
                    <a:pt x="6195" y="3794"/>
                    <a:pt x="6332" y="3768"/>
                    <a:pt x="6449" y="3721"/>
                  </a:cubicBezTo>
                  <a:cubicBezTo>
                    <a:pt x="6637" y="3645"/>
                    <a:pt x="6770" y="3517"/>
                    <a:pt x="6789" y="3374"/>
                  </a:cubicBezTo>
                  <a:lnTo>
                    <a:pt x="7145" y="344"/>
                  </a:lnTo>
                  <a:cubicBezTo>
                    <a:pt x="7158" y="242"/>
                    <a:pt x="7091" y="150"/>
                    <a:pt x="6974" y="90"/>
                  </a:cubicBezTo>
                  <a:cubicBezTo>
                    <a:pt x="6872" y="33"/>
                    <a:pt x="6732" y="1"/>
                    <a:pt x="657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42;p39">
              <a:extLst>
                <a:ext uri="{FF2B5EF4-FFF2-40B4-BE49-F238E27FC236}">
                  <a16:creationId xmlns:a16="http://schemas.microsoft.com/office/drawing/2014/main" id="{6C59911A-EA35-6925-89D7-65E60D5D885F}"/>
                </a:ext>
              </a:extLst>
            </p:cNvPr>
            <p:cNvSpPr/>
            <p:nvPr/>
          </p:nvSpPr>
          <p:spPr>
            <a:xfrm>
              <a:off x="7382616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2088" y="0"/>
                  </a:moveTo>
                  <a:cubicBezTo>
                    <a:pt x="1830" y="0"/>
                    <a:pt x="1579" y="92"/>
                    <a:pt x="1417" y="226"/>
                  </a:cubicBezTo>
                  <a:cubicBezTo>
                    <a:pt x="1338" y="289"/>
                    <a:pt x="1284" y="365"/>
                    <a:pt x="1259" y="445"/>
                  </a:cubicBezTo>
                  <a:lnTo>
                    <a:pt x="26" y="4406"/>
                  </a:lnTo>
                  <a:cubicBezTo>
                    <a:pt x="13" y="4444"/>
                    <a:pt x="7" y="4482"/>
                    <a:pt x="7" y="4520"/>
                  </a:cubicBezTo>
                  <a:cubicBezTo>
                    <a:pt x="1" y="4771"/>
                    <a:pt x="261" y="4965"/>
                    <a:pt x="639" y="4965"/>
                  </a:cubicBezTo>
                  <a:lnTo>
                    <a:pt x="6932" y="4965"/>
                  </a:lnTo>
                  <a:cubicBezTo>
                    <a:pt x="7313" y="4965"/>
                    <a:pt x="7653" y="4771"/>
                    <a:pt x="7758" y="4520"/>
                  </a:cubicBezTo>
                  <a:cubicBezTo>
                    <a:pt x="7774" y="4482"/>
                    <a:pt x="7783" y="4444"/>
                    <a:pt x="7787" y="4406"/>
                  </a:cubicBezTo>
                  <a:lnTo>
                    <a:pt x="8257" y="445"/>
                  </a:lnTo>
                  <a:cubicBezTo>
                    <a:pt x="8266" y="365"/>
                    <a:pt x="8241" y="289"/>
                    <a:pt x="8190" y="226"/>
                  </a:cubicBezTo>
                  <a:cubicBezTo>
                    <a:pt x="8088" y="92"/>
                    <a:pt x="7872" y="0"/>
                    <a:pt x="7615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43;p39">
              <a:extLst>
                <a:ext uri="{FF2B5EF4-FFF2-40B4-BE49-F238E27FC236}">
                  <a16:creationId xmlns:a16="http://schemas.microsoft.com/office/drawing/2014/main" id="{052EC65E-F6C3-9274-923B-B4276C59770C}"/>
                </a:ext>
              </a:extLst>
            </p:cNvPr>
            <p:cNvSpPr/>
            <p:nvPr/>
          </p:nvSpPr>
          <p:spPr>
            <a:xfrm>
              <a:off x="7946572" y="3934500"/>
              <a:ext cx="352763" cy="178622"/>
            </a:xfrm>
            <a:custGeom>
              <a:avLst/>
              <a:gdLst/>
              <a:ahLst/>
              <a:cxnLst/>
              <a:rect l="l" t="t" r="r" b="b"/>
              <a:pathLst>
                <a:path w="5977" h="2994" extrusionOk="0">
                  <a:moveTo>
                    <a:pt x="811" y="1"/>
                  </a:moveTo>
                  <a:cubicBezTo>
                    <a:pt x="531" y="1"/>
                    <a:pt x="290" y="106"/>
                    <a:pt x="245" y="242"/>
                  </a:cubicBezTo>
                  <a:cubicBezTo>
                    <a:pt x="242" y="252"/>
                    <a:pt x="239" y="264"/>
                    <a:pt x="239" y="274"/>
                  </a:cubicBezTo>
                  <a:lnTo>
                    <a:pt x="7" y="2666"/>
                  </a:lnTo>
                  <a:cubicBezTo>
                    <a:pt x="1" y="2736"/>
                    <a:pt x="36" y="2803"/>
                    <a:pt x="99" y="2857"/>
                  </a:cubicBezTo>
                  <a:cubicBezTo>
                    <a:pt x="201" y="2939"/>
                    <a:pt x="376" y="2993"/>
                    <a:pt x="579" y="2993"/>
                  </a:cubicBezTo>
                  <a:lnTo>
                    <a:pt x="5398" y="2993"/>
                  </a:lnTo>
                  <a:cubicBezTo>
                    <a:pt x="5598" y="2993"/>
                    <a:pt x="5773" y="2939"/>
                    <a:pt x="5874" y="2857"/>
                  </a:cubicBezTo>
                  <a:cubicBezTo>
                    <a:pt x="5941" y="2803"/>
                    <a:pt x="5976" y="2736"/>
                    <a:pt x="5970" y="2666"/>
                  </a:cubicBezTo>
                  <a:lnTo>
                    <a:pt x="5738" y="274"/>
                  </a:lnTo>
                  <a:cubicBezTo>
                    <a:pt x="5738" y="264"/>
                    <a:pt x="5735" y="252"/>
                    <a:pt x="5732" y="242"/>
                  </a:cubicBezTo>
                  <a:cubicBezTo>
                    <a:pt x="5687" y="106"/>
                    <a:pt x="5446" y="1"/>
                    <a:pt x="516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44;p39">
              <a:extLst>
                <a:ext uri="{FF2B5EF4-FFF2-40B4-BE49-F238E27FC236}">
                  <a16:creationId xmlns:a16="http://schemas.microsoft.com/office/drawing/2014/main" id="{0639CFE9-ADA5-56E0-352C-540C085F38CF}"/>
                </a:ext>
              </a:extLst>
            </p:cNvPr>
            <p:cNvSpPr/>
            <p:nvPr/>
          </p:nvSpPr>
          <p:spPr>
            <a:xfrm>
              <a:off x="7922963" y="4134241"/>
              <a:ext cx="399801" cy="226350"/>
            </a:xfrm>
            <a:custGeom>
              <a:avLst/>
              <a:gdLst/>
              <a:ahLst/>
              <a:cxnLst/>
              <a:rect l="l" t="t" r="r" b="b"/>
              <a:pathLst>
                <a:path w="6774" h="3794" extrusionOk="0">
                  <a:moveTo>
                    <a:pt x="954" y="1"/>
                  </a:moveTo>
                  <a:cubicBezTo>
                    <a:pt x="795" y="1"/>
                    <a:pt x="649" y="33"/>
                    <a:pt x="537" y="90"/>
                  </a:cubicBezTo>
                  <a:cubicBezTo>
                    <a:pt x="404" y="150"/>
                    <a:pt x="318" y="242"/>
                    <a:pt x="309" y="344"/>
                  </a:cubicBezTo>
                  <a:lnTo>
                    <a:pt x="17" y="3374"/>
                  </a:lnTo>
                  <a:cubicBezTo>
                    <a:pt x="1" y="3517"/>
                    <a:pt x="109" y="3645"/>
                    <a:pt x="283" y="3721"/>
                  </a:cubicBezTo>
                  <a:cubicBezTo>
                    <a:pt x="388" y="3768"/>
                    <a:pt x="518" y="3794"/>
                    <a:pt x="661" y="3794"/>
                  </a:cubicBezTo>
                  <a:lnTo>
                    <a:pt x="6116" y="3794"/>
                  </a:lnTo>
                  <a:cubicBezTo>
                    <a:pt x="6259" y="3794"/>
                    <a:pt x="6389" y="3768"/>
                    <a:pt x="6494" y="3721"/>
                  </a:cubicBezTo>
                  <a:cubicBezTo>
                    <a:pt x="6668" y="3645"/>
                    <a:pt x="6773" y="3517"/>
                    <a:pt x="6760" y="3374"/>
                  </a:cubicBezTo>
                  <a:lnTo>
                    <a:pt x="6468" y="344"/>
                  </a:lnTo>
                  <a:cubicBezTo>
                    <a:pt x="6459" y="242"/>
                    <a:pt x="6373" y="150"/>
                    <a:pt x="6240" y="90"/>
                  </a:cubicBezTo>
                  <a:cubicBezTo>
                    <a:pt x="6128" y="33"/>
                    <a:pt x="5982" y="1"/>
                    <a:pt x="582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45;p39">
              <a:extLst>
                <a:ext uri="{FF2B5EF4-FFF2-40B4-BE49-F238E27FC236}">
                  <a16:creationId xmlns:a16="http://schemas.microsoft.com/office/drawing/2014/main" id="{0D16BE5F-F019-018A-1574-83D869AB987F}"/>
                </a:ext>
              </a:extLst>
            </p:cNvPr>
            <p:cNvSpPr/>
            <p:nvPr/>
          </p:nvSpPr>
          <p:spPr>
            <a:xfrm>
              <a:off x="7893511" y="4387677"/>
              <a:ext cx="458880" cy="296272"/>
            </a:xfrm>
            <a:custGeom>
              <a:avLst/>
              <a:gdLst/>
              <a:ahLst/>
              <a:cxnLst/>
              <a:rect l="l" t="t" r="r" b="b"/>
              <a:pathLst>
                <a:path w="7775" h="4966" extrusionOk="0">
                  <a:moveTo>
                    <a:pt x="1125" y="0"/>
                  </a:moveTo>
                  <a:cubicBezTo>
                    <a:pt x="865" y="0"/>
                    <a:pt x="633" y="92"/>
                    <a:pt x="500" y="226"/>
                  </a:cubicBezTo>
                  <a:cubicBezTo>
                    <a:pt x="436" y="289"/>
                    <a:pt x="395" y="365"/>
                    <a:pt x="388" y="445"/>
                  </a:cubicBezTo>
                  <a:lnTo>
                    <a:pt x="4" y="4406"/>
                  </a:lnTo>
                  <a:cubicBezTo>
                    <a:pt x="1" y="4444"/>
                    <a:pt x="4" y="4482"/>
                    <a:pt x="10" y="4520"/>
                  </a:cubicBezTo>
                  <a:cubicBezTo>
                    <a:pt x="61" y="4771"/>
                    <a:pt x="360" y="4965"/>
                    <a:pt x="741" y="4965"/>
                  </a:cubicBezTo>
                  <a:lnTo>
                    <a:pt x="7034" y="4965"/>
                  </a:lnTo>
                  <a:cubicBezTo>
                    <a:pt x="7412" y="4965"/>
                    <a:pt x="7714" y="4771"/>
                    <a:pt x="7761" y="4520"/>
                  </a:cubicBezTo>
                  <a:cubicBezTo>
                    <a:pt x="7771" y="4482"/>
                    <a:pt x="7774" y="4444"/>
                    <a:pt x="7768" y="4406"/>
                  </a:cubicBezTo>
                  <a:lnTo>
                    <a:pt x="7387" y="445"/>
                  </a:lnTo>
                  <a:cubicBezTo>
                    <a:pt x="7380" y="365"/>
                    <a:pt x="7339" y="289"/>
                    <a:pt x="7272" y="226"/>
                  </a:cubicBezTo>
                  <a:cubicBezTo>
                    <a:pt x="7142" y="92"/>
                    <a:pt x="6907" y="0"/>
                    <a:pt x="66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46;p39">
              <a:extLst>
                <a:ext uri="{FF2B5EF4-FFF2-40B4-BE49-F238E27FC236}">
                  <a16:creationId xmlns:a16="http://schemas.microsoft.com/office/drawing/2014/main" id="{6EA1D52D-13E5-C799-3E0A-54F88FA498EF}"/>
                </a:ext>
              </a:extLst>
            </p:cNvPr>
            <p:cNvSpPr/>
            <p:nvPr/>
          </p:nvSpPr>
          <p:spPr>
            <a:xfrm>
              <a:off x="8321599" y="3934500"/>
              <a:ext cx="370114" cy="178622"/>
            </a:xfrm>
            <a:custGeom>
              <a:avLst/>
              <a:gdLst/>
              <a:ahLst/>
              <a:cxnLst/>
              <a:rect l="l" t="t" r="r" b="b"/>
              <a:pathLst>
                <a:path w="6271" h="2994" extrusionOk="0">
                  <a:moveTo>
                    <a:pt x="518" y="1"/>
                  </a:moveTo>
                  <a:cubicBezTo>
                    <a:pt x="238" y="1"/>
                    <a:pt x="19" y="106"/>
                    <a:pt x="3" y="242"/>
                  </a:cubicBezTo>
                  <a:cubicBezTo>
                    <a:pt x="0" y="252"/>
                    <a:pt x="0" y="264"/>
                    <a:pt x="3" y="274"/>
                  </a:cubicBezTo>
                  <a:lnTo>
                    <a:pt x="286" y="2666"/>
                  </a:lnTo>
                  <a:cubicBezTo>
                    <a:pt x="292" y="2736"/>
                    <a:pt x="343" y="2803"/>
                    <a:pt x="419" y="2857"/>
                  </a:cubicBezTo>
                  <a:cubicBezTo>
                    <a:pt x="540" y="2939"/>
                    <a:pt x="728" y="2993"/>
                    <a:pt x="928" y="2993"/>
                  </a:cubicBezTo>
                  <a:lnTo>
                    <a:pt x="5747" y="2993"/>
                  </a:lnTo>
                  <a:cubicBezTo>
                    <a:pt x="5950" y="2993"/>
                    <a:pt x="6112" y="2939"/>
                    <a:pt x="6195" y="2857"/>
                  </a:cubicBezTo>
                  <a:cubicBezTo>
                    <a:pt x="6249" y="2803"/>
                    <a:pt x="6271" y="2736"/>
                    <a:pt x="6249" y="2666"/>
                  </a:cubicBezTo>
                  <a:lnTo>
                    <a:pt x="5505" y="274"/>
                  </a:lnTo>
                  <a:cubicBezTo>
                    <a:pt x="5502" y="264"/>
                    <a:pt x="5496" y="252"/>
                    <a:pt x="5489" y="242"/>
                  </a:cubicBezTo>
                  <a:cubicBezTo>
                    <a:pt x="5416" y="106"/>
                    <a:pt x="5153" y="1"/>
                    <a:pt x="487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47;p39">
              <a:extLst>
                <a:ext uri="{FF2B5EF4-FFF2-40B4-BE49-F238E27FC236}">
                  <a16:creationId xmlns:a16="http://schemas.microsoft.com/office/drawing/2014/main" id="{3158526A-CA69-2BE4-E6B9-5B80EB235475}"/>
                </a:ext>
              </a:extLst>
            </p:cNvPr>
            <p:cNvSpPr/>
            <p:nvPr/>
          </p:nvSpPr>
          <p:spPr>
            <a:xfrm>
              <a:off x="8344853" y="4134241"/>
              <a:ext cx="422642" cy="226350"/>
            </a:xfrm>
            <a:custGeom>
              <a:avLst/>
              <a:gdLst/>
              <a:ahLst/>
              <a:cxnLst/>
              <a:rect l="l" t="t" r="r" b="b"/>
              <a:pathLst>
                <a:path w="7161" h="3794" extrusionOk="0">
                  <a:moveTo>
                    <a:pt x="585" y="1"/>
                  </a:moveTo>
                  <a:cubicBezTo>
                    <a:pt x="426" y="1"/>
                    <a:pt x="289" y="33"/>
                    <a:pt x="187" y="90"/>
                  </a:cubicBezTo>
                  <a:cubicBezTo>
                    <a:pt x="67" y="150"/>
                    <a:pt x="0" y="242"/>
                    <a:pt x="13" y="344"/>
                  </a:cubicBezTo>
                  <a:lnTo>
                    <a:pt x="372" y="3374"/>
                  </a:lnTo>
                  <a:cubicBezTo>
                    <a:pt x="388" y="3517"/>
                    <a:pt x="521" y="3645"/>
                    <a:pt x="712" y="3721"/>
                  </a:cubicBezTo>
                  <a:cubicBezTo>
                    <a:pt x="829" y="3768"/>
                    <a:pt x="963" y="3794"/>
                    <a:pt x="1106" y="3794"/>
                  </a:cubicBezTo>
                  <a:lnTo>
                    <a:pt x="6563" y="3794"/>
                  </a:lnTo>
                  <a:cubicBezTo>
                    <a:pt x="6703" y="3794"/>
                    <a:pt x="6830" y="3768"/>
                    <a:pt x="6925" y="3721"/>
                  </a:cubicBezTo>
                  <a:cubicBezTo>
                    <a:pt x="7081" y="3645"/>
                    <a:pt x="7160" y="3517"/>
                    <a:pt x="7116" y="3374"/>
                  </a:cubicBezTo>
                  <a:lnTo>
                    <a:pt x="6172" y="344"/>
                  </a:lnTo>
                  <a:cubicBezTo>
                    <a:pt x="6140" y="242"/>
                    <a:pt x="6036" y="150"/>
                    <a:pt x="5890" y="90"/>
                  </a:cubicBezTo>
                  <a:cubicBezTo>
                    <a:pt x="5766" y="33"/>
                    <a:pt x="5613" y="1"/>
                    <a:pt x="5454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48;p39">
              <a:extLst>
                <a:ext uri="{FF2B5EF4-FFF2-40B4-BE49-F238E27FC236}">
                  <a16:creationId xmlns:a16="http://schemas.microsoft.com/office/drawing/2014/main" id="{A52EC83F-A09F-BDAC-EB42-E799EE590C10}"/>
                </a:ext>
              </a:extLst>
            </p:cNvPr>
            <p:cNvSpPr/>
            <p:nvPr/>
          </p:nvSpPr>
          <p:spPr>
            <a:xfrm>
              <a:off x="8375368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652" y="0"/>
                  </a:moveTo>
                  <a:cubicBezTo>
                    <a:pt x="395" y="0"/>
                    <a:pt x="179" y="92"/>
                    <a:pt x="77" y="226"/>
                  </a:cubicBezTo>
                  <a:cubicBezTo>
                    <a:pt x="26" y="289"/>
                    <a:pt x="1" y="365"/>
                    <a:pt x="10" y="445"/>
                  </a:cubicBezTo>
                  <a:lnTo>
                    <a:pt x="477" y="4406"/>
                  </a:lnTo>
                  <a:cubicBezTo>
                    <a:pt x="484" y="4444"/>
                    <a:pt x="493" y="4482"/>
                    <a:pt x="509" y="4520"/>
                  </a:cubicBezTo>
                  <a:cubicBezTo>
                    <a:pt x="614" y="4771"/>
                    <a:pt x="954" y="4965"/>
                    <a:pt x="1335" y="4965"/>
                  </a:cubicBezTo>
                  <a:lnTo>
                    <a:pt x="7625" y="4965"/>
                  </a:lnTo>
                  <a:cubicBezTo>
                    <a:pt x="8006" y="4965"/>
                    <a:pt x="8266" y="4771"/>
                    <a:pt x="8260" y="4520"/>
                  </a:cubicBezTo>
                  <a:cubicBezTo>
                    <a:pt x="8260" y="4482"/>
                    <a:pt x="8254" y="4444"/>
                    <a:pt x="8241" y="4406"/>
                  </a:cubicBezTo>
                  <a:lnTo>
                    <a:pt x="7008" y="445"/>
                  </a:lnTo>
                  <a:cubicBezTo>
                    <a:pt x="6983" y="365"/>
                    <a:pt x="6929" y="289"/>
                    <a:pt x="6850" y="226"/>
                  </a:cubicBezTo>
                  <a:cubicBezTo>
                    <a:pt x="6688" y="92"/>
                    <a:pt x="6437" y="0"/>
                    <a:pt x="6176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49;p39">
              <a:extLst>
                <a:ext uri="{FF2B5EF4-FFF2-40B4-BE49-F238E27FC236}">
                  <a16:creationId xmlns:a16="http://schemas.microsoft.com/office/drawing/2014/main" id="{105D5D27-6FBC-4CD2-DC36-5E18CFAE74AF}"/>
                </a:ext>
              </a:extLst>
            </p:cNvPr>
            <p:cNvSpPr/>
            <p:nvPr/>
          </p:nvSpPr>
          <p:spPr>
            <a:xfrm>
              <a:off x="7961033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7" y="38"/>
                  </a:lnTo>
                  <a:lnTo>
                    <a:pt x="54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50;p39">
              <a:extLst>
                <a:ext uri="{FF2B5EF4-FFF2-40B4-BE49-F238E27FC236}">
                  <a16:creationId xmlns:a16="http://schemas.microsoft.com/office/drawing/2014/main" id="{445E16D6-B28E-1DD8-9EA0-CEB8C3BFD4BC}"/>
                </a:ext>
              </a:extLst>
            </p:cNvPr>
            <p:cNvSpPr/>
            <p:nvPr/>
          </p:nvSpPr>
          <p:spPr>
            <a:xfrm>
              <a:off x="8321776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6" y="3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51;p39">
              <a:extLst>
                <a:ext uri="{FF2B5EF4-FFF2-40B4-BE49-F238E27FC236}">
                  <a16:creationId xmlns:a16="http://schemas.microsoft.com/office/drawing/2014/main" id="{0BF9A07A-6928-97D2-903F-D9B12A3C23A5}"/>
                </a:ext>
              </a:extLst>
            </p:cNvPr>
            <p:cNvSpPr/>
            <p:nvPr/>
          </p:nvSpPr>
          <p:spPr>
            <a:xfrm>
              <a:off x="7600289" y="3947804"/>
              <a:ext cx="323666" cy="2327"/>
            </a:xfrm>
            <a:custGeom>
              <a:avLst/>
              <a:gdLst/>
              <a:ahLst/>
              <a:cxnLst/>
              <a:rect l="l" t="t" r="r" b="b"/>
              <a:pathLst>
                <a:path w="54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484" y="38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2;p39">
              <a:extLst>
                <a:ext uri="{FF2B5EF4-FFF2-40B4-BE49-F238E27FC236}">
                  <a16:creationId xmlns:a16="http://schemas.microsoft.com/office/drawing/2014/main" id="{26C3200D-C2AE-4784-EFF1-5B63E3438D36}"/>
                </a:ext>
              </a:extLst>
            </p:cNvPr>
            <p:cNvSpPr/>
            <p:nvPr/>
          </p:nvSpPr>
          <p:spPr>
            <a:xfrm>
              <a:off x="7959321" y="3962003"/>
              <a:ext cx="327266" cy="2506"/>
            </a:xfrm>
            <a:custGeom>
              <a:avLst/>
              <a:gdLst/>
              <a:ahLst/>
              <a:cxnLst/>
              <a:rect l="l" t="t" r="r" b="b"/>
              <a:pathLst>
                <a:path w="5545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4" y="42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53;p39">
              <a:extLst>
                <a:ext uri="{FF2B5EF4-FFF2-40B4-BE49-F238E27FC236}">
                  <a16:creationId xmlns:a16="http://schemas.microsoft.com/office/drawing/2014/main" id="{4E2529BA-802E-C195-2923-AF2DB886A41B}"/>
                </a:ext>
              </a:extLst>
            </p:cNvPr>
            <p:cNvSpPr/>
            <p:nvPr/>
          </p:nvSpPr>
          <p:spPr>
            <a:xfrm>
              <a:off x="8323251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1" y="42"/>
                  </a:lnTo>
                  <a:lnTo>
                    <a:pt x="5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4;p39">
              <a:extLst>
                <a:ext uri="{FF2B5EF4-FFF2-40B4-BE49-F238E27FC236}">
                  <a16:creationId xmlns:a16="http://schemas.microsoft.com/office/drawing/2014/main" id="{9DB0E040-B48A-238B-CD4E-851E78D83AFF}"/>
                </a:ext>
              </a:extLst>
            </p:cNvPr>
            <p:cNvSpPr/>
            <p:nvPr/>
          </p:nvSpPr>
          <p:spPr>
            <a:xfrm>
              <a:off x="7595627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0" y="0"/>
                  </a:moveTo>
                  <a:lnTo>
                    <a:pt x="0" y="42"/>
                  </a:lnTo>
                  <a:lnTo>
                    <a:pt x="5540" y="42"/>
                  </a:lnTo>
                  <a:lnTo>
                    <a:pt x="554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55;p39">
              <a:extLst>
                <a:ext uri="{FF2B5EF4-FFF2-40B4-BE49-F238E27FC236}">
                  <a16:creationId xmlns:a16="http://schemas.microsoft.com/office/drawing/2014/main" id="{B1DF2AF3-4CF9-771C-10DB-E616D954FBEA}"/>
                </a:ext>
              </a:extLst>
            </p:cNvPr>
            <p:cNvSpPr/>
            <p:nvPr/>
          </p:nvSpPr>
          <p:spPr>
            <a:xfrm>
              <a:off x="7958022" y="3976799"/>
              <a:ext cx="329863" cy="2327"/>
            </a:xfrm>
            <a:custGeom>
              <a:avLst/>
              <a:gdLst/>
              <a:ahLst/>
              <a:cxnLst/>
              <a:rect l="l" t="t" r="r" b="b"/>
              <a:pathLst>
                <a:path w="5589" h="39" extrusionOk="0">
                  <a:moveTo>
                    <a:pt x="1" y="0"/>
                  </a:moveTo>
                  <a:lnTo>
                    <a:pt x="1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56;p39">
              <a:extLst>
                <a:ext uri="{FF2B5EF4-FFF2-40B4-BE49-F238E27FC236}">
                  <a16:creationId xmlns:a16="http://schemas.microsoft.com/office/drawing/2014/main" id="{91AC1E18-2238-E729-B62C-5C1CB0080DB8}"/>
                </a:ext>
              </a:extLst>
            </p:cNvPr>
            <p:cNvSpPr/>
            <p:nvPr/>
          </p:nvSpPr>
          <p:spPr>
            <a:xfrm>
              <a:off x="8324963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57;p39">
              <a:extLst>
                <a:ext uri="{FF2B5EF4-FFF2-40B4-BE49-F238E27FC236}">
                  <a16:creationId xmlns:a16="http://schemas.microsoft.com/office/drawing/2014/main" id="{73EBC579-0152-3AE9-8CD5-C14E3C2166B3}"/>
                </a:ext>
              </a:extLst>
            </p:cNvPr>
            <p:cNvSpPr/>
            <p:nvPr/>
          </p:nvSpPr>
          <p:spPr>
            <a:xfrm>
              <a:off x="7591141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8;p39">
              <a:extLst>
                <a:ext uri="{FF2B5EF4-FFF2-40B4-BE49-F238E27FC236}">
                  <a16:creationId xmlns:a16="http://schemas.microsoft.com/office/drawing/2014/main" id="{397B5FAE-A1FB-8243-F1A5-2CFBBBA035C4}"/>
                </a:ext>
              </a:extLst>
            </p:cNvPr>
            <p:cNvSpPr/>
            <p:nvPr/>
          </p:nvSpPr>
          <p:spPr>
            <a:xfrm>
              <a:off x="7956547" y="3991535"/>
              <a:ext cx="332814" cy="2565"/>
            </a:xfrm>
            <a:custGeom>
              <a:avLst/>
              <a:gdLst/>
              <a:ahLst/>
              <a:cxnLst/>
              <a:rect l="l" t="t" r="r" b="b"/>
              <a:pathLst>
                <a:path w="5639" h="43" extrusionOk="0">
                  <a:moveTo>
                    <a:pt x="0" y="1"/>
                  </a:moveTo>
                  <a:lnTo>
                    <a:pt x="0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59;p39">
              <a:extLst>
                <a:ext uri="{FF2B5EF4-FFF2-40B4-BE49-F238E27FC236}">
                  <a16:creationId xmlns:a16="http://schemas.microsoft.com/office/drawing/2014/main" id="{61B6713F-ED8B-32F3-4FE4-7D53759D7F71}"/>
                </a:ext>
              </a:extLst>
            </p:cNvPr>
            <p:cNvSpPr/>
            <p:nvPr/>
          </p:nvSpPr>
          <p:spPr>
            <a:xfrm>
              <a:off x="8326616" y="3991535"/>
              <a:ext cx="332873" cy="2565"/>
            </a:xfrm>
            <a:custGeom>
              <a:avLst/>
              <a:gdLst/>
              <a:ahLst/>
              <a:cxnLst/>
              <a:rect l="l" t="t" r="r" b="b"/>
              <a:pathLst>
                <a:path w="5640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60;p39">
              <a:extLst>
                <a:ext uri="{FF2B5EF4-FFF2-40B4-BE49-F238E27FC236}">
                  <a16:creationId xmlns:a16="http://schemas.microsoft.com/office/drawing/2014/main" id="{B0D4B99F-7F16-8FAA-8FCA-A34013EC14C2}"/>
                </a:ext>
              </a:extLst>
            </p:cNvPr>
            <p:cNvSpPr/>
            <p:nvPr/>
          </p:nvSpPr>
          <p:spPr>
            <a:xfrm>
              <a:off x="7586419" y="3991535"/>
              <a:ext cx="332637" cy="2565"/>
            </a:xfrm>
            <a:custGeom>
              <a:avLst/>
              <a:gdLst/>
              <a:ahLst/>
              <a:cxnLst/>
              <a:rect l="l" t="t" r="r" b="b"/>
              <a:pathLst>
                <a:path w="5636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6" y="42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61;p39">
              <a:extLst>
                <a:ext uri="{FF2B5EF4-FFF2-40B4-BE49-F238E27FC236}">
                  <a16:creationId xmlns:a16="http://schemas.microsoft.com/office/drawing/2014/main" id="{E85D7FC6-8509-06C2-ACE9-C94765BF850F}"/>
                </a:ext>
              </a:extLst>
            </p:cNvPr>
            <p:cNvSpPr/>
            <p:nvPr/>
          </p:nvSpPr>
          <p:spPr>
            <a:xfrm>
              <a:off x="7955012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7" y="38"/>
                  </a:lnTo>
                  <a:lnTo>
                    <a:pt x="56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2;p39">
              <a:extLst>
                <a:ext uri="{FF2B5EF4-FFF2-40B4-BE49-F238E27FC236}">
                  <a16:creationId xmlns:a16="http://schemas.microsoft.com/office/drawing/2014/main" id="{56E66C90-BAB1-02C4-D96E-81CBDCA090AE}"/>
                </a:ext>
              </a:extLst>
            </p:cNvPr>
            <p:cNvSpPr/>
            <p:nvPr/>
          </p:nvSpPr>
          <p:spPr>
            <a:xfrm>
              <a:off x="8328504" y="4006927"/>
              <a:ext cx="335470" cy="2327"/>
            </a:xfrm>
            <a:custGeom>
              <a:avLst/>
              <a:gdLst/>
              <a:ahLst/>
              <a:cxnLst/>
              <a:rect l="l" t="t" r="r" b="b"/>
              <a:pathLst>
                <a:path w="56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4" y="38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3;p39">
              <a:extLst>
                <a:ext uri="{FF2B5EF4-FFF2-40B4-BE49-F238E27FC236}">
                  <a16:creationId xmlns:a16="http://schemas.microsoft.com/office/drawing/2014/main" id="{86A26274-D9E3-520A-399F-EE17656F3675}"/>
                </a:ext>
              </a:extLst>
            </p:cNvPr>
            <p:cNvSpPr/>
            <p:nvPr/>
          </p:nvSpPr>
          <p:spPr>
            <a:xfrm>
              <a:off x="7581756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686" y="38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4;p39">
              <a:extLst>
                <a:ext uri="{FF2B5EF4-FFF2-40B4-BE49-F238E27FC236}">
                  <a16:creationId xmlns:a16="http://schemas.microsoft.com/office/drawing/2014/main" id="{16DF1ACD-457C-47B4-4D0D-9CB14ADDEE8E}"/>
                </a:ext>
              </a:extLst>
            </p:cNvPr>
            <p:cNvSpPr/>
            <p:nvPr/>
          </p:nvSpPr>
          <p:spPr>
            <a:xfrm>
              <a:off x="7953714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4" y="42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5;p39">
              <a:extLst>
                <a:ext uri="{FF2B5EF4-FFF2-40B4-BE49-F238E27FC236}">
                  <a16:creationId xmlns:a16="http://schemas.microsoft.com/office/drawing/2014/main" id="{4FFB237B-2CFD-E0C6-96FF-63449767E6EA}"/>
                </a:ext>
              </a:extLst>
            </p:cNvPr>
            <p:cNvSpPr/>
            <p:nvPr/>
          </p:nvSpPr>
          <p:spPr>
            <a:xfrm>
              <a:off x="8330216" y="4022259"/>
              <a:ext cx="338657" cy="2506"/>
            </a:xfrm>
            <a:custGeom>
              <a:avLst/>
              <a:gdLst/>
              <a:ahLst/>
              <a:cxnLst/>
              <a:rect l="l" t="t" r="r" b="b"/>
              <a:pathLst>
                <a:path w="5738" h="42" extrusionOk="0">
                  <a:moveTo>
                    <a:pt x="0" y="1"/>
                  </a:moveTo>
                  <a:lnTo>
                    <a:pt x="0" y="42"/>
                  </a:lnTo>
                  <a:lnTo>
                    <a:pt x="5737" y="42"/>
                  </a:lnTo>
                  <a:lnTo>
                    <a:pt x="573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6;p39">
              <a:extLst>
                <a:ext uri="{FF2B5EF4-FFF2-40B4-BE49-F238E27FC236}">
                  <a16:creationId xmlns:a16="http://schemas.microsoft.com/office/drawing/2014/main" id="{E2B3A850-EB49-739E-33BA-397C462383AD}"/>
                </a:ext>
              </a:extLst>
            </p:cNvPr>
            <p:cNvSpPr/>
            <p:nvPr/>
          </p:nvSpPr>
          <p:spPr>
            <a:xfrm>
              <a:off x="7577035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5" y="42"/>
                  </a:lnTo>
                  <a:lnTo>
                    <a:pt x="573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7;p39">
              <a:extLst>
                <a:ext uri="{FF2B5EF4-FFF2-40B4-BE49-F238E27FC236}">
                  <a16:creationId xmlns:a16="http://schemas.microsoft.com/office/drawing/2014/main" id="{890D4D31-68A3-5119-0C84-2709F93E349F}"/>
                </a:ext>
              </a:extLst>
            </p:cNvPr>
            <p:cNvSpPr/>
            <p:nvPr/>
          </p:nvSpPr>
          <p:spPr>
            <a:xfrm>
              <a:off x="7952238" y="4038010"/>
              <a:ext cx="341431" cy="2327"/>
            </a:xfrm>
            <a:custGeom>
              <a:avLst/>
              <a:gdLst/>
              <a:ahLst/>
              <a:cxnLst/>
              <a:rect l="l" t="t" r="r" b="b"/>
              <a:pathLst>
                <a:path w="5785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5" y="38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68;p39">
              <a:extLst>
                <a:ext uri="{FF2B5EF4-FFF2-40B4-BE49-F238E27FC236}">
                  <a16:creationId xmlns:a16="http://schemas.microsoft.com/office/drawing/2014/main" id="{D5967DBB-1D50-58AE-C860-4449976AE69D}"/>
                </a:ext>
              </a:extLst>
            </p:cNvPr>
            <p:cNvSpPr/>
            <p:nvPr/>
          </p:nvSpPr>
          <p:spPr>
            <a:xfrm>
              <a:off x="833210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69;p39">
              <a:extLst>
                <a:ext uri="{FF2B5EF4-FFF2-40B4-BE49-F238E27FC236}">
                  <a16:creationId xmlns:a16="http://schemas.microsoft.com/office/drawing/2014/main" id="{B02419C7-33AA-ECF6-A473-E0F83EABE553}"/>
                </a:ext>
              </a:extLst>
            </p:cNvPr>
            <p:cNvSpPr/>
            <p:nvPr/>
          </p:nvSpPr>
          <p:spPr>
            <a:xfrm>
              <a:off x="757219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0;p39">
              <a:extLst>
                <a:ext uri="{FF2B5EF4-FFF2-40B4-BE49-F238E27FC236}">
                  <a16:creationId xmlns:a16="http://schemas.microsoft.com/office/drawing/2014/main" id="{E482F2E2-0EA1-F363-B760-AA19D488688C}"/>
                </a:ext>
              </a:extLst>
            </p:cNvPr>
            <p:cNvSpPr/>
            <p:nvPr/>
          </p:nvSpPr>
          <p:spPr>
            <a:xfrm>
              <a:off x="7950527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1;p39">
              <a:extLst>
                <a:ext uri="{FF2B5EF4-FFF2-40B4-BE49-F238E27FC236}">
                  <a16:creationId xmlns:a16="http://schemas.microsoft.com/office/drawing/2014/main" id="{F7630825-C135-72B9-FC44-7C24A7924A1C}"/>
                </a:ext>
              </a:extLst>
            </p:cNvPr>
            <p:cNvSpPr/>
            <p:nvPr/>
          </p:nvSpPr>
          <p:spPr>
            <a:xfrm>
              <a:off x="8333934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2;p39">
              <a:extLst>
                <a:ext uri="{FF2B5EF4-FFF2-40B4-BE49-F238E27FC236}">
                  <a16:creationId xmlns:a16="http://schemas.microsoft.com/office/drawing/2014/main" id="{3CD3B845-F588-D403-DA62-05D6167AAC62}"/>
                </a:ext>
              </a:extLst>
            </p:cNvPr>
            <p:cNvSpPr/>
            <p:nvPr/>
          </p:nvSpPr>
          <p:spPr>
            <a:xfrm>
              <a:off x="7567296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73;p39">
              <a:extLst>
                <a:ext uri="{FF2B5EF4-FFF2-40B4-BE49-F238E27FC236}">
                  <a16:creationId xmlns:a16="http://schemas.microsoft.com/office/drawing/2014/main" id="{3165FCCF-FB07-1F00-5180-C4582074FA54}"/>
                </a:ext>
              </a:extLst>
            </p:cNvPr>
            <p:cNvSpPr/>
            <p:nvPr/>
          </p:nvSpPr>
          <p:spPr>
            <a:xfrm>
              <a:off x="7949051" y="4070226"/>
              <a:ext cx="347805" cy="2506"/>
            </a:xfrm>
            <a:custGeom>
              <a:avLst/>
              <a:gdLst/>
              <a:ahLst/>
              <a:cxnLst/>
              <a:rect l="l" t="t" r="r" b="b"/>
              <a:pathLst>
                <a:path w="5893" h="42" extrusionOk="0">
                  <a:moveTo>
                    <a:pt x="0" y="0"/>
                  </a:moveTo>
                  <a:lnTo>
                    <a:pt x="0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4;p39">
              <a:extLst>
                <a:ext uri="{FF2B5EF4-FFF2-40B4-BE49-F238E27FC236}">
                  <a16:creationId xmlns:a16="http://schemas.microsoft.com/office/drawing/2014/main" id="{A0248E44-0157-BF03-69A2-38B78A47512C}"/>
                </a:ext>
              </a:extLst>
            </p:cNvPr>
            <p:cNvSpPr/>
            <p:nvPr/>
          </p:nvSpPr>
          <p:spPr>
            <a:xfrm>
              <a:off x="8335823" y="4070226"/>
              <a:ext cx="347864" cy="2506"/>
            </a:xfrm>
            <a:custGeom>
              <a:avLst/>
              <a:gdLst/>
              <a:ahLst/>
              <a:cxnLst/>
              <a:rect l="l" t="t" r="r" b="b"/>
              <a:pathLst>
                <a:path w="5894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75;p39">
              <a:extLst>
                <a:ext uri="{FF2B5EF4-FFF2-40B4-BE49-F238E27FC236}">
                  <a16:creationId xmlns:a16="http://schemas.microsoft.com/office/drawing/2014/main" id="{03BE65F9-FE9F-5B71-4895-072725E30773}"/>
                </a:ext>
              </a:extLst>
            </p:cNvPr>
            <p:cNvSpPr/>
            <p:nvPr/>
          </p:nvSpPr>
          <p:spPr>
            <a:xfrm>
              <a:off x="7562220" y="4070226"/>
              <a:ext cx="347687" cy="2506"/>
            </a:xfrm>
            <a:custGeom>
              <a:avLst/>
              <a:gdLst/>
              <a:ahLst/>
              <a:cxnLst/>
              <a:rect l="l" t="t" r="r" b="b"/>
              <a:pathLst>
                <a:path w="5891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0" y="4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76;p39">
              <a:extLst>
                <a:ext uri="{FF2B5EF4-FFF2-40B4-BE49-F238E27FC236}">
                  <a16:creationId xmlns:a16="http://schemas.microsoft.com/office/drawing/2014/main" id="{B02710AD-1C8B-96BD-91FE-70A4A5F939C3}"/>
                </a:ext>
              </a:extLst>
            </p:cNvPr>
            <p:cNvSpPr/>
            <p:nvPr/>
          </p:nvSpPr>
          <p:spPr>
            <a:xfrm>
              <a:off x="7947517" y="4086692"/>
              <a:ext cx="350874" cy="2506"/>
            </a:xfrm>
            <a:custGeom>
              <a:avLst/>
              <a:gdLst/>
              <a:ahLst/>
              <a:cxnLst/>
              <a:rect l="l" t="t" r="r" b="b"/>
              <a:pathLst>
                <a:path w="5945" h="42" extrusionOk="0">
                  <a:moveTo>
                    <a:pt x="1" y="1"/>
                  </a:moveTo>
                  <a:lnTo>
                    <a:pt x="1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77;p39">
              <a:extLst>
                <a:ext uri="{FF2B5EF4-FFF2-40B4-BE49-F238E27FC236}">
                  <a16:creationId xmlns:a16="http://schemas.microsoft.com/office/drawing/2014/main" id="{D6AB699A-ACDA-0461-8DDC-6CCD3DEFFFE3}"/>
                </a:ext>
              </a:extLst>
            </p:cNvPr>
            <p:cNvSpPr/>
            <p:nvPr/>
          </p:nvSpPr>
          <p:spPr>
            <a:xfrm>
              <a:off x="8337712" y="4086692"/>
              <a:ext cx="350992" cy="2506"/>
            </a:xfrm>
            <a:custGeom>
              <a:avLst/>
              <a:gdLst/>
              <a:ahLst/>
              <a:cxnLst/>
              <a:rect l="l" t="t" r="r" b="b"/>
              <a:pathLst>
                <a:path w="5947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7" y="42"/>
                  </a:lnTo>
                  <a:lnTo>
                    <a:pt x="594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878;p39">
              <a:extLst>
                <a:ext uri="{FF2B5EF4-FFF2-40B4-BE49-F238E27FC236}">
                  <a16:creationId xmlns:a16="http://schemas.microsoft.com/office/drawing/2014/main" id="{BA7BFAA5-3463-9778-8687-228EF947847C}"/>
                </a:ext>
              </a:extLst>
            </p:cNvPr>
            <p:cNvSpPr/>
            <p:nvPr/>
          </p:nvSpPr>
          <p:spPr>
            <a:xfrm>
              <a:off x="7557203" y="4086692"/>
              <a:ext cx="350815" cy="2506"/>
            </a:xfrm>
            <a:custGeom>
              <a:avLst/>
              <a:gdLst/>
              <a:ahLst/>
              <a:cxnLst/>
              <a:rect l="l" t="t" r="r" b="b"/>
              <a:pathLst>
                <a:path w="5944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879;p39">
              <a:extLst>
                <a:ext uri="{FF2B5EF4-FFF2-40B4-BE49-F238E27FC236}">
                  <a16:creationId xmlns:a16="http://schemas.microsoft.com/office/drawing/2014/main" id="{A4BAA506-3F2B-2462-1C6E-EFE603B8909B}"/>
                </a:ext>
              </a:extLst>
            </p:cNvPr>
            <p:cNvSpPr/>
            <p:nvPr/>
          </p:nvSpPr>
          <p:spPr>
            <a:xfrm>
              <a:off x="7952415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5" y="42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880;p39">
              <a:extLst>
                <a:ext uri="{FF2B5EF4-FFF2-40B4-BE49-F238E27FC236}">
                  <a16:creationId xmlns:a16="http://schemas.microsoft.com/office/drawing/2014/main" id="{605A534D-00A6-D484-BD78-0D7B924C5367}"/>
                </a:ext>
              </a:extLst>
            </p:cNvPr>
            <p:cNvSpPr/>
            <p:nvPr/>
          </p:nvSpPr>
          <p:spPr>
            <a:xfrm>
              <a:off x="8346329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6" y="42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881;p39">
              <a:extLst>
                <a:ext uri="{FF2B5EF4-FFF2-40B4-BE49-F238E27FC236}">
                  <a16:creationId xmlns:a16="http://schemas.microsoft.com/office/drawing/2014/main" id="{CD004E74-EF39-CCFF-5A5C-8DA617C0547B}"/>
                </a:ext>
              </a:extLst>
            </p:cNvPr>
            <p:cNvSpPr/>
            <p:nvPr/>
          </p:nvSpPr>
          <p:spPr>
            <a:xfrm>
              <a:off x="7558679" y="4103576"/>
              <a:ext cx="340722" cy="2506"/>
            </a:xfrm>
            <a:custGeom>
              <a:avLst/>
              <a:gdLst/>
              <a:ahLst/>
              <a:cxnLst/>
              <a:rect l="l" t="t" r="r" b="b"/>
              <a:pathLst>
                <a:path w="5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2" y="42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882;p39">
              <a:extLst>
                <a:ext uri="{FF2B5EF4-FFF2-40B4-BE49-F238E27FC236}">
                  <a16:creationId xmlns:a16="http://schemas.microsoft.com/office/drawing/2014/main" id="{371E74A5-080E-1499-E9C9-E99EBBA4B65E}"/>
                </a:ext>
              </a:extLst>
            </p:cNvPr>
            <p:cNvSpPr/>
            <p:nvPr/>
          </p:nvSpPr>
          <p:spPr>
            <a:xfrm>
              <a:off x="7954481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883;p39">
              <a:extLst>
                <a:ext uri="{FF2B5EF4-FFF2-40B4-BE49-F238E27FC236}">
                  <a16:creationId xmlns:a16="http://schemas.microsoft.com/office/drawing/2014/main" id="{2E618814-1930-6134-5B36-453817539915}"/>
                </a:ext>
              </a:extLst>
            </p:cNvPr>
            <p:cNvSpPr/>
            <p:nvPr/>
          </p:nvSpPr>
          <p:spPr>
            <a:xfrm>
              <a:off x="8355713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884;p39">
              <a:extLst>
                <a:ext uri="{FF2B5EF4-FFF2-40B4-BE49-F238E27FC236}">
                  <a16:creationId xmlns:a16="http://schemas.microsoft.com/office/drawing/2014/main" id="{822EB3DF-B4BC-B203-9B73-C58227CCFFF6}"/>
                </a:ext>
              </a:extLst>
            </p:cNvPr>
            <p:cNvSpPr/>
            <p:nvPr/>
          </p:nvSpPr>
          <p:spPr>
            <a:xfrm>
              <a:off x="7553249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885;p39">
              <a:extLst>
                <a:ext uri="{FF2B5EF4-FFF2-40B4-BE49-F238E27FC236}">
                  <a16:creationId xmlns:a16="http://schemas.microsoft.com/office/drawing/2014/main" id="{0D43F438-7F24-CF26-3C81-B91BB8AEDD8E}"/>
                </a:ext>
              </a:extLst>
            </p:cNvPr>
            <p:cNvSpPr/>
            <p:nvPr/>
          </p:nvSpPr>
          <p:spPr>
            <a:xfrm>
              <a:off x="794078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886;p39">
              <a:extLst>
                <a:ext uri="{FF2B5EF4-FFF2-40B4-BE49-F238E27FC236}">
                  <a16:creationId xmlns:a16="http://schemas.microsoft.com/office/drawing/2014/main" id="{ABE4A929-7F2C-1A17-BC57-C2841DFCA2DE}"/>
                </a:ext>
              </a:extLst>
            </p:cNvPr>
            <p:cNvSpPr/>
            <p:nvPr/>
          </p:nvSpPr>
          <p:spPr>
            <a:xfrm>
              <a:off x="8345975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887;p39">
              <a:extLst>
                <a:ext uri="{FF2B5EF4-FFF2-40B4-BE49-F238E27FC236}">
                  <a16:creationId xmlns:a16="http://schemas.microsoft.com/office/drawing/2014/main" id="{E3D007BA-8A8A-3A35-45D2-83229A1455DB}"/>
                </a:ext>
              </a:extLst>
            </p:cNvPr>
            <p:cNvSpPr/>
            <p:nvPr/>
          </p:nvSpPr>
          <p:spPr>
            <a:xfrm>
              <a:off x="753577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1" y="0"/>
                  </a:moveTo>
                  <a:lnTo>
                    <a:pt x="1" y="39"/>
                  </a:lnTo>
                  <a:lnTo>
                    <a:pt x="6170" y="39"/>
                  </a:lnTo>
                  <a:lnTo>
                    <a:pt x="617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888;p39">
              <a:extLst>
                <a:ext uri="{FF2B5EF4-FFF2-40B4-BE49-F238E27FC236}">
                  <a16:creationId xmlns:a16="http://schemas.microsoft.com/office/drawing/2014/main" id="{12883A32-6B27-2ACC-21B5-331E1E2291E8}"/>
                </a:ext>
              </a:extLst>
            </p:cNvPr>
            <p:cNvSpPr/>
            <p:nvPr/>
          </p:nvSpPr>
          <p:spPr>
            <a:xfrm>
              <a:off x="7939076" y="4174452"/>
              <a:ext cx="367754" cy="2327"/>
            </a:xfrm>
            <a:custGeom>
              <a:avLst/>
              <a:gdLst/>
              <a:ahLst/>
              <a:cxnLst/>
              <a:rect l="l" t="t" r="r" b="b"/>
              <a:pathLst>
                <a:path w="6231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889;p39">
              <a:extLst>
                <a:ext uri="{FF2B5EF4-FFF2-40B4-BE49-F238E27FC236}">
                  <a16:creationId xmlns:a16="http://schemas.microsoft.com/office/drawing/2014/main" id="{72F7C90A-9813-1D96-A452-573A1F1D7D43}"/>
                </a:ext>
              </a:extLst>
            </p:cNvPr>
            <p:cNvSpPr/>
            <p:nvPr/>
          </p:nvSpPr>
          <p:spPr>
            <a:xfrm>
              <a:off x="834804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0" y="0"/>
                  </a:moveTo>
                  <a:lnTo>
                    <a:pt x="0" y="38"/>
                  </a:lnTo>
                  <a:lnTo>
                    <a:pt x="6229" y="38"/>
                  </a:lnTo>
                  <a:lnTo>
                    <a:pt x="622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890;p39">
              <a:extLst>
                <a:ext uri="{FF2B5EF4-FFF2-40B4-BE49-F238E27FC236}">
                  <a16:creationId xmlns:a16="http://schemas.microsoft.com/office/drawing/2014/main" id="{EA7F493D-6C52-4FFE-8E2A-7CD11D8B2FC1}"/>
                </a:ext>
              </a:extLst>
            </p:cNvPr>
            <p:cNvSpPr/>
            <p:nvPr/>
          </p:nvSpPr>
          <p:spPr>
            <a:xfrm>
              <a:off x="753017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891;p39">
              <a:extLst>
                <a:ext uri="{FF2B5EF4-FFF2-40B4-BE49-F238E27FC236}">
                  <a16:creationId xmlns:a16="http://schemas.microsoft.com/office/drawing/2014/main" id="{F43EF271-AF75-4202-724E-07C72EEBFE78}"/>
                </a:ext>
              </a:extLst>
            </p:cNvPr>
            <p:cNvSpPr/>
            <p:nvPr/>
          </p:nvSpPr>
          <p:spPr>
            <a:xfrm>
              <a:off x="793742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892;p39">
              <a:extLst>
                <a:ext uri="{FF2B5EF4-FFF2-40B4-BE49-F238E27FC236}">
                  <a16:creationId xmlns:a16="http://schemas.microsoft.com/office/drawing/2014/main" id="{AF0FAE0B-E60B-BDA8-C549-6F0E66233C04}"/>
                </a:ext>
              </a:extLst>
            </p:cNvPr>
            <p:cNvSpPr/>
            <p:nvPr/>
          </p:nvSpPr>
          <p:spPr>
            <a:xfrm>
              <a:off x="8350283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893;p39">
              <a:extLst>
                <a:ext uri="{FF2B5EF4-FFF2-40B4-BE49-F238E27FC236}">
                  <a16:creationId xmlns:a16="http://schemas.microsoft.com/office/drawing/2014/main" id="{4C773C36-0171-1877-29DF-B3CDAAA8B84B}"/>
                </a:ext>
              </a:extLst>
            </p:cNvPr>
            <p:cNvSpPr/>
            <p:nvPr/>
          </p:nvSpPr>
          <p:spPr>
            <a:xfrm>
              <a:off x="752456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894;p39">
              <a:extLst>
                <a:ext uri="{FF2B5EF4-FFF2-40B4-BE49-F238E27FC236}">
                  <a16:creationId xmlns:a16="http://schemas.microsoft.com/office/drawing/2014/main" id="{E97963F8-8CE3-FE26-A98B-390582A3D86B}"/>
                </a:ext>
              </a:extLst>
            </p:cNvPr>
            <p:cNvSpPr/>
            <p:nvPr/>
          </p:nvSpPr>
          <p:spPr>
            <a:xfrm>
              <a:off x="7935535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1" y="41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895;p39">
              <a:extLst>
                <a:ext uri="{FF2B5EF4-FFF2-40B4-BE49-F238E27FC236}">
                  <a16:creationId xmlns:a16="http://schemas.microsoft.com/office/drawing/2014/main" id="{63A88A1F-D244-AB09-19DD-5BF2A4A85653}"/>
                </a:ext>
              </a:extLst>
            </p:cNvPr>
            <p:cNvSpPr/>
            <p:nvPr/>
          </p:nvSpPr>
          <p:spPr>
            <a:xfrm>
              <a:off x="8352349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0" y="4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896;p39">
              <a:extLst>
                <a:ext uri="{FF2B5EF4-FFF2-40B4-BE49-F238E27FC236}">
                  <a16:creationId xmlns:a16="http://schemas.microsoft.com/office/drawing/2014/main" id="{DBFB6134-54CC-6127-BC8F-A8AE7D291455}"/>
                </a:ext>
              </a:extLst>
            </p:cNvPr>
            <p:cNvSpPr/>
            <p:nvPr/>
          </p:nvSpPr>
          <p:spPr>
            <a:xfrm>
              <a:off x="7518721" y="4211799"/>
              <a:ext cx="374659" cy="2506"/>
            </a:xfrm>
            <a:custGeom>
              <a:avLst/>
              <a:gdLst/>
              <a:ahLst/>
              <a:cxnLst/>
              <a:rect l="l" t="t" r="r" b="b"/>
              <a:pathLst>
                <a:path w="6348" h="42" extrusionOk="0">
                  <a:moveTo>
                    <a:pt x="1" y="0"/>
                  </a:moveTo>
                  <a:lnTo>
                    <a:pt x="1" y="41"/>
                  </a:lnTo>
                  <a:lnTo>
                    <a:pt x="6348" y="41"/>
                  </a:lnTo>
                  <a:lnTo>
                    <a:pt x="6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897;p39">
              <a:extLst>
                <a:ext uri="{FF2B5EF4-FFF2-40B4-BE49-F238E27FC236}">
                  <a16:creationId xmlns:a16="http://schemas.microsoft.com/office/drawing/2014/main" id="{301393E1-E722-69A2-3F7A-09CE8C3AD2AB}"/>
                </a:ext>
              </a:extLst>
            </p:cNvPr>
            <p:cNvSpPr/>
            <p:nvPr/>
          </p:nvSpPr>
          <p:spPr>
            <a:xfrm>
              <a:off x="7933646" y="4230950"/>
              <a:ext cx="378613" cy="2506"/>
            </a:xfrm>
            <a:custGeom>
              <a:avLst/>
              <a:gdLst/>
              <a:ahLst/>
              <a:cxnLst/>
              <a:rect l="l" t="t" r="r" b="b"/>
              <a:pathLst>
                <a:path w="6415" h="42" extrusionOk="0">
                  <a:moveTo>
                    <a:pt x="1" y="0"/>
                  </a:moveTo>
                  <a:lnTo>
                    <a:pt x="1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898;p39">
              <a:extLst>
                <a:ext uri="{FF2B5EF4-FFF2-40B4-BE49-F238E27FC236}">
                  <a16:creationId xmlns:a16="http://schemas.microsoft.com/office/drawing/2014/main" id="{8220335D-B48A-28C1-690D-17A37938F4F6}"/>
                </a:ext>
              </a:extLst>
            </p:cNvPr>
            <p:cNvSpPr/>
            <p:nvPr/>
          </p:nvSpPr>
          <p:spPr>
            <a:xfrm>
              <a:off x="8354592" y="4230950"/>
              <a:ext cx="378554" cy="2506"/>
            </a:xfrm>
            <a:custGeom>
              <a:avLst/>
              <a:gdLst/>
              <a:ahLst/>
              <a:cxnLst/>
              <a:rect l="l" t="t" r="r" b="b"/>
              <a:pathLst>
                <a:path w="6414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899;p39">
              <a:extLst>
                <a:ext uri="{FF2B5EF4-FFF2-40B4-BE49-F238E27FC236}">
                  <a16:creationId xmlns:a16="http://schemas.microsoft.com/office/drawing/2014/main" id="{54BC5219-6F5F-EDC9-799C-44623FAEA5FC}"/>
                </a:ext>
              </a:extLst>
            </p:cNvPr>
            <p:cNvSpPr/>
            <p:nvPr/>
          </p:nvSpPr>
          <p:spPr>
            <a:xfrm>
              <a:off x="7512760" y="4230950"/>
              <a:ext cx="378377" cy="2506"/>
            </a:xfrm>
            <a:custGeom>
              <a:avLst/>
              <a:gdLst/>
              <a:ahLst/>
              <a:cxnLst/>
              <a:rect l="l" t="t" r="r" b="b"/>
              <a:pathLst>
                <a:path w="6411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1" y="41"/>
                  </a:lnTo>
                  <a:lnTo>
                    <a:pt x="641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900;p39">
              <a:extLst>
                <a:ext uri="{FF2B5EF4-FFF2-40B4-BE49-F238E27FC236}">
                  <a16:creationId xmlns:a16="http://schemas.microsoft.com/office/drawing/2014/main" id="{F00E7B76-AD24-558F-A24C-97F5BD9C3FCC}"/>
                </a:ext>
              </a:extLst>
            </p:cNvPr>
            <p:cNvSpPr/>
            <p:nvPr/>
          </p:nvSpPr>
          <p:spPr>
            <a:xfrm>
              <a:off x="7931758" y="4250638"/>
              <a:ext cx="382391" cy="2506"/>
            </a:xfrm>
            <a:custGeom>
              <a:avLst/>
              <a:gdLst/>
              <a:ahLst/>
              <a:cxnLst/>
              <a:rect l="l" t="t" r="r" b="b"/>
              <a:pathLst>
                <a:path w="6479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8" y="42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901;p39">
              <a:extLst>
                <a:ext uri="{FF2B5EF4-FFF2-40B4-BE49-F238E27FC236}">
                  <a16:creationId xmlns:a16="http://schemas.microsoft.com/office/drawing/2014/main" id="{8BF1B404-366E-3DC3-1BFF-0C9F8F9E90BA}"/>
                </a:ext>
              </a:extLst>
            </p:cNvPr>
            <p:cNvSpPr/>
            <p:nvPr/>
          </p:nvSpPr>
          <p:spPr>
            <a:xfrm>
              <a:off x="8357012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902;p39">
              <a:extLst>
                <a:ext uri="{FF2B5EF4-FFF2-40B4-BE49-F238E27FC236}">
                  <a16:creationId xmlns:a16="http://schemas.microsoft.com/office/drawing/2014/main" id="{21826548-43A1-9936-557A-CBAAED040E16}"/>
                </a:ext>
              </a:extLst>
            </p:cNvPr>
            <p:cNvSpPr/>
            <p:nvPr/>
          </p:nvSpPr>
          <p:spPr>
            <a:xfrm>
              <a:off x="7506739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903;p39">
              <a:extLst>
                <a:ext uri="{FF2B5EF4-FFF2-40B4-BE49-F238E27FC236}">
                  <a16:creationId xmlns:a16="http://schemas.microsoft.com/office/drawing/2014/main" id="{1EF7D693-7E3F-0B6A-4AF0-A5089E54646F}"/>
                </a:ext>
              </a:extLst>
            </p:cNvPr>
            <p:cNvSpPr/>
            <p:nvPr/>
          </p:nvSpPr>
          <p:spPr>
            <a:xfrm>
              <a:off x="7929928" y="4270743"/>
              <a:ext cx="386050" cy="2327"/>
            </a:xfrm>
            <a:custGeom>
              <a:avLst/>
              <a:gdLst/>
              <a:ahLst/>
              <a:cxnLst/>
              <a:rect l="l" t="t" r="r" b="b"/>
              <a:pathLst>
                <a:path w="6541" h="39" extrusionOk="0">
                  <a:moveTo>
                    <a:pt x="0" y="0"/>
                  </a:moveTo>
                  <a:lnTo>
                    <a:pt x="0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904;p39">
              <a:extLst>
                <a:ext uri="{FF2B5EF4-FFF2-40B4-BE49-F238E27FC236}">
                  <a16:creationId xmlns:a16="http://schemas.microsoft.com/office/drawing/2014/main" id="{099234B4-BAF9-B1E7-D19D-943B23476947}"/>
                </a:ext>
              </a:extLst>
            </p:cNvPr>
            <p:cNvSpPr/>
            <p:nvPr/>
          </p:nvSpPr>
          <p:spPr>
            <a:xfrm>
              <a:off x="8359255" y="4270743"/>
              <a:ext cx="386109" cy="2327"/>
            </a:xfrm>
            <a:custGeom>
              <a:avLst/>
              <a:gdLst/>
              <a:ahLst/>
              <a:cxnLst/>
              <a:rect l="l" t="t" r="r" b="b"/>
              <a:pathLst>
                <a:path w="6542" h="39" extrusionOk="0">
                  <a:moveTo>
                    <a:pt x="1" y="0"/>
                  </a:moveTo>
                  <a:lnTo>
                    <a:pt x="1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905;p39">
              <a:extLst>
                <a:ext uri="{FF2B5EF4-FFF2-40B4-BE49-F238E27FC236}">
                  <a16:creationId xmlns:a16="http://schemas.microsoft.com/office/drawing/2014/main" id="{B1C5EA8C-CD1B-66EA-2B65-673BB8CF9EED}"/>
                </a:ext>
              </a:extLst>
            </p:cNvPr>
            <p:cNvSpPr/>
            <p:nvPr/>
          </p:nvSpPr>
          <p:spPr>
            <a:xfrm>
              <a:off x="7500542" y="4270743"/>
              <a:ext cx="385932" cy="2327"/>
            </a:xfrm>
            <a:custGeom>
              <a:avLst/>
              <a:gdLst/>
              <a:ahLst/>
              <a:cxnLst/>
              <a:rect l="l" t="t" r="r" b="b"/>
              <a:pathLst>
                <a:path w="6539" h="39" extrusionOk="0">
                  <a:moveTo>
                    <a:pt x="1" y="0"/>
                  </a:moveTo>
                  <a:lnTo>
                    <a:pt x="1" y="38"/>
                  </a:lnTo>
                  <a:lnTo>
                    <a:pt x="6538" y="38"/>
                  </a:lnTo>
                  <a:lnTo>
                    <a:pt x="65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906;p39">
              <a:extLst>
                <a:ext uri="{FF2B5EF4-FFF2-40B4-BE49-F238E27FC236}">
                  <a16:creationId xmlns:a16="http://schemas.microsoft.com/office/drawing/2014/main" id="{B1BA1179-7A41-9C4C-4E61-9FF130152971}"/>
                </a:ext>
              </a:extLst>
            </p:cNvPr>
            <p:cNvSpPr/>
            <p:nvPr/>
          </p:nvSpPr>
          <p:spPr>
            <a:xfrm>
              <a:off x="7928039" y="4291206"/>
              <a:ext cx="389827" cy="2327"/>
            </a:xfrm>
            <a:custGeom>
              <a:avLst/>
              <a:gdLst/>
              <a:ahLst/>
              <a:cxnLst/>
              <a:rect l="l" t="t" r="r" b="b"/>
              <a:pathLst>
                <a:path w="6605" h="39" extrusionOk="0">
                  <a:moveTo>
                    <a:pt x="0" y="0"/>
                  </a:moveTo>
                  <a:lnTo>
                    <a:pt x="0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907;p39">
              <a:extLst>
                <a:ext uri="{FF2B5EF4-FFF2-40B4-BE49-F238E27FC236}">
                  <a16:creationId xmlns:a16="http://schemas.microsoft.com/office/drawing/2014/main" id="{626877E7-DCB1-503B-9AF8-95E3D54EFC7D}"/>
                </a:ext>
              </a:extLst>
            </p:cNvPr>
            <p:cNvSpPr/>
            <p:nvPr/>
          </p:nvSpPr>
          <p:spPr>
            <a:xfrm>
              <a:off x="836167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908;p39">
              <a:extLst>
                <a:ext uri="{FF2B5EF4-FFF2-40B4-BE49-F238E27FC236}">
                  <a16:creationId xmlns:a16="http://schemas.microsoft.com/office/drawing/2014/main" id="{014E7911-DAFB-072B-62C8-2A7E2301BA22}"/>
                </a:ext>
              </a:extLst>
            </p:cNvPr>
            <p:cNvSpPr/>
            <p:nvPr/>
          </p:nvSpPr>
          <p:spPr>
            <a:xfrm>
              <a:off x="749434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909;p39">
              <a:extLst>
                <a:ext uri="{FF2B5EF4-FFF2-40B4-BE49-F238E27FC236}">
                  <a16:creationId xmlns:a16="http://schemas.microsoft.com/office/drawing/2014/main" id="{A7AFA09E-38BF-8CE9-0A10-848DA8DC3305}"/>
                </a:ext>
              </a:extLst>
            </p:cNvPr>
            <p:cNvSpPr/>
            <p:nvPr/>
          </p:nvSpPr>
          <p:spPr>
            <a:xfrm>
              <a:off x="792597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910;p39">
              <a:extLst>
                <a:ext uri="{FF2B5EF4-FFF2-40B4-BE49-F238E27FC236}">
                  <a16:creationId xmlns:a16="http://schemas.microsoft.com/office/drawing/2014/main" id="{28024505-EAE6-A74F-567B-887F14F49A8C}"/>
                </a:ext>
              </a:extLst>
            </p:cNvPr>
            <p:cNvSpPr/>
            <p:nvPr/>
          </p:nvSpPr>
          <p:spPr>
            <a:xfrm>
              <a:off x="8364154" y="4312028"/>
              <a:ext cx="393781" cy="2327"/>
            </a:xfrm>
            <a:custGeom>
              <a:avLst/>
              <a:gdLst/>
              <a:ahLst/>
              <a:cxnLst/>
              <a:rect l="l" t="t" r="r" b="b"/>
              <a:pathLst>
                <a:path w="6672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1" y="39"/>
                  </a:lnTo>
                  <a:lnTo>
                    <a:pt x="667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911;p39">
              <a:extLst>
                <a:ext uri="{FF2B5EF4-FFF2-40B4-BE49-F238E27FC236}">
                  <a16:creationId xmlns:a16="http://schemas.microsoft.com/office/drawing/2014/main" id="{4C64BC1C-45D1-2A2C-B671-378C6B601D1B}"/>
                </a:ext>
              </a:extLst>
            </p:cNvPr>
            <p:cNvSpPr/>
            <p:nvPr/>
          </p:nvSpPr>
          <p:spPr>
            <a:xfrm>
              <a:off x="748779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1" y="1"/>
                  </a:moveTo>
                  <a:lnTo>
                    <a:pt x="1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912;p39">
              <a:extLst>
                <a:ext uri="{FF2B5EF4-FFF2-40B4-BE49-F238E27FC236}">
                  <a16:creationId xmlns:a16="http://schemas.microsoft.com/office/drawing/2014/main" id="{4BC8F2B4-2B67-946D-F1B3-72ED1C824A55}"/>
                </a:ext>
              </a:extLst>
            </p:cNvPr>
            <p:cNvSpPr/>
            <p:nvPr/>
          </p:nvSpPr>
          <p:spPr>
            <a:xfrm>
              <a:off x="7923908" y="4333267"/>
              <a:ext cx="398090" cy="2506"/>
            </a:xfrm>
            <a:custGeom>
              <a:avLst/>
              <a:gdLst/>
              <a:ahLst/>
              <a:cxnLst/>
              <a:rect l="l" t="t" r="r" b="b"/>
              <a:pathLst>
                <a:path w="6745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4" y="4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913;p39">
              <a:extLst>
                <a:ext uri="{FF2B5EF4-FFF2-40B4-BE49-F238E27FC236}">
                  <a16:creationId xmlns:a16="http://schemas.microsoft.com/office/drawing/2014/main" id="{9E0E1AD8-ED42-654C-B370-C7B30F2C4958}"/>
                </a:ext>
              </a:extLst>
            </p:cNvPr>
            <p:cNvSpPr/>
            <p:nvPr/>
          </p:nvSpPr>
          <p:spPr>
            <a:xfrm>
              <a:off x="8366574" y="4333267"/>
              <a:ext cx="397913" cy="2506"/>
            </a:xfrm>
            <a:custGeom>
              <a:avLst/>
              <a:gdLst/>
              <a:ahLst/>
              <a:cxnLst/>
              <a:rect l="l" t="t" r="r" b="b"/>
              <a:pathLst>
                <a:path w="6742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1" y="42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914;p39">
              <a:extLst>
                <a:ext uri="{FF2B5EF4-FFF2-40B4-BE49-F238E27FC236}">
                  <a16:creationId xmlns:a16="http://schemas.microsoft.com/office/drawing/2014/main" id="{DAA74D3D-F803-DBCD-FC6E-B78ADB09BA0E}"/>
                </a:ext>
              </a:extLst>
            </p:cNvPr>
            <p:cNvSpPr/>
            <p:nvPr/>
          </p:nvSpPr>
          <p:spPr>
            <a:xfrm>
              <a:off x="7481419" y="4333267"/>
              <a:ext cx="397736" cy="2506"/>
            </a:xfrm>
            <a:custGeom>
              <a:avLst/>
              <a:gdLst/>
              <a:ahLst/>
              <a:cxnLst/>
              <a:rect l="l" t="t" r="r" b="b"/>
              <a:pathLst>
                <a:path w="6739" h="42" extrusionOk="0">
                  <a:moveTo>
                    <a:pt x="1" y="0"/>
                  </a:moveTo>
                  <a:lnTo>
                    <a:pt x="1" y="42"/>
                  </a:lnTo>
                  <a:lnTo>
                    <a:pt x="6738" y="42"/>
                  </a:lnTo>
                  <a:lnTo>
                    <a:pt x="67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915;p39">
              <a:extLst>
                <a:ext uri="{FF2B5EF4-FFF2-40B4-BE49-F238E27FC236}">
                  <a16:creationId xmlns:a16="http://schemas.microsoft.com/office/drawing/2014/main" id="{3AD982E8-CFAC-985B-B235-EB0F61EA5C0D}"/>
                </a:ext>
              </a:extLst>
            </p:cNvPr>
            <p:cNvSpPr/>
            <p:nvPr/>
          </p:nvSpPr>
          <p:spPr>
            <a:xfrm>
              <a:off x="7939667" y="4355043"/>
              <a:ext cx="366573" cy="2327"/>
            </a:xfrm>
            <a:custGeom>
              <a:avLst/>
              <a:gdLst/>
              <a:ahLst/>
              <a:cxnLst/>
              <a:rect l="l" t="t" r="r" b="b"/>
              <a:pathLst>
                <a:path w="6211" h="39" extrusionOk="0">
                  <a:moveTo>
                    <a:pt x="0" y="1"/>
                  </a:moveTo>
                  <a:lnTo>
                    <a:pt x="0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916;p39">
              <a:extLst>
                <a:ext uri="{FF2B5EF4-FFF2-40B4-BE49-F238E27FC236}">
                  <a16:creationId xmlns:a16="http://schemas.microsoft.com/office/drawing/2014/main" id="{0FD187FA-36F0-ED45-1859-83973031D4AE}"/>
                </a:ext>
              </a:extLst>
            </p:cNvPr>
            <p:cNvSpPr/>
            <p:nvPr/>
          </p:nvSpPr>
          <p:spPr>
            <a:xfrm>
              <a:off x="8386818" y="4355043"/>
              <a:ext cx="366809" cy="2327"/>
            </a:xfrm>
            <a:custGeom>
              <a:avLst/>
              <a:gdLst/>
              <a:ahLst/>
              <a:cxnLst/>
              <a:rect l="l" t="t" r="r" b="b"/>
              <a:pathLst>
                <a:path w="6215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4" y="39"/>
                  </a:lnTo>
                  <a:lnTo>
                    <a:pt x="621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917;p39">
              <a:extLst>
                <a:ext uri="{FF2B5EF4-FFF2-40B4-BE49-F238E27FC236}">
                  <a16:creationId xmlns:a16="http://schemas.microsoft.com/office/drawing/2014/main" id="{D78D7A05-012A-93DA-5D9A-24EB2CCD7F40}"/>
                </a:ext>
              </a:extLst>
            </p:cNvPr>
            <p:cNvSpPr/>
            <p:nvPr/>
          </p:nvSpPr>
          <p:spPr>
            <a:xfrm>
              <a:off x="7492279" y="4355043"/>
              <a:ext cx="366632" cy="2327"/>
            </a:xfrm>
            <a:custGeom>
              <a:avLst/>
              <a:gdLst/>
              <a:ahLst/>
              <a:cxnLst/>
              <a:rect l="l" t="t" r="r" b="b"/>
              <a:pathLst>
                <a:path w="6212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918;p39">
              <a:extLst>
                <a:ext uri="{FF2B5EF4-FFF2-40B4-BE49-F238E27FC236}">
                  <a16:creationId xmlns:a16="http://schemas.microsoft.com/office/drawing/2014/main" id="{E64FED14-2FBC-6A40-C997-9CC9946932FD}"/>
                </a:ext>
              </a:extLst>
            </p:cNvPr>
            <p:cNvSpPr/>
            <p:nvPr/>
          </p:nvSpPr>
          <p:spPr>
            <a:xfrm>
              <a:off x="7922963" y="4399788"/>
              <a:ext cx="399801" cy="2506"/>
            </a:xfrm>
            <a:custGeom>
              <a:avLst/>
              <a:gdLst/>
              <a:ahLst/>
              <a:cxnLst/>
              <a:rect l="l" t="t" r="r" b="b"/>
              <a:pathLst>
                <a:path w="6774" h="42" extrusionOk="0">
                  <a:moveTo>
                    <a:pt x="1" y="0"/>
                  </a:moveTo>
                  <a:lnTo>
                    <a:pt x="1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919;p39">
              <a:extLst>
                <a:ext uri="{FF2B5EF4-FFF2-40B4-BE49-F238E27FC236}">
                  <a16:creationId xmlns:a16="http://schemas.microsoft.com/office/drawing/2014/main" id="{8240D36F-897E-B020-29B8-2D273584FB0A}"/>
                </a:ext>
              </a:extLst>
            </p:cNvPr>
            <p:cNvSpPr/>
            <p:nvPr/>
          </p:nvSpPr>
          <p:spPr>
            <a:xfrm>
              <a:off x="8379913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920;p39">
              <a:extLst>
                <a:ext uri="{FF2B5EF4-FFF2-40B4-BE49-F238E27FC236}">
                  <a16:creationId xmlns:a16="http://schemas.microsoft.com/office/drawing/2014/main" id="{48C5842E-ACE3-02EB-24B9-2E01E76EA786}"/>
                </a:ext>
              </a:extLst>
            </p:cNvPr>
            <p:cNvSpPr/>
            <p:nvPr/>
          </p:nvSpPr>
          <p:spPr>
            <a:xfrm>
              <a:off x="7466250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921;p39">
              <a:extLst>
                <a:ext uri="{FF2B5EF4-FFF2-40B4-BE49-F238E27FC236}">
                  <a16:creationId xmlns:a16="http://schemas.microsoft.com/office/drawing/2014/main" id="{F6EB9852-C721-A69D-1EE9-678B78F376FA}"/>
                </a:ext>
              </a:extLst>
            </p:cNvPr>
            <p:cNvSpPr/>
            <p:nvPr/>
          </p:nvSpPr>
          <p:spPr>
            <a:xfrm>
              <a:off x="791546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922;p39">
              <a:extLst>
                <a:ext uri="{FF2B5EF4-FFF2-40B4-BE49-F238E27FC236}">
                  <a16:creationId xmlns:a16="http://schemas.microsoft.com/office/drawing/2014/main" id="{590011CD-537A-7404-4DA3-0A026989926A}"/>
                </a:ext>
              </a:extLst>
            </p:cNvPr>
            <p:cNvSpPr/>
            <p:nvPr/>
          </p:nvSpPr>
          <p:spPr>
            <a:xfrm>
              <a:off x="8377080" y="4422876"/>
              <a:ext cx="415147" cy="2565"/>
            </a:xfrm>
            <a:custGeom>
              <a:avLst/>
              <a:gdLst/>
              <a:ahLst/>
              <a:cxnLst/>
              <a:rect l="l" t="t" r="r" b="b"/>
              <a:pathLst>
                <a:path w="7034" h="43" extrusionOk="0">
                  <a:moveTo>
                    <a:pt x="0" y="1"/>
                  </a:moveTo>
                  <a:lnTo>
                    <a:pt x="0" y="42"/>
                  </a:lnTo>
                  <a:lnTo>
                    <a:pt x="7033" y="42"/>
                  </a:lnTo>
                  <a:lnTo>
                    <a:pt x="7033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923;p39">
              <a:extLst>
                <a:ext uri="{FF2B5EF4-FFF2-40B4-BE49-F238E27FC236}">
                  <a16:creationId xmlns:a16="http://schemas.microsoft.com/office/drawing/2014/main" id="{FEAF2551-E0AC-94A4-0F96-B8E9E5C0610B}"/>
                </a:ext>
              </a:extLst>
            </p:cNvPr>
            <p:cNvSpPr/>
            <p:nvPr/>
          </p:nvSpPr>
          <p:spPr>
            <a:xfrm>
              <a:off x="745367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924;p39">
              <a:extLst>
                <a:ext uri="{FF2B5EF4-FFF2-40B4-BE49-F238E27FC236}">
                  <a16:creationId xmlns:a16="http://schemas.microsoft.com/office/drawing/2014/main" id="{046E27FF-1E14-0508-0321-BA9967D719E6}"/>
                </a:ext>
              </a:extLst>
            </p:cNvPr>
            <p:cNvSpPr/>
            <p:nvPr/>
          </p:nvSpPr>
          <p:spPr>
            <a:xfrm>
              <a:off x="7913225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7" y="42"/>
                  </a:lnTo>
                  <a:lnTo>
                    <a:pt x="710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925;p39">
              <a:extLst>
                <a:ext uri="{FF2B5EF4-FFF2-40B4-BE49-F238E27FC236}">
                  <a16:creationId xmlns:a16="http://schemas.microsoft.com/office/drawing/2014/main" id="{7B8F09FD-52D9-C487-5499-110372453C31}"/>
                </a:ext>
              </a:extLst>
            </p:cNvPr>
            <p:cNvSpPr/>
            <p:nvPr/>
          </p:nvSpPr>
          <p:spPr>
            <a:xfrm>
              <a:off x="8379913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6" y="42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926;p39">
              <a:extLst>
                <a:ext uri="{FF2B5EF4-FFF2-40B4-BE49-F238E27FC236}">
                  <a16:creationId xmlns:a16="http://schemas.microsoft.com/office/drawing/2014/main" id="{8E2AB46C-3857-E21C-52C0-C5EBC84043B1}"/>
                </a:ext>
              </a:extLst>
            </p:cNvPr>
            <p:cNvSpPr/>
            <p:nvPr/>
          </p:nvSpPr>
          <p:spPr>
            <a:xfrm>
              <a:off x="7446360" y="4446561"/>
              <a:ext cx="419632" cy="2565"/>
            </a:xfrm>
            <a:custGeom>
              <a:avLst/>
              <a:gdLst/>
              <a:ahLst/>
              <a:cxnLst/>
              <a:rect l="l" t="t" r="r" b="b"/>
              <a:pathLst>
                <a:path w="7110" h="43" extrusionOk="0">
                  <a:moveTo>
                    <a:pt x="1" y="1"/>
                  </a:moveTo>
                  <a:lnTo>
                    <a:pt x="1" y="42"/>
                  </a:lnTo>
                  <a:lnTo>
                    <a:pt x="7110" y="42"/>
                  </a:lnTo>
                  <a:lnTo>
                    <a:pt x="711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927;p39">
              <a:extLst>
                <a:ext uri="{FF2B5EF4-FFF2-40B4-BE49-F238E27FC236}">
                  <a16:creationId xmlns:a16="http://schemas.microsoft.com/office/drawing/2014/main" id="{FBC91E09-D2FA-F0AB-5D32-8BF0D37D1318}"/>
                </a:ext>
              </a:extLst>
            </p:cNvPr>
            <p:cNvSpPr/>
            <p:nvPr/>
          </p:nvSpPr>
          <p:spPr>
            <a:xfrm>
              <a:off x="8382687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928;p39">
              <a:extLst>
                <a:ext uri="{FF2B5EF4-FFF2-40B4-BE49-F238E27FC236}">
                  <a16:creationId xmlns:a16="http://schemas.microsoft.com/office/drawing/2014/main" id="{A54E144C-1D8D-922C-3A78-6580C3B17411}"/>
                </a:ext>
              </a:extLst>
            </p:cNvPr>
            <p:cNvSpPr/>
            <p:nvPr/>
          </p:nvSpPr>
          <p:spPr>
            <a:xfrm>
              <a:off x="7910805" y="4470664"/>
              <a:ext cx="424295" cy="2506"/>
            </a:xfrm>
            <a:custGeom>
              <a:avLst/>
              <a:gdLst/>
              <a:ahLst/>
              <a:cxnLst/>
              <a:rect l="l" t="t" r="r" b="b"/>
              <a:pathLst>
                <a:path w="7189" h="42" extrusionOk="0">
                  <a:moveTo>
                    <a:pt x="0" y="0"/>
                  </a:moveTo>
                  <a:lnTo>
                    <a:pt x="0" y="42"/>
                  </a:lnTo>
                  <a:lnTo>
                    <a:pt x="7189" y="42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929;p39">
              <a:extLst>
                <a:ext uri="{FF2B5EF4-FFF2-40B4-BE49-F238E27FC236}">
                  <a16:creationId xmlns:a16="http://schemas.microsoft.com/office/drawing/2014/main" id="{6E670E3E-3EC1-9036-BD61-A19A8F317EA3}"/>
                </a:ext>
              </a:extLst>
            </p:cNvPr>
            <p:cNvSpPr/>
            <p:nvPr/>
          </p:nvSpPr>
          <p:spPr>
            <a:xfrm>
              <a:off x="7439041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930;p39">
              <a:extLst>
                <a:ext uri="{FF2B5EF4-FFF2-40B4-BE49-F238E27FC236}">
                  <a16:creationId xmlns:a16="http://schemas.microsoft.com/office/drawing/2014/main" id="{4DF3DE62-4942-B36D-DFBD-2D9A2831608C}"/>
                </a:ext>
              </a:extLst>
            </p:cNvPr>
            <p:cNvSpPr/>
            <p:nvPr/>
          </p:nvSpPr>
          <p:spPr>
            <a:xfrm>
              <a:off x="7908562" y="4495482"/>
              <a:ext cx="428780" cy="2506"/>
            </a:xfrm>
            <a:custGeom>
              <a:avLst/>
              <a:gdLst/>
              <a:ahLst/>
              <a:cxnLst/>
              <a:rect l="l" t="t" r="r" b="b"/>
              <a:pathLst>
                <a:path w="7265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931;p39">
              <a:extLst>
                <a:ext uri="{FF2B5EF4-FFF2-40B4-BE49-F238E27FC236}">
                  <a16:creationId xmlns:a16="http://schemas.microsoft.com/office/drawing/2014/main" id="{DF529C9E-2830-5964-ED0B-1CB306338F8D}"/>
                </a:ext>
              </a:extLst>
            </p:cNvPr>
            <p:cNvSpPr/>
            <p:nvPr/>
          </p:nvSpPr>
          <p:spPr>
            <a:xfrm>
              <a:off x="8385520" y="4495482"/>
              <a:ext cx="429016" cy="2506"/>
            </a:xfrm>
            <a:custGeom>
              <a:avLst/>
              <a:gdLst/>
              <a:ahLst/>
              <a:cxnLst/>
              <a:rect l="l" t="t" r="r" b="b"/>
              <a:pathLst>
                <a:path w="7269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8" y="42"/>
                  </a:lnTo>
                  <a:lnTo>
                    <a:pt x="7268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932;p39">
              <a:extLst>
                <a:ext uri="{FF2B5EF4-FFF2-40B4-BE49-F238E27FC236}">
                  <a16:creationId xmlns:a16="http://schemas.microsoft.com/office/drawing/2014/main" id="{CB5A714C-3A45-C24A-6B18-A06981F15A7C}"/>
                </a:ext>
              </a:extLst>
            </p:cNvPr>
            <p:cNvSpPr/>
            <p:nvPr/>
          </p:nvSpPr>
          <p:spPr>
            <a:xfrm>
              <a:off x="7431368" y="4495482"/>
              <a:ext cx="428839" cy="2506"/>
            </a:xfrm>
            <a:custGeom>
              <a:avLst/>
              <a:gdLst/>
              <a:ahLst/>
              <a:cxnLst/>
              <a:rect l="l" t="t" r="r" b="b"/>
              <a:pathLst>
                <a:path w="7266" h="42" extrusionOk="0">
                  <a:moveTo>
                    <a:pt x="1" y="1"/>
                  </a:moveTo>
                  <a:lnTo>
                    <a:pt x="1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933;p39">
              <a:extLst>
                <a:ext uri="{FF2B5EF4-FFF2-40B4-BE49-F238E27FC236}">
                  <a16:creationId xmlns:a16="http://schemas.microsoft.com/office/drawing/2014/main" id="{BC7374B8-832C-B85F-9E39-2688D82DE1F0}"/>
                </a:ext>
              </a:extLst>
            </p:cNvPr>
            <p:cNvSpPr/>
            <p:nvPr/>
          </p:nvSpPr>
          <p:spPr>
            <a:xfrm>
              <a:off x="7906083" y="4520718"/>
              <a:ext cx="433738" cy="2506"/>
            </a:xfrm>
            <a:custGeom>
              <a:avLst/>
              <a:gdLst/>
              <a:ahLst/>
              <a:cxnLst/>
              <a:rect l="l" t="t" r="r" b="b"/>
              <a:pathLst>
                <a:path w="7349" h="42" extrusionOk="0">
                  <a:moveTo>
                    <a:pt x="1" y="0"/>
                  </a:moveTo>
                  <a:lnTo>
                    <a:pt x="1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934;p39">
              <a:extLst>
                <a:ext uri="{FF2B5EF4-FFF2-40B4-BE49-F238E27FC236}">
                  <a16:creationId xmlns:a16="http://schemas.microsoft.com/office/drawing/2014/main" id="{7A20AB48-AF5F-4BD1-5CAD-D4988F0049BB}"/>
                </a:ext>
              </a:extLst>
            </p:cNvPr>
            <p:cNvSpPr/>
            <p:nvPr/>
          </p:nvSpPr>
          <p:spPr>
            <a:xfrm>
              <a:off x="8388530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935;p39">
              <a:extLst>
                <a:ext uri="{FF2B5EF4-FFF2-40B4-BE49-F238E27FC236}">
                  <a16:creationId xmlns:a16="http://schemas.microsoft.com/office/drawing/2014/main" id="{D0B45D34-1985-379E-3F33-3964633753B4}"/>
                </a:ext>
              </a:extLst>
            </p:cNvPr>
            <p:cNvSpPr/>
            <p:nvPr/>
          </p:nvSpPr>
          <p:spPr>
            <a:xfrm>
              <a:off x="7423695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936;p39">
              <a:extLst>
                <a:ext uri="{FF2B5EF4-FFF2-40B4-BE49-F238E27FC236}">
                  <a16:creationId xmlns:a16="http://schemas.microsoft.com/office/drawing/2014/main" id="{F9E89608-F1AD-6F16-0DD2-64BF543083C4}"/>
                </a:ext>
              </a:extLst>
            </p:cNvPr>
            <p:cNvSpPr/>
            <p:nvPr/>
          </p:nvSpPr>
          <p:spPr>
            <a:xfrm>
              <a:off x="7903663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937;p39">
              <a:extLst>
                <a:ext uri="{FF2B5EF4-FFF2-40B4-BE49-F238E27FC236}">
                  <a16:creationId xmlns:a16="http://schemas.microsoft.com/office/drawing/2014/main" id="{A4374F5C-8598-2255-9087-B5F69D6956EE}"/>
                </a:ext>
              </a:extLst>
            </p:cNvPr>
            <p:cNvSpPr/>
            <p:nvPr/>
          </p:nvSpPr>
          <p:spPr>
            <a:xfrm>
              <a:off x="8391540" y="4546670"/>
              <a:ext cx="438755" cy="2327"/>
            </a:xfrm>
            <a:custGeom>
              <a:avLst/>
              <a:gdLst/>
              <a:ahLst/>
              <a:cxnLst/>
              <a:rect l="l" t="t" r="r" b="b"/>
              <a:pathLst>
                <a:path w="7434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3" y="38"/>
                  </a:lnTo>
                  <a:lnTo>
                    <a:pt x="743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938;p39">
              <a:extLst>
                <a:ext uri="{FF2B5EF4-FFF2-40B4-BE49-F238E27FC236}">
                  <a16:creationId xmlns:a16="http://schemas.microsoft.com/office/drawing/2014/main" id="{204EEBB9-666E-4944-A5F8-A80F7E01CEAA}"/>
                </a:ext>
              </a:extLst>
            </p:cNvPr>
            <p:cNvSpPr/>
            <p:nvPr/>
          </p:nvSpPr>
          <p:spPr>
            <a:xfrm>
              <a:off x="7415609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1" y="0"/>
                  </a:moveTo>
                  <a:lnTo>
                    <a:pt x="1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939;p39">
              <a:extLst>
                <a:ext uri="{FF2B5EF4-FFF2-40B4-BE49-F238E27FC236}">
                  <a16:creationId xmlns:a16="http://schemas.microsoft.com/office/drawing/2014/main" id="{4D4BEAFE-FFBD-11D4-585C-21249EE40798}"/>
                </a:ext>
              </a:extLst>
            </p:cNvPr>
            <p:cNvSpPr/>
            <p:nvPr/>
          </p:nvSpPr>
          <p:spPr>
            <a:xfrm>
              <a:off x="7901007" y="4572980"/>
              <a:ext cx="443889" cy="2565"/>
            </a:xfrm>
            <a:custGeom>
              <a:avLst/>
              <a:gdLst/>
              <a:ahLst/>
              <a:cxnLst/>
              <a:rect l="l" t="t" r="r" b="b"/>
              <a:pathLst>
                <a:path w="7521" h="43" extrusionOk="0">
                  <a:moveTo>
                    <a:pt x="1" y="1"/>
                  </a:moveTo>
                  <a:lnTo>
                    <a:pt x="1" y="42"/>
                  </a:lnTo>
                  <a:lnTo>
                    <a:pt x="7520" y="42"/>
                  </a:lnTo>
                  <a:lnTo>
                    <a:pt x="752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940;p39">
              <a:extLst>
                <a:ext uri="{FF2B5EF4-FFF2-40B4-BE49-F238E27FC236}">
                  <a16:creationId xmlns:a16="http://schemas.microsoft.com/office/drawing/2014/main" id="{47623CBB-58B7-64C2-BEF0-391120EAF796}"/>
                </a:ext>
              </a:extLst>
            </p:cNvPr>
            <p:cNvSpPr/>
            <p:nvPr/>
          </p:nvSpPr>
          <p:spPr>
            <a:xfrm>
              <a:off x="8394727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941;p39">
              <a:extLst>
                <a:ext uri="{FF2B5EF4-FFF2-40B4-BE49-F238E27FC236}">
                  <a16:creationId xmlns:a16="http://schemas.microsoft.com/office/drawing/2014/main" id="{16F24B7C-9DDC-DC0C-D6D4-781FFAE66257}"/>
                </a:ext>
              </a:extLst>
            </p:cNvPr>
            <p:cNvSpPr/>
            <p:nvPr/>
          </p:nvSpPr>
          <p:spPr>
            <a:xfrm>
              <a:off x="7407582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942;p39">
              <a:extLst>
                <a:ext uri="{FF2B5EF4-FFF2-40B4-BE49-F238E27FC236}">
                  <a16:creationId xmlns:a16="http://schemas.microsoft.com/office/drawing/2014/main" id="{1FFCA205-E26B-9971-81DE-B7D47F705394}"/>
                </a:ext>
              </a:extLst>
            </p:cNvPr>
            <p:cNvSpPr/>
            <p:nvPr/>
          </p:nvSpPr>
          <p:spPr>
            <a:xfrm>
              <a:off x="7898410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5" y="38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943;p39">
              <a:extLst>
                <a:ext uri="{FF2B5EF4-FFF2-40B4-BE49-F238E27FC236}">
                  <a16:creationId xmlns:a16="http://schemas.microsoft.com/office/drawing/2014/main" id="{2F9CFFF2-CAD4-2721-8AFC-FA70DBF058A3}"/>
                </a:ext>
              </a:extLst>
            </p:cNvPr>
            <p:cNvSpPr/>
            <p:nvPr/>
          </p:nvSpPr>
          <p:spPr>
            <a:xfrm>
              <a:off x="8397678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7606" y="3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944;p39">
              <a:extLst>
                <a:ext uri="{FF2B5EF4-FFF2-40B4-BE49-F238E27FC236}">
                  <a16:creationId xmlns:a16="http://schemas.microsoft.com/office/drawing/2014/main" id="{E04BBC39-A876-CA5E-FDD5-8C99A97A4FC7}"/>
                </a:ext>
              </a:extLst>
            </p:cNvPr>
            <p:cNvSpPr/>
            <p:nvPr/>
          </p:nvSpPr>
          <p:spPr>
            <a:xfrm>
              <a:off x="7399319" y="4600126"/>
              <a:ext cx="448670" cy="2327"/>
            </a:xfrm>
            <a:custGeom>
              <a:avLst/>
              <a:gdLst/>
              <a:ahLst/>
              <a:cxnLst/>
              <a:rect l="l" t="t" r="r" b="b"/>
              <a:pathLst>
                <a:path w="7602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2" y="38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945;p39">
              <a:extLst>
                <a:ext uri="{FF2B5EF4-FFF2-40B4-BE49-F238E27FC236}">
                  <a16:creationId xmlns:a16="http://schemas.microsoft.com/office/drawing/2014/main" id="{C1AB1F16-5AFC-2AA8-D7CE-5BB981179964}"/>
                </a:ext>
              </a:extLst>
            </p:cNvPr>
            <p:cNvSpPr/>
            <p:nvPr/>
          </p:nvSpPr>
          <p:spPr>
            <a:xfrm>
              <a:off x="7895813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946;p39">
              <a:extLst>
                <a:ext uri="{FF2B5EF4-FFF2-40B4-BE49-F238E27FC236}">
                  <a16:creationId xmlns:a16="http://schemas.microsoft.com/office/drawing/2014/main" id="{C4F07048-E204-BC49-138D-F3631DC0D1BC}"/>
                </a:ext>
              </a:extLst>
            </p:cNvPr>
            <p:cNvSpPr/>
            <p:nvPr/>
          </p:nvSpPr>
          <p:spPr>
            <a:xfrm>
              <a:off x="84011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947;p39">
              <a:extLst>
                <a:ext uri="{FF2B5EF4-FFF2-40B4-BE49-F238E27FC236}">
                  <a16:creationId xmlns:a16="http://schemas.microsoft.com/office/drawing/2014/main" id="{9A51C17F-BC76-584A-4D7E-B87C03493B99}"/>
                </a:ext>
              </a:extLst>
            </p:cNvPr>
            <p:cNvSpPr/>
            <p:nvPr/>
          </p:nvSpPr>
          <p:spPr>
            <a:xfrm>
              <a:off x="7894102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948;p39">
              <a:extLst>
                <a:ext uri="{FF2B5EF4-FFF2-40B4-BE49-F238E27FC236}">
                  <a16:creationId xmlns:a16="http://schemas.microsoft.com/office/drawing/2014/main" id="{4963F5DA-A8DB-444E-BBE6-C9E88EF4EFE8}"/>
                </a:ext>
              </a:extLst>
            </p:cNvPr>
            <p:cNvSpPr/>
            <p:nvPr/>
          </p:nvSpPr>
          <p:spPr>
            <a:xfrm>
              <a:off x="840541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949;p39">
              <a:extLst>
                <a:ext uri="{FF2B5EF4-FFF2-40B4-BE49-F238E27FC236}">
                  <a16:creationId xmlns:a16="http://schemas.microsoft.com/office/drawing/2014/main" id="{CE906E5D-2E4D-F4CE-EB91-88DCC4769E11}"/>
                </a:ext>
              </a:extLst>
            </p:cNvPr>
            <p:cNvSpPr/>
            <p:nvPr/>
          </p:nvSpPr>
          <p:spPr>
            <a:xfrm>
              <a:off x="7296207" y="4729170"/>
              <a:ext cx="1653445" cy="77379"/>
            </a:xfrm>
            <a:custGeom>
              <a:avLst/>
              <a:gdLst/>
              <a:ahLst/>
              <a:cxnLst/>
              <a:rect l="l" t="t" r="r" b="b"/>
              <a:pathLst>
                <a:path w="28015" h="1297" extrusionOk="0">
                  <a:moveTo>
                    <a:pt x="0" y="0"/>
                  </a:moveTo>
                  <a:lnTo>
                    <a:pt x="0" y="1296"/>
                  </a:lnTo>
                  <a:lnTo>
                    <a:pt x="28015" y="1296"/>
                  </a:lnTo>
                  <a:lnTo>
                    <a:pt x="28015" y="0"/>
                  </a:lnTo>
                  <a:close/>
                </a:path>
              </a:pathLst>
            </a:custGeom>
            <a:solidFill>
              <a:srgbClr val="007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62150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045" grpId="0" animBg="1"/>
      <p:bldP spid="1046" grpId="0"/>
      <p:bldP spid="1047" grpId="0"/>
      <p:bldP spid="108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6"/>
          <p:cNvSpPr txBox="1">
            <a:spLocks noGrp="1"/>
          </p:cNvSpPr>
          <p:nvPr>
            <p:ph type="title"/>
          </p:nvPr>
        </p:nvSpPr>
        <p:spPr>
          <a:xfrm>
            <a:off x="0" y="1566270"/>
            <a:ext cx="9261797" cy="2010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000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NGHE, HẸN GẶP LẠI!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9" name="Google Shape;609;p36"/>
          <p:cNvGrpSpPr/>
          <p:nvPr/>
        </p:nvGrpSpPr>
        <p:grpSpPr>
          <a:xfrm>
            <a:off x="8424000" y="0"/>
            <a:ext cx="697692" cy="697739"/>
            <a:chOff x="4046875" y="1253500"/>
            <a:chExt cx="732946" cy="731000"/>
          </a:xfrm>
        </p:grpSpPr>
        <p:sp>
          <p:nvSpPr>
            <p:cNvPr id="610" name="Google Shape;610;p36"/>
            <p:cNvSpPr/>
            <p:nvPr/>
          </p:nvSpPr>
          <p:spPr>
            <a:xfrm>
              <a:off x="4562258" y="1504972"/>
              <a:ext cx="49537" cy="309662"/>
            </a:xfrm>
            <a:custGeom>
              <a:avLst/>
              <a:gdLst/>
              <a:ahLst/>
              <a:cxnLst/>
              <a:rect l="l" t="t" r="r" b="b"/>
              <a:pathLst>
                <a:path w="916" h="5726" extrusionOk="0">
                  <a:moveTo>
                    <a:pt x="458" y="1"/>
                  </a:moveTo>
                  <a:cubicBezTo>
                    <a:pt x="343" y="1"/>
                    <a:pt x="232" y="106"/>
                    <a:pt x="135" y="106"/>
                  </a:cubicBezTo>
                  <a:cubicBezTo>
                    <a:pt x="114" y="106"/>
                    <a:pt x="93" y="102"/>
                    <a:pt x="74" y="90"/>
                  </a:cubicBezTo>
                  <a:lnTo>
                    <a:pt x="1" y="5401"/>
                  </a:lnTo>
                  <a:lnTo>
                    <a:pt x="458" y="5725"/>
                  </a:lnTo>
                  <a:lnTo>
                    <a:pt x="916" y="5401"/>
                  </a:lnTo>
                  <a:lnTo>
                    <a:pt x="862" y="1430"/>
                  </a:lnTo>
                  <a:lnTo>
                    <a:pt x="814" y="1"/>
                  </a:lnTo>
                  <a:lnTo>
                    <a:pt x="550" y="1"/>
                  </a:lnTo>
                  <a:cubicBezTo>
                    <a:pt x="540" y="2"/>
                    <a:pt x="529" y="2"/>
                    <a:pt x="519" y="2"/>
                  </a:cubicBezTo>
                  <a:cubicBezTo>
                    <a:pt x="499" y="2"/>
                    <a:pt x="479" y="1"/>
                    <a:pt x="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4046875" y="1479230"/>
              <a:ext cx="171163" cy="112919"/>
            </a:xfrm>
            <a:custGeom>
              <a:avLst/>
              <a:gdLst/>
              <a:ahLst/>
              <a:cxnLst/>
              <a:rect l="l" t="t" r="r" b="b"/>
              <a:pathLst>
                <a:path w="3165" h="2088" extrusionOk="0">
                  <a:moveTo>
                    <a:pt x="2869" y="0"/>
                  </a:moveTo>
                  <a:lnTo>
                    <a:pt x="2618" y="147"/>
                  </a:lnTo>
                  <a:cubicBezTo>
                    <a:pt x="2544" y="189"/>
                    <a:pt x="2462" y="210"/>
                    <a:pt x="2379" y="210"/>
                  </a:cubicBezTo>
                  <a:cubicBezTo>
                    <a:pt x="2306" y="210"/>
                    <a:pt x="2233" y="194"/>
                    <a:pt x="2164" y="159"/>
                  </a:cubicBezTo>
                  <a:lnTo>
                    <a:pt x="2123" y="140"/>
                  </a:lnTo>
                  <a:cubicBezTo>
                    <a:pt x="2079" y="119"/>
                    <a:pt x="2032" y="108"/>
                    <a:pt x="1985" y="108"/>
                  </a:cubicBezTo>
                  <a:cubicBezTo>
                    <a:pt x="1914" y="108"/>
                    <a:pt x="1844" y="132"/>
                    <a:pt x="1786" y="178"/>
                  </a:cubicBezTo>
                  <a:lnTo>
                    <a:pt x="153" y="1519"/>
                  </a:lnTo>
                  <a:cubicBezTo>
                    <a:pt x="33" y="1617"/>
                    <a:pt x="1" y="1792"/>
                    <a:pt x="77" y="1925"/>
                  </a:cubicBezTo>
                  <a:cubicBezTo>
                    <a:pt x="137" y="2030"/>
                    <a:pt x="246" y="2088"/>
                    <a:pt x="358" y="2088"/>
                  </a:cubicBezTo>
                  <a:cubicBezTo>
                    <a:pt x="413" y="2088"/>
                    <a:pt x="468" y="2074"/>
                    <a:pt x="519" y="2046"/>
                  </a:cubicBezTo>
                  <a:lnTo>
                    <a:pt x="3165" y="515"/>
                  </a:lnTo>
                  <a:cubicBezTo>
                    <a:pt x="3098" y="464"/>
                    <a:pt x="3143" y="223"/>
                    <a:pt x="3095" y="153"/>
                  </a:cubicBezTo>
                  <a:cubicBezTo>
                    <a:pt x="3031" y="54"/>
                    <a:pt x="2882" y="121"/>
                    <a:pt x="2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4226745" y="1253500"/>
              <a:ext cx="54188" cy="187820"/>
            </a:xfrm>
            <a:custGeom>
              <a:avLst/>
              <a:gdLst/>
              <a:ahLst/>
              <a:cxnLst/>
              <a:rect l="l" t="t" r="r" b="b"/>
              <a:pathLst>
                <a:path w="1002" h="3473" extrusionOk="0">
                  <a:moveTo>
                    <a:pt x="325" y="0"/>
                  </a:moveTo>
                  <a:cubicBezTo>
                    <a:pt x="147" y="0"/>
                    <a:pt x="1" y="143"/>
                    <a:pt x="1" y="321"/>
                  </a:cubicBezTo>
                  <a:lnTo>
                    <a:pt x="1" y="3380"/>
                  </a:lnTo>
                  <a:cubicBezTo>
                    <a:pt x="13" y="3375"/>
                    <a:pt x="26" y="3372"/>
                    <a:pt x="38" y="3372"/>
                  </a:cubicBezTo>
                  <a:cubicBezTo>
                    <a:pt x="120" y="3372"/>
                    <a:pt x="209" y="3472"/>
                    <a:pt x="299" y="3472"/>
                  </a:cubicBezTo>
                  <a:cubicBezTo>
                    <a:pt x="390" y="3472"/>
                    <a:pt x="479" y="3372"/>
                    <a:pt x="560" y="3372"/>
                  </a:cubicBezTo>
                  <a:cubicBezTo>
                    <a:pt x="573" y="3372"/>
                    <a:pt x="586" y="3375"/>
                    <a:pt x="598" y="3380"/>
                  </a:cubicBezTo>
                  <a:lnTo>
                    <a:pt x="598" y="3091"/>
                  </a:lnTo>
                  <a:cubicBezTo>
                    <a:pt x="598" y="2929"/>
                    <a:pt x="677" y="2780"/>
                    <a:pt x="811" y="2691"/>
                  </a:cubicBezTo>
                  <a:lnTo>
                    <a:pt x="849" y="2662"/>
                  </a:lnTo>
                  <a:cubicBezTo>
                    <a:pt x="951" y="2596"/>
                    <a:pt x="1001" y="2475"/>
                    <a:pt x="982" y="2354"/>
                  </a:cubicBezTo>
                  <a:lnTo>
                    <a:pt x="639" y="267"/>
                  </a:lnTo>
                  <a:cubicBezTo>
                    <a:pt x="614" y="115"/>
                    <a:pt x="480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4267846" y="1479230"/>
              <a:ext cx="170460" cy="115190"/>
            </a:xfrm>
            <a:custGeom>
              <a:avLst/>
              <a:gdLst/>
              <a:ahLst/>
              <a:cxnLst/>
              <a:rect l="l" t="t" r="r" b="b"/>
              <a:pathLst>
                <a:path w="3152" h="2130" extrusionOk="0">
                  <a:moveTo>
                    <a:pt x="295" y="0"/>
                  </a:moveTo>
                  <a:cubicBezTo>
                    <a:pt x="286" y="89"/>
                    <a:pt x="95" y="127"/>
                    <a:pt x="57" y="204"/>
                  </a:cubicBezTo>
                  <a:cubicBezTo>
                    <a:pt x="3" y="309"/>
                    <a:pt x="92" y="445"/>
                    <a:pt x="0" y="515"/>
                  </a:cubicBezTo>
                  <a:lnTo>
                    <a:pt x="248" y="661"/>
                  </a:lnTo>
                  <a:cubicBezTo>
                    <a:pt x="388" y="741"/>
                    <a:pt x="477" y="884"/>
                    <a:pt x="489" y="1046"/>
                  </a:cubicBezTo>
                  <a:lnTo>
                    <a:pt x="492" y="1090"/>
                  </a:lnTo>
                  <a:cubicBezTo>
                    <a:pt x="502" y="1214"/>
                    <a:pt x="578" y="1319"/>
                    <a:pt x="696" y="1363"/>
                  </a:cubicBezTo>
                  <a:lnTo>
                    <a:pt x="2672" y="2110"/>
                  </a:lnTo>
                  <a:cubicBezTo>
                    <a:pt x="2708" y="2123"/>
                    <a:pt x="2746" y="2130"/>
                    <a:pt x="2784" y="2130"/>
                  </a:cubicBezTo>
                  <a:cubicBezTo>
                    <a:pt x="2895" y="2130"/>
                    <a:pt x="3003" y="2072"/>
                    <a:pt x="3062" y="1970"/>
                  </a:cubicBezTo>
                  <a:cubicBezTo>
                    <a:pt x="3151" y="1814"/>
                    <a:pt x="3097" y="1617"/>
                    <a:pt x="2945" y="1528"/>
                  </a:cubicBezTo>
                  <a:lnTo>
                    <a:pt x="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4201706" y="1432992"/>
              <a:ext cx="82472" cy="82526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762" y="1"/>
                  </a:moveTo>
                  <a:cubicBezTo>
                    <a:pt x="340" y="1"/>
                    <a:pt x="0" y="341"/>
                    <a:pt x="0" y="763"/>
                  </a:cubicBezTo>
                  <a:cubicBezTo>
                    <a:pt x="0" y="1183"/>
                    <a:pt x="340" y="1526"/>
                    <a:pt x="762" y="1526"/>
                  </a:cubicBezTo>
                  <a:cubicBezTo>
                    <a:pt x="1185" y="1526"/>
                    <a:pt x="1525" y="1183"/>
                    <a:pt x="1525" y="763"/>
                  </a:cubicBezTo>
                  <a:cubicBezTo>
                    <a:pt x="1525" y="341"/>
                    <a:pt x="1185" y="1"/>
                    <a:pt x="762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4218147" y="1503079"/>
              <a:ext cx="49537" cy="308418"/>
            </a:xfrm>
            <a:custGeom>
              <a:avLst/>
              <a:gdLst/>
              <a:ahLst/>
              <a:cxnLst/>
              <a:rect l="l" t="t" r="r" b="b"/>
              <a:pathLst>
                <a:path w="916" h="5703" extrusionOk="0">
                  <a:moveTo>
                    <a:pt x="458" y="1"/>
                  </a:moveTo>
                  <a:cubicBezTo>
                    <a:pt x="319" y="1"/>
                    <a:pt x="74" y="125"/>
                    <a:pt x="74" y="125"/>
                  </a:cubicBezTo>
                  <a:lnTo>
                    <a:pt x="1" y="5436"/>
                  </a:lnTo>
                  <a:lnTo>
                    <a:pt x="458" y="5703"/>
                  </a:lnTo>
                  <a:lnTo>
                    <a:pt x="916" y="5436"/>
                  </a:lnTo>
                  <a:lnTo>
                    <a:pt x="843" y="125"/>
                  </a:lnTo>
                  <a:cubicBezTo>
                    <a:pt x="843" y="125"/>
                    <a:pt x="598" y="1"/>
                    <a:pt x="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4592002" y="1281351"/>
              <a:ext cx="117029" cy="168027"/>
            </a:xfrm>
            <a:custGeom>
              <a:avLst/>
              <a:gdLst/>
              <a:ahLst/>
              <a:cxnLst/>
              <a:rect l="l" t="t" r="r" b="b"/>
              <a:pathLst>
                <a:path w="2164" h="3107" extrusionOk="0">
                  <a:moveTo>
                    <a:pt x="1807" y="1"/>
                  </a:moveTo>
                  <a:cubicBezTo>
                    <a:pt x="1697" y="1"/>
                    <a:pt x="1591" y="58"/>
                    <a:pt x="1531" y="162"/>
                  </a:cubicBezTo>
                  <a:lnTo>
                    <a:pt x="0" y="2811"/>
                  </a:lnTo>
                  <a:cubicBezTo>
                    <a:pt x="121" y="2824"/>
                    <a:pt x="115" y="2992"/>
                    <a:pt x="210" y="3056"/>
                  </a:cubicBezTo>
                  <a:cubicBezTo>
                    <a:pt x="280" y="3104"/>
                    <a:pt x="515" y="3107"/>
                    <a:pt x="515" y="3107"/>
                  </a:cubicBezTo>
                  <a:lnTo>
                    <a:pt x="661" y="2856"/>
                  </a:lnTo>
                  <a:cubicBezTo>
                    <a:pt x="740" y="2719"/>
                    <a:pt x="883" y="2627"/>
                    <a:pt x="1045" y="2617"/>
                  </a:cubicBezTo>
                  <a:lnTo>
                    <a:pt x="1093" y="2614"/>
                  </a:lnTo>
                  <a:cubicBezTo>
                    <a:pt x="1214" y="2605"/>
                    <a:pt x="1319" y="2525"/>
                    <a:pt x="1363" y="2411"/>
                  </a:cubicBezTo>
                  <a:lnTo>
                    <a:pt x="2110" y="435"/>
                  </a:lnTo>
                  <a:cubicBezTo>
                    <a:pt x="2164" y="289"/>
                    <a:pt x="2106" y="121"/>
                    <a:pt x="1970" y="44"/>
                  </a:cubicBezTo>
                  <a:cubicBezTo>
                    <a:pt x="1918" y="15"/>
                    <a:pt x="1862" y="1"/>
                    <a:pt x="1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4366272" y="1436940"/>
              <a:ext cx="189172" cy="53323"/>
            </a:xfrm>
            <a:custGeom>
              <a:avLst/>
              <a:gdLst/>
              <a:ahLst/>
              <a:cxnLst/>
              <a:rect l="l" t="t" r="r" b="b"/>
              <a:pathLst>
                <a:path w="3498" h="986" extrusionOk="0">
                  <a:moveTo>
                    <a:pt x="2402" y="0"/>
                  </a:moveTo>
                  <a:cubicBezTo>
                    <a:pt x="2386" y="0"/>
                    <a:pt x="2370" y="2"/>
                    <a:pt x="2354" y="4"/>
                  </a:cubicBezTo>
                  <a:lnTo>
                    <a:pt x="270" y="347"/>
                  </a:lnTo>
                  <a:cubicBezTo>
                    <a:pt x="115" y="373"/>
                    <a:pt x="0" y="506"/>
                    <a:pt x="0" y="665"/>
                  </a:cubicBezTo>
                  <a:cubicBezTo>
                    <a:pt x="0" y="843"/>
                    <a:pt x="143" y="986"/>
                    <a:pt x="321" y="986"/>
                  </a:cubicBezTo>
                  <a:lnTo>
                    <a:pt x="3380" y="986"/>
                  </a:lnTo>
                  <a:cubicBezTo>
                    <a:pt x="3380" y="986"/>
                    <a:pt x="3498" y="795"/>
                    <a:pt x="3498" y="690"/>
                  </a:cubicBezTo>
                  <a:cubicBezTo>
                    <a:pt x="3498" y="582"/>
                    <a:pt x="3380" y="392"/>
                    <a:pt x="3380" y="392"/>
                  </a:cubicBezTo>
                  <a:lnTo>
                    <a:pt x="3091" y="392"/>
                  </a:lnTo>
                  <a:cubicBezTo>
                    <a:pt x="2929" y="392"/>
                    <a:pt x="2780" y="312"/>
                    <a:pt x="2691" y="179"/>
                  </a:cubicBezTo>
                  <a:lnTo>
                    <a:pt x="2665" y="141"/>
                  </a:lnTo>
                  <a:cubicBezTo>
                    <a:pt x="2605" y="53"/>
                    <a:pt x="250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4592002" y="1498374"/>
              <a:ext cx="115461" cy="170028"/>
            </a:xfrm>
            <a:custGeom>
              <a:avLst/>
              <a:gdLst/>
              <a:ahLst/>
              <a:cxnLst/>
              <a:rect l="l" t="t" r="r" b="b"/>
              <a:pathLst>
                <a:path w="2135" h="3144" extrusionOk="0">
                  <a:moveTo>
                    <a:pt x="241" y="0"/>
                  </a:moveTo>
                  <a:cubicBezTo>
                    <a:pt x="222" y="0"/>
                    <a:pt x="205" y="3"/>
                    <a:pt x="191" y="12"/>
                  </a:cubicBezTo>
                  <a:cubicBezTo>
                    <a:pt x="99" y="72"/>
                    <a:pt x="0" y="310"/>
                    <a:pt x="0" y="310"/>
                  </a:cubicBezTo>
                  <a:lnTo>
                    <a:pt x="146" y="558"/>
                  </a:lnTo>
                  <a:cubicBezTo>
                    <a:pt x="226" y="698"/>
                    <a:pt x="232" y="869"/>
                    <a:pt x="162" y="1012"/>
                  </a:cubicBezTo>
                  <a:lnTo>
                    <a:pt x="140" y="1054"/>
                  </a:lnTo>
                  <a:cubicBezTo>
                    <a:pt x="86" y="1165"/>
                    <a:pt x="102" y="1295"/>
                    <a:pt x="178" y="1390"/>
                  </a:cubicBezTo>
                  <a:lnTo>
                    <a:pt x="1519" y="3026"/>
                  </a:lnTo>
                  <a:cubicBezTo>
                    <a:pt x="1581" y="3102"/>
                    <a:pt x="1673" y="3143"/>
                    <a:pt x="1767" y="3143"/>
                  </a:cubicBezTo>
                  <a:cubicBezTo>
                    <a:pt x="1822" y="3143"/>
                    <a:pt x="1878" y="3129"/>
                    <a:pt x="1929" y="3099"/>
                  </a:cubicBezTo>
                  <a:cubicBezTo>
                    <a:pt x="2081" y="3010"/>
                    <a:pt x="2135" y="2814"/>
                    <a:pt x="2046" y="2661"/>
                  </a:cubicBezTo>
                  <a:lnTo>
                    <a:pt x="515" y="12"/>
                  </a:lnTo>
                  <a:cubicBezTo>
                    <a:pt x="502" y="30"/>
                    <a:pt x="480" y="36"/>
                    <a:pt x="454" y="36"/>
                  </a:cubicBezTo>
                  <a:cubicBezTo>
                    <a:pt x="393" y="36"/>
                    <a:pt x="306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4545763" y="1432992"/>
              <a:ext cx="82526" cy="82526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763" y="1"/>
                  </a:moveTo>
                  <a:cubicBezTo>
                    <a:pt x="341" y="1"/>
                    <a:pt x="1" y="341"/>
                    <a:pt x="1" y="763"/>
                  </a:cubicBezTo>
                  <a:cubicBezTo>
                    <a:pt x="1" y="1183"/>
                    <a:pt x="341" y="1526"/>
                    <a:pt x="763" y="1526"/>
                  </a:cubicBezTo>
                  <a:cubicBezTo>
                    <a:pt x="1182" y="1526"/>
                    <a:pt x="1526" y="1183"/>
                    <a:pt x="1526" y="763"/>
                  </a:cubicBezTo>
                  <a:cubicBezTo>
                    <a:pt x="1526" y="341"/>
                    <a:pt x="1182" y="1"/>
                    <a:pt x="763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4211278" y="1432992"/>
              <a:ext cx="72900" cy="82526"/>
            </a:xfrm>
            <a:custGeom>
              <a:avLst/>
              <a:gdLst/>
              <a:ahLst/>
              <a:cxnLst/>
              <a:rect l="l" t="t" r="r" b="b"/>
              <a:pathLst>
                <a:path w="1348" h="1526" extrusionOk="0">
                  <a:moveTo>
                    <a:pt x="627" y="1"/>
                  </a:moveTo>
                  <a:lnTo>
                    <a:pt x="627" y="1"/>
                  </a:lnTo>
                  <a:cubicBezTo>
                    <a:pt x="738" y="134"/>
                    <a:pt x="805" y="303"/>
                    <a:pt x="805" y="490"/>
                  </a:cubicBezTo>
                  <a:cubicBezTo>
                    <a:pt x="805" y="909"/>
                    <a:pt x="462" y="1252"/>
                    <a:pt x="42" y="1252"/>
                  </a:cubicBezTo>
                  <a:lnTo>
                    <a:pt x="1" y="1252"/>
                  </a:lnTo>
                  <a:cubicBezTo>
                    <a:pt x="141" y="1418"/>
                    <a:pt x="350" y="1526"/>
                    <a:pt x="585" y="1526"/>
                  </a:cubicBezTo>
                  <a:cubicBezTo>
                    <a:pt x="1008" y="1526"/>
                    <a:pt x="1348" y="1183"/>
                    <a:pt x="1348" y="763"/>
                  </a:cubicBezTo>
                  <a:cubicBezTo>
                    <a:pt x="1348" y="354"/>
                    <a:pt x="1027" y="23"/>
                    <a:pt x="627" y="1"/>
                  </a:cubicBez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4555390" y="1432992"/>
              <a:ext cx="72900" cy="82526"/>
            </a:xfrm>
            <a:custGeom>
              <a:avLst/>
              <a:gdLst/>
              <a:ahLst/>
              <a:cxnLst/>
              <a:rect l="l" t="t" r="r" b="b"/>
              <a:pathLst>
                <a:path w="1348" h="1526" extrusionOk="0">
                  <a:moveTo>
                    <a:pt x="626" y="1"/>
                  </a:moveTo>
                  <a:lnTo>
                    <a:pt x="626" y="1"/>
                  </a:lnTo>
                  <a:cubicBezTo>
                    <a:pt x="734" y="134"/>
                    <a:pt x="801" y="303"/>
                    <a:pt x="801" y="490"/>
                  </a:cubicBezTo>
                  <a:cubicBezTo>
                    <a:pt x="801" y="909"/>
                    <a:pt x="461" y="1252"/>
                    <a:pt x="42" y="1252"/>
                  </a:cubicBezTo>
                  <a:lnTo>
                    <a:pt x="1" y="1252"/>
                  </a:lnTo>
                  <a:cubicBezTo>
                    <a:pt x="140" y="1418"/>
                    <a:pt x="350" y="1526"/>
                    <a:pt x="585" y="1526"/>
                  </a:cubicBezTo>
                  <a:cubicBezTo>
                    <a:pt x="1004" y="1526"/>
                    <a:pt x="1348" y="1183"/>
                    <a:pt x="1348" y="763"/>
                  </a:cubicBezTo>
                  <a:cubicBezTo>
                    <a:pt x="1348" y="354"/>
                    <a:pt x="1027" y="23"/>
                    <a:pt x="626" y="1"/>
                  </a:cubicBez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4190512" y="1797059"/>
              <a:ext cx="104861" cy="72900"/>
            </a:xfrm>
            <a:custGeom>
              <a:avLst/>
              <a:gdLst/>
              <a:ahLst/>
              <a:cxnLst/>
              <a:rect l="l" t="t" r="r" b="b"/>
              <a:pathLst>
                <a:path w="1939" h="1348" extrusionOk="0">
                  <a:moveTo>
                    <a:pt x="509" y="0"/>
                  </a:moveTo>
                  <a:lnTo>
                    <a:pt x="115" y="245"/>
                  </a:lnTo>
                  <a:cubicBezTo>
                    <a:pt x="45" y="286"/>
                    <a:pt x="1" y="365"/>
                    <a:pt x="1" y="448"/>
                  </a:cubicBezTo>
                  <a:lnTo>
                    <a:pt x="1" y="740"/>
                  </a:lnTo>
                  <a:cubicBezTo>
                    <a:pt x="545" y="1101"/>
                    <a:pt x="789" y="1347"/>
                    <a:pt x="1395" y="1347"/>
                  </a:cubicBezTo>
                  <a:cubicBezTo>
                    <a:pt x="1536" y="1347"/>
                    <a:pt x="1696" y="1334"/>
                    <a:pt x="1884" y="1306"/>
                  </a:cubicBezTo>
                  <a:cubicBezTo>
                    <a:pt x="1903" y="1303"/>
                    <a:pt x="1938" y="1261"/>
                    <a:pt x="1938" y="1261"/>
                  </a:cubicBezTo>
                  <a:lnTo>
                    <a:pt x="1938" y="448"/>
                  </a:lnTo>
                  <a:cubicBezTo>
                    <a:pt x="1938" y="365"/>
                    <a:pt x="1894" y="286"/>
                    <a:pt x="1824" y="245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4534623" y="1797059"/>
              <a:ext cx="104645" cy="75225"/>
            </a:xfrm>
            <a:custGeom>
              <a:avLst/>
              <a:gdLst/>
              <a:ahLst/>
              <a:cxnLst/>
              <a:rect l="l" t="t" r="r" b="b"/>
              <a:pathLst>
                <a:path w="1935" h="1391" extrusionOk="0">
                  <a:moveTo>
                    <a:pt x="509" y="0"/>
                  </a:moveTo>
                  <a:lnTo>
                    <a:pt x="115" y="245"/>
                  </a:lnTo>
                  <a:cubicBezTo>
                    <a:pt x="45" y="286"/>
                    <a:pt x="0" y="365"/>
                    <a:pt x="0" y="448"/>
                  </a:cubicBezTo>
                  <a:lnTo>
                    <a:pt x="0" y="1261"/>
                  </a:lnTo>
                  <a:cubicBezTo>
                    <a:pt x="10" y="1261"/>
                    <a:pt x="42" y="1303"/>
                    <a:pt x="51" y="1303"/>
                  </a:cubicBezTo>
                  <a:cubicBezTo>
                    <a:pt x="296" y="1362"/>
                    <a:pt x="499" y="1391"/>
                    <a:pt x="677" y="1391"/>
                  </a:cubicBezTo>
                  <a:cubicBezTo>
                    <a:pt x="1184" y="1391"/>
                    <a:pt x="1484" y="1158"/>
                    <a:pt x="1935" y="737"/>
                  </a:cubicBezTo>
                  <a:lnTo>
                    <a:pt x="1935" y="448"/>
                  </a:lnTo>
                  <a:cubicBezTo>
                    <a:pt x="1935" y="365"/>
                    <a:pt x="1894" y="286"/>
                    <a:pt x="1821" y="245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4231937" y="1463060"/>
              <a:ext cx="22011" cy="22227"/>
            </a:xfrm>
            <a:custGeom>
              <a:avLst/>
              <a:gdLst/>
              <a:ahLst/>
              <a:cxnLst/>
              <a:rect l="l" t="t" r="r" b="b"/>
              <a:pathLst>
                <a:path w="407" h="411" extrusionOk="0">
                  <a:moveTo>
                    <a:pt x="203" y="1"/>
                  </a:moveTo>
                  <a:cubicBezTo>
                    <a:pt x="92" y="1"/>
                    <a:pt x="0" y="93"/>
                    <a:pt x="0" y="207"/>
                  </a:cubicBezTo>
                  <a:cubicBezTo>
                    <a:pt x="0" y="318"/>
                    <a:pt x="92" y="411"/>
                    <a:pt x="203" y="411"/>
                  </a:cubicBezTo>
                  <a:cubicBezTo>
                    <a:pt x="315" y="411"/>
                    <a:pt x="407" y="318"/>
                    <a:pt x="407" y="207"/>
                  </a:cubicBezTo>
                  <a:cubicBezTo>
                    <a:pt x="407" y="93"/>
                    <a:pt x="315" y="1"/>
                    <a:pt x="203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4245998" y="1470307"/>
              <a:ext cx="7950" cy="14493"/>
            </a:xfrm>
            <a:custGeom>
              <a:avLst/>
              <a:gdLst/>
              <a:ahLst/>
              <a:cxnLst/>
              <a:rect l="l" t="t" r="r" b="b"/>
              <a:pathLst>
                <a:path w="147" h="268" extrusionOk="0">
                  <a:moveTo>
                    <a:pt x="134" y="0"/>
                  </a:moveTo>
                  <a:cubicBezTo>
                    <a:pt x="109" y="99"/>
                    <a:pt x="61" y="191"/>
                    <a:pt x="1" y="267"/>
                  </a:cubicBezTo>
                  <a:cubicBezTo>
                    <a:pt x="86" y="242"/>
                    <a:pt x="147" y="165"/>
                    <a:pt x="147" y="73"/>
                  </a:cubicBezTo>
                  <a:cubicBezTo>
                    <a:pt x="147" y="48"/>
                    <a:pt x="144" y="22"/>
                    <a:pt x="134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4575994" y="1463060"/>
              <a:ext cx="22065" cy="22227"/>
            </a:xfrm>
            <a:custGeom>
              <a:avLst/>
              <a:gdLst/>
              <a:ahLst/>
              <a:cxnLst/>
              <a:rect l="l" t="t" r="r" b="b"/>
              <a:pathLst>
                <a:path w="408" h="411" extrusionOk="0">
                  <a:moveTo>
                    <a:pt x="204" y="1"/>
                  </a:moveTo>
                  <a:cubicBezTo>
                    <a:pt x="90" y="1"/>
                    <a:pt x="1" y="93"/>
                    <a:pt x="1" y="207"/>
                  </a:cubicBezTo>
                  <a:cubicBezTo>
                    <a:pt x="1" y="318"/>
                    <a:pt x="90" y="411"/>
                    <a:pt x="204" y="411"/>
                  </a:cubicBezTo>
                  <a:cubicBezTo>
                    <a:pt x="315" y="411"/>
                    <a:pt x="407" y="318"/>
                    <a:pt x="407" y="207"/>
                  </a:cubicBezTo>
                  <a:cubicBezTo>
                    <a:pt x="407" y="93"/>
                    <a:pt x="315" y="1"/>
                    <a:pt x="204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4590109" y="1470307"/>
              <a:ext cx="7950" cy="14493"/>
            </a:xfrm>
            <a:custGeom>
              <a:avLst/>
              <a:gdLst/>
              <a:ahLst/>
              <a:cxnLst/>
              <a:rect l="l" t="t" r="r" b="b"/>
              <a:pathLst>
                <a:path w="147" h="268" extrusionOk="0">
                  <a:moveTo>
                    <a:pt x="134" y="0"/>
                  </a:moveTo>
                  <a:cubicBezTo>
                    <a:pt x="108" y="99"/>
                    <a:pt x="61" y="191"/>
                    <a:pt x="0" y="267"/>
                  </a:cubicBezTo>
                  <a:cubicBezTo>
                    <a:pt x="86" y="242"/>
                    <a:pt x="146" y="165"/>
                    <a:pt x="146" y="73"/>
                  </a:cubicBezTo>
                  <a:cubicBezTo>
                    <a:pt x="146" y="48"/>
                    <a:pt x="143" y="22"/>
                    <a:pt x="134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4048768" y="1835888"/>
              <a:ext cx="731053" cy="148612"/>
            </a:xfrm>
            <a:custGeom>
              <a:avLst/>
              <a:gdLst/>
              <a:ahLst/>
              <a:cxnLst/>
              <a:rect l="l" t="t" r="r" b="b"/>
              <a:pathLst>
                <a:path w="13518" h="2748" extrusionOk="0">
                  <a:moveTo>
                    <a:pt x="2253" y="0"/>
                  </a:moveTo>
                  <a:cubicBezTo>
                    <a:pt x="1154" y="0"/>
                    <a:pt x="1129" y="515"/>
                    <a:pt x="83" y="540"/>
                  </a:cubicBezTo>
                  <a:cubicBezTo>
                    <a:pt x="36" y="543"/>
                    <a:pt x="1" y="581"/>
                    <a:pt x="1" y="626"/>
                  </a:cubicBezTo>
                  <a:lnTo>
                    <a:pt x="1" y="2662"/>
                  </a:lnTo>
                  <a:cubicBezTo>
                    <a:pt x="1" y="2710"/>
                    <a:pt x="39" y="2748"/>
                    <a:pt x="83" y="2748"/>
                  </a:cubicBezTo>
                  <a:lnTo>
                    <a:pt x="13435" y="2748"/>
                  </a:lnTo>
                  <a:cubicBezTo>
                    <a:pt x="13479" y="2748"/>
                    <a:pt x="13517" y="2710"/>
                    <a:pt x="13517" y="2662"/>
                  </a:cubicBezTo>
                  <a:lnTo>
                    <a:pt x="13517" y="626"/>
                  </a:lnTo>
                  <a:cubicBezTo>
                    <a:pt x="13517" y="581"/>
                    <a:pt x="13482" y="543"/>
                    <a:pt x="13435" y="540"/>
                  </a:cubicBezTo>
                  <a:cubicBezTo>
                    <a:pt x="12390" y="515"/>
                    <a:pt x="12364" y="0"/>
                    <a:pt x="11265" y="0"/>
                  </a:cubicBezTo>
                  <a:cubicBezTo>
                    <a:pt x="10137" y="0"/>
                    <a:pt x="10137" y="543"/>
                    <a:pt x="9013" y="543"/>
                  </a:cubicBezTo>
                  <a:cubicBezTo>
                    <a:pt x="7885" y="543"/>
                    <a:pt x="7885" y="0"/>
                    <a:pt x="6761" y="0"/>
                  </a:cubicBezTo>
                  <a:cubicBezTo>
                    <a:pt x="5633" y="0"/>
                    <a:pt x="5633" y="543"/>
                    <a:pt x="4505" y="543"/>
                  </a:cubicBezTo>
                  <a:cubicBezTo>
                    <a:pt x="3381" y="543"/>
                    <a:pt x="3381" y="0"/>
                    <a:pt x="2253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4048768" y="1851517"/>
              <a:ext cx="731053" cy="132983"/>
            </a:xfrm>
            <a:custGeom>
              <a:avLst/>
              <a:gdLst/>
              <a:ahLst/>
              <a:cxnLst/>
              <a:rect l="l" t="t" r="r" b="b"/>
              <a:pathLst>
                <a:path w="13518" h="2459" extrusionOk="0">
                  <a:moveTo>
                    <a:pt x="12431" y="0"/>
                  </a:moveTo>
                  <a:lnTo>
                    <a:pt x="12431" y="696"/>
                  </a:lnTo>
                  <a:cubicBezTo>
                    <a:pt x="12431" y="1369"/>
                    <a:pt x="11885" y="1916"/>
                    <a:pt x="11211" y="1916"/>
                  </a:cubicBezTo>
                  <a:lnTo>
                    <a:pt x="1" y="1916"/>
                  </a:lnTo>
                  <a:lnTo>
                    <a:pt x="1" y="2376"/>
                  </a:lnTo>
                  <a:cubicBezTo>
                    <a:pt x="1" y="2421"/>
                    <a:pt x="39" y="2459"/>
                    <a:pt x="83" y="2459"/>
                  </a:cubicBezTo>
                  <a:lnTo>
                    <a:pt x="13435" y="2459"/>
                  </a:lnTo>
                  <a:cubicBezTo>
                    <a:pt x="13479" y="2459"/>
                    <a:pt x="13517" y="2421"/>
                    <a:pt x="13517" y="2376"/>
                  </a:cubicBezTo>
                  <a:lnTo>
                    <a:pt x="13517" y="337"/>
                  </a:lnTo>
                  <a:cubicBezTo>
                    <a:pt x="13517" y="292"/>
                    <a:pt x="13482" y="254"/>
                    <a:pt x="13435" y="254"/>
                  </a:cubicBezTo>
                  <a:cubicBezTo>
                    <a:pt x="12952" y="242"/>
                    <a:pt x="12685" y="124"/>
                    <a:pt x="12431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4525159" y="1884506"/>
              <a:ext cx="230273" cy="51376"/>
            </a:xfrm>
            <a:custGeom>
              <a:avLst/>
              <a:gdLst/>
              <a:ahLst/>
              <a:cxnLst/>
              <a:rect l="l" t="t" r="r" b="b"/>
              <a:pathLst>
                <a:path w="4258" h="950" extrusionOk="0">
                  <a:moveTo>
                    <a:pt x="2456" y="0"/>
                  </a:moveTo>
                  <a:cubicBezTo>
                    <a:pt x="1846" y="0"/>
                    <a:pt x="1525" y="153"/>
                    <a:pt x="1243" y="292"/>
                  </a:cubicBezTo>
                  <a:cubicBezTo>
                    <a:pt x="973" y="419"/>
                    <a:pt x="719" y="543"/>
                    <a:pt x="204" y="543"/>
                  </a:cubicBezTo>
                  <a:cubicBezTo>
                    <a:pt x="90" y="543"/>
                    <a:pt x="1" y="635"/>
                    <a:pt x="1" y="747"/>
                  </a:cubicBezTo>
                  <a:cubicBezTo>
                    <a:pt x="1" y="858"/>
                    <a:pt x="90" y="950"/>
                    <a:pt x="204" y="950"/>
                  </a:cubicBezTo>
                  <a:cubicBezTo>
                    <a:pt x="814" y="950"/>
                    <a:pt x="1135" y="794"/>
                    <a:pt x="1417" y="658"/>
                  </a:cubicBezTo>
                  <a:cubicBezTo>
                    <a:pt x="1687" y="527"/>
                    <a:pt x="1938" y="407"/>
                    <a:pt x="2456" y="407"/>
                  </a:cubicBezTo>
                  <a:cubicBezTo>
                    <a:pt x="2974" y="407"/>
                    <a:pt x="3225" y="527"/>
                    <a:pt x="3495" y="658"/>
                  </a:cubicBezTo>
                  <a:cubicBezTo>
                    <a:pt x="3638" y="727"/>
                    <a:pt x="3784" y="797"/>
                    <a:pt x="3971" y="855"/>
                  </a:cubicBezTo>
                  <a:cubicBezTo>
                    <a:pt x="3990" y="860"/>
                    <a:pt x="4009" y="863"/>
                    <a:pt x="4028" y="863"/>
                  </a:cubicBezTo>
                  <a:cubicBezTo>
                    <a:pt x="4117" y="863"/>
                    <a:pt x="4199" y="804"/>
                    <a:pt x="4226" y="715"/>
                  </a:cubicBezTo>
                  <a:cubicBezTo>
                    <a:pt x="4257" y="607"/>
                    <a:pt x="4194" y="496"/>
                    <a:pt x="4086" y="464"/>
                  </a:cubicBezTo>
                  <a:cubicBezTo>
                    <a:pt x="3933" y="416"/>
                    <a:pt x="3806" y="356"/>
                    <a:pt x="3673" y="292"/>
                  </a:cubicBezTo>
                  <a:cubicBezTo>
                    <a:pt x="3387" y="153"/>
                    <a:pt x="3066" y="0"/>
                    <a:pt x="2456" y="0"/>
                  </a:cubicBezTo>
                  <a:close/>
                </a:path>
              </a:pathLst>
            </a:custGeom>
            <a:solidFill>
              <a:srgbClr val="DC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4713466" y="1898567"/>
              <a:ext cx="41966" cy="32610"/>
            </a:xfrm>
            <a:custGeom>
              <a:avLst/>
              <a:gdLst/>
              <a:ahLst/>
              <a:cxnLst/>
              <a:rect l="l" t="t" r="r" b="b"/>
              <a:pathLst>
                <a:path w="776" h="603" extrusionOk="0">
                  <a:moveTo>
                    <a:pt x="127" y="1"/>
                  </a:moveTo>
                  <a:cubicBezTo>
                    <a:pt x="108" y="140"/>
                    <a:pt x="64" y="274"/>
                    <a:pt x="0" y="391"/>
                  </a:cubicBezTo>
                  <a:cubicBezTo>
                    <a:pt x="3" y="394"/>
                    <a:pt x="7" y="398"/>
                    <a:pt x="13" y="398"/>
                  </a:cubicBezTo>
                  <a:cubicBezTo>
                    <a:pt x="156" y="467"/>
                    <a:pt x="302" y="537"/>
                    <a:pt x="489" y="595"/>
                  </a:cubicBezTo>
                  <a:cubicBezTo>
                    <a:pt x="508" y="600"/>
                    <a:pt x="527" y="603"/>
                    <a:pt x="546" y="603"/>
                  </a:cubicBezTo>
                  <a:cubicBezTo>
                    <a:pt x="635" y="603"/>
                    <a:pt x="717" y="544"/>
                    <a:pt x="744" y="455"/>
                  </a:cubicBezTo>
                  <a:cubicBezTo>
                    <a:pt x="775" y="347"/>
                    <a:pt x="712" y="236"/>
                    <a:pt x="607" y="204"/>
                  </a:cubicBezTo>
                  <a:cubicBezTo>
                    <a:pt x="451" y="156"/>
                    <a:pt x="324" y="96"/>
                    <a:pt x="191" y="32"/>
                  </a:cubicBezTo>
                  <a:cubicBezTo>
                    <a:pt x="169" y="20"/>
                    <a:pt x="149" y="10"/>
                    <a:pt x="1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4159578" y="1888778"/>
              <a:ext cx="265803" cy="51592"/>
            </a:xfrm>
            <a:custGeom>
              <a:avLst/>
              <a:gdLst/>
              <a:ahLst/>
              <a:cxnLst/>
              <a:rect l="l" t="t" r="r" b="b"/>
              <a:pathLst>
                <a:path w="4915" h="954" extrusionOk="0">
                  <a:moveTo>
                    <a:pt x="204" y="0"/>
                  </a:moveTo>
                  <a:cubicBezTo>
                    <a:pt x="93" y="0"/>
                    <a:pt x="1" y="93"/>
                    <a:pt x="1" y="204"/>
                  </a:cubicBezTo>
                  <a:cubicBezTo>
                    <a:pt x="1" y="318"/>
                    <a:pt x="93" y="410"/>
                    <a:pt x="204" y="410"/>
                  </a:cubicBezTo>
                  <a:cubicBezTo>
                    <a:pt x="722" y="410"/>
                    <a:pt x="973" y="531"/>
                    <a:pt x="1243" y="661"/>
                  </a:cubicBezTo>
                  <a:cubicBezTo>
                    <a:pt x="1526" y="798"/>
                    <a:pt x="1846" y="953"/>
                    <a:pt x="2456" y="953"/>
                  </a:cubicBezTo>
                  <a:cubicBezTo>
                    <a:pt x="3066" y="953"/>
                    <a:pt x="3390" y="798"/>
                    <a:pt x="3673" y="661"/>
                  </a:cubicBezTo>
                  <a:cubicBezTo>
                    <a:pt x="3940" y="531"/>
                    <a:pt x="4194" y="410"/>
                    <a:pt x="4712" y="410"/>
                  </a:cubicBezTo>
                  <a:cubicBezTo>
                    <a:pt x="4823" y="410"/>
                    <a:pt x="4915" y="318"/>
                    <a:pt x="4915" y="204"/>
                  </a:cubicBezTo>
                  <a:cubicBezTo>
                    <a:pt x="4915" y="93"/>
                    <a:pt x="4823" y="0"/>
                    <a:pt x="4712" y="0"/>
                  </a:cubicBezTo>
                  <a:cubicBezTo>
                    <a:pt x="4102" y="0"/>
                    <a:pt x="3778" y="156"/>
                    <a:pt x="3495" y="293"/>
                  </a:cubicBezTo>
                  <a:cubicBezTo>
                    <a:pt x="3228" y="423"/>
                    <a:pt x="2974" y="544"/>
                    <a:pt x="2456" y="544"/>
                  </a:cubicBezTo>
                  <a:cubicBezTo>
                    <a:pt x="1942" y="544"/>
                    <a:pt x="1688" y="423"/>
                    <a:pt x="1421" y="293"/>
                  </a:cubicBezTo>
                  <a:cubicBezTo>
                    <a:pt x="1135" y="156"/>
                    <a:pt x="814" y="0"/>
                    <a:pt x="204" y="0"/>
                  </a:cubicBezTo>
                  <a:close/>
                </a:path>
              </a:pathLst>
            </a:custGeom>
            <a:solidFill>
              <a:srgbClr val="DC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816;p39">
            <a:extLst>
              <a:ext uri="{FF2B5EF4-FFF2-40B4-BE49-F238E27FC236}">
                <a16:creationId xmlns:a16="http://schemas.microsoft.com/office/drawing/2014/main" id="{562FFE3E-D753-E2FE-57F5-1815F5A421DD}"/>
              </a:ext>
            </a:extLst>
          </p:cNvPr>
          <p:cNvGrpSpPr/>
          <p:nvPr/>
        </p:nvGrpSpPr>
        <p:grpSpPr>
          <a:xfrm>
            <a:off x="0" y="2848451"/>
            <a:ext cx="1252215" cy="2296954"/>
            <a:chOff x="7296207" y="1345131"/>
            <a:chExt cx="1653445" cy="3798378"/>
          </a:xfrm>
        </p:grpSpPr>
        <p:sp>
          <p:nvSpPr>
            <p:cNvPr id="724" name="Google Shape;817;p39">
              <a:extLst>
                <a:ext uri="{FF2B5EF4-FFF2-40B4-BE49-F238E27FC236}">
                  <a16:creationId xmlns:a16="http://schemas.microsoft.com/office/drawing/2014/main" id="{DBF62B40-8CCD-8273-4635-26DE6AFC63CB}"/>
                </a:ext>
              </a:extLst>
            </p:cNvPr>
            <p:cNvSpPr/>
            <p:nvPr/>
          </p:nvSpPr>
          <p:spPr>
            <a:xfrm>
              <a:off x="7428004" y="1345139"/>
              <a:ext cx="518845" cy="553824"/>
            </a:xfrm>
            <a:custGeom>
              <a:avLst/>
              <a:gdLst/>
              <a:ahLst/>
              <a:cxnLst/>
              <a:rect l="l" t="t" r="r" b="b"/>
              <a:pathLst>
                <a:path w="8791" h="9283" extrusionOk="0">
                  <a:moveTo>
                    <a:pt x="350" y="1"/>
                  </a:moveTo>
                  <a:lnTo>
                    <a:pt x="0" y="318"/>
                  </a:lnTo>
                  <a:lnTo>
                    <a:pt x="8120" y="9283"/>
                  </a:lnTo>
                  <a:lnTo>
                    <a:pt x="8790" y="8676"/>
                  </a:lnTo>
                  <a:lnTo>
                    <a:pt x="7894" y="5722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818;p39">
              <a:extLst>
                <a:ext uri="{FF2B5EF4-FFF2-40B4-BE49-F238E27FC236}">
                  <a16:creationId xmlns:a16="http://schemas.microsoft.com/office/drawing/2014/main" id="{CCC22DAD-2B9B-7A57-844F-7227AF95E08B}"/>
                </a:ext>
              </a:extLst>
            </p:cNvPr>
            <p:cNvSpPr/>
            <p:nvPr/>
          </p:nvSpPr>
          <p:spPr>
            <a:xfrm>
              <a:off x="7707946" y="1890192"/>
              <a:ext cx="245287" cy="703570"/>
            </a:xfrm>
            <a:custGeom>
              <a:avLst/>
              <a:gdLst/>
              <a:ahLst/>
              <a:cxnLst/>
              <a:rect l="l" t="t" r="r" b="b"/>
              <a:pathLst>
                <a:path w="4156" h="11793" extrusionOk="0">
                  <a:moveTo>
                    <a:pt x="3294" y="1"/>
                  </a:moveTo>
                  <a:lnTo>
                    <a:pt x="1185" y="2253"/>
                  </a:lnTo>
                  <a:lnTo>
                    <a:pt x="248" y="9689"/>
                  </a:lnTo>
                  <a:lnTo>
                    <a:pt x="0" y="11646"/>
                  </a:lnTo>
                  <a:lnTo>
                    <a:pt x="451" y="11792"/>
                  </a:lnTo>
                  <a:lnTo>
                    <a:pt x="4155" y="277"/>
                  </a:lnTo>
                  <a:lnTo>
                    <a:pt x="3294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819;p39">
              <a:extLst>
                <a:ext uri="{FF2B5EF4-FFF2-40B4-BE49-F238E27FC236}">
                  <a16:creationId xmlns:a16="http://schemas.microsoft.com/office/drawing/2014/main" id="{B595E44B-8F88-6BEA-2C0C-12BDC664F8E0}"/>
                </a:ext>
              </a:extLst>
            </p:cNvPr>
            <p:cNvSpPr/>
            <p:nvPr/>
          </p:nvSpPr>
          <p:spPr>
            <a:xfrm>
              <a:off x="7427987" y="1345131"/>
              <a:ext cx="118389" cy="109214"/>
            </a:xfrm>
            <a:custGeom>
              <a:avLst/>
              <a:gdLst/>
              <a:ahLst/>
              <a:cxnLst/>
              <a:rect l="l" t="t" r="r" b="b"/>
              <a:pathLst>
                <a:path w="1923" h="1755" extrusionOk="0">
                  <a:moveTo>
                    <a:pt x="350" y="1"/>
                  </a:moveTo>
                  <a:lnTo>
                    <a:pt x="0" y="318"/>
                  </a:lnTo>
                  <a:lnTo>
                    <a:pt x="1303" y="1754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820;p39">
              <a:extLst>
                <a:ext uri="{FF2B5EF4-FFF2-40B4-BE49-F238E27FC236}">
                  <a16:creationId xmlns:a16="http://schemas.microsoft.com/office/drawing/2014/main" id="{DD1450F0-B986-5A85-54A5-0533C13A1E3B}"/>
                </a:ext>
              </a:extLst>
            </p:cNvPr>
            <p:cNvSpPr/>
            <p:nvPr/>
          </p:nvSpPr>
          <p:spPr>
            <a:xfrm>
              <a:off x="7707946" y="2468237"/>
              <a:ext cx="61735" cy="125525"/>
            </a:xfrm>
            <a:custGeom>
              <a:avLst/>
              <a:gdLst/>
              <a:ahLst/>
              <a:cxnLst/>
              <a:rect l="l" t="t" r="r" b="b"/>
              <a:pathLst>
                <a:path w="1046" h="2104" extrusionOk="0">
                  <a:moveTo>
                    <a:pt x="248" y="0"/>
                  </a:moveTo>
                  <a:lnTo>
                    <a:pt x="0" y="1957"/>
                  </a:lnTo>
                  <a:lnTo>
                    <a:pt x="451" y="2103"/>
                  </a:lnTo>
                  <a:lnTo>
                    <a:pt x="1045" y="25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821;p39">
              <a:extLst>
                <a:ext uri="{FF2B5EF4-FFF2-40B4-BE49-F238E27FC236}">
                  <a16:creationId xmlns:a16="http://schemas.microsoft.com/office/drawing/2014/main" id="{85A3F70F-96B4-644E-3834-C4F05AC96A3D}"/>
                </a:ext>
              </a:extLst>
            </p:cNvPr>
            <p:cNvSpPr/>
            <p:nvPr/>
          </p:nvSpPr>
          <p:spPr>
            <a:xfrm>
              <a:off x="73907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822;p39">
              <a:extLst>
                <a:ext uri="{FF2B5EF4-FFF2-40B4-BE49-F238E27FC236}">
                  <a16:creationId xmlns:a16="http://schemas.microsoft.com/office/drawing/2014/main" id="{0A60D4C0-4A15-F086-5432-2FE7702EF6AD}"/>
                </a:ext>
              </a:extLst>
            </p:cNvPr>
            <p:cNvSpPr/>
            <p:nvPr/>
          </p:nvSpPr>
          <p:spPr>
            <a:xfrm>
              <a:off x="738297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1" y="0"/>
                  </a:moveTo>
                  <a:lnTo>
                    <a:pt x="1" y="41"/>
                  </a:lnTo>
                  <a:lnTo>
                    <a:pt x="7752" y="41"/>
                  </a:lnTo>
                  <a:lnTo>
                    <a:pt x="775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823;p39">
              <a:extLst>
                <a:ext uri="{FF2B5EF4-FFF2-40B4-BE49-F238E27FC236}">
                  <a16:creationId xmlns:a16="http://schemas.microsoft.com/office/drawing/2014/main" id="{B0FC03FE-F06D-9C64-54D5-3E624F9774E3}"/>
                </a:ext>
              </a:extLst>
            </p:cNvPr>
            <p:cNvSpPr/>
            <p:nvPr/>
          </p:nvSpPr>
          <p:spPr>
            <a:xfrm>
              <a:off x="7960265" y="1555142"/>
              <a:ext cx="70765" cy="55364"/>
            </a:xfrm>
            <a:custGeom>
              <a:avLst/>
              <a:gdLst/>
              <a:ahLst/>
              <a:cxnLst/>
              <a:rect l="l" t="t" r="r" b="b"/>
              <a:pathLst>
                <a:path w="1199" h="928" extrusionOk="0">
                  <a:moveTo>
                    <a:pt x="598" y="0"/>
                  </a:moveTo>
                  <a:cubicBezTo>
                    <a:pt x="1" y="0"/>
                    <a:pt x="1" y="928"/>
                    <a:pt x="598" y="928"/>
                  </a:cubicBezTo>
                  <a:cubicBezTo>
                    <a:pt x="1195" y="928"/>
                    <a:pt x="1198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824;p39">
              <a:extLst>
                <a:ext uri="{FF2B5EF4-FFF2-40B4-BE49-F238E27FC236}">
                  <a16:creationId xmlns:a16="http://schemas.microsoft.com/office/drawing/2014/main" id="{CBF4E05E-FF60-4B6A-2A21-737D12B629B5}"/>
                </a:ext>
              </a:extLst>
            </p:cNvPr>
            <p:cNvSpPr/>
            <p:nvPr/>
          </p:nvSpPr>
          <p:spPr>
            <a:xfrm>
              <a:off x="8036227" y="1596247"/>
              <a:ext cx="113082" cy="88774"/>
            </a:xfrm>
            <a:custGeom>
              <a:avLst/>
              <a:gdLst/>
              <a:ahLst/>
              <a:cxnLst/>
              <a:rect l="l" t="t" r="r" b="b"/>
              <a:pathLst>
                <a:path w="1916" h="1488" extrusionOk="0">
                  <a:moveTo>
                    <a:pt x="956" y="1"/>
                  </a:moveTo>
                  <a:cubicBezTo>
                    <a:pt x="0" y="1"/>
                    <a:pt x="0" y="1487"/>
                    <a:pt x="956" y="1487"/>
                  </a:cubicBezTo>
                  <a:cubicBezTo>
                    <a:pt x="1913" y="1487"/>
                    <a:pt x="1916" y="1"/>
                    <a:pt x="9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825;p39">
              <a:extLst>
                <a:ext uri="{FF2B5EF4-FFF2-40B4-BE49-F238E27FC236}">
                  <a16:creationId xmlns:a16="http://schemas.microsoft.com/office/drawing/2014/main" id="{27658F2B-7CE8-ED3F-F62D-D9EC2674CCA4}"/>
                </a:ext>
              </a:extLst>
            </p:cNvPr>
            <p:cNvSpPr/>
            <p:nvPr/>
          </p:nvSpPr>
          <p:spPr>
            <a:xfrm>
              <a:off x="7841808" y="1859885"/>
              <a:ext cx="182667" cy="2444270"/>
            </a:xfrm>
            <a:custGeom>
              <a:avLst/>
              <a:gdLst/>
              <a:ahLst/>
              <a:cxnLst/>
              <a:rect l="l" t="t" r="r" b="b"/>
              <a:pathLst>
                <a:path w="3095" h="40970" extrusionOk="0">
                  <a:moveTo>
                    <a:pt x="1118" y="0"/>
                  </a:moveTo>
                  <a:lnTo>
                    <a:pt x="0" y="40969"/>
                  </a:lnTo>
                  <a:lnTo>
                    <a:pt x="3094" y="40969"/>
                  </a:lnTo>
                  <a:lnTo>
                    <a:pt x="1979" y="0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826;p39">
              <a:extLst>
                <a:ext uri="{FF2B5EF4-FFF2-40B4-BE49-F238E27FC236}">
                  <a16:creationId xmlns:a16="http://schemas.microsoft.com/office/drawing/2014/main" id="{DC57050E-7EC6-BC20-5D3B-A0D4EDC8F6AE}"/>
                </a:ext>
              </a:extLst>
            </p:cNvPr>
            <p:cNvSpPr/>
            <p:nvPr/>
          </p:nvSpPr>
          <p:spPr>
            <a:xfrm>
              <a:off x="7936834" y="1710556"/>
              <a:ext cx="703873" cy="246575"/>
            </a:xfrm>
            <a:custGeom>
              <a:avLst/>
              <a:gdLst/>
              <a:ahLst/>
              <a:cxnLst/>
              <a:rect l="l" t="t" r="r" b="b"/>
              <a:pathLst>
                <a:path w="11926" h="4133" extrusionOk="0">
                  <a:moveTo>
                    <a:pt x="11824" y="0"/>
                  </a:moveTo>
                  <a:lnTo>
                    <a:pt x="1" y="2551"/>
                  </a:lnTo>
                  <a:lnTo>
                    <a:pt x="191" y="3434"/>
                  </a:lnTo>
                  <a:lnTo>
                    <a:pt x="3200" y="4133"/>
                  </a:lnTo>
                  <a:lnTo>
                    <a:pt x="10106" y="1226"/>
                  </a:lnTo>
                  <a:lnTo>
                    <a:pt x="11926" y="464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827;p39">
              <a:extLst>
                <a:ext uri="{FF2B5EF4-FFF2-40B4-BE49-F238E27FC236}">
                  <a16:creationId xmlns:a16="http://schemas.microsoft.com/office/drawing/2014/main" id="{54C64030-88F7-8E4F-B1DB-96D26383080A}"/>
                </a:ext>
              </a:extLst>
            </p:cNvPr>
            <p:cNvSpPr/>
            <p:nvPr/>
          </p:nvSpPr>
          <p:spPr>
            <a:xfrm>
              <a:off x="8522923" y="1710556"/>
              <a:ext cx="117804" cy="73203"/>
            </a:xfrm>
            <a:custGeom>
              <a:avLst/>
              <a:gdLst/>
              <a:ahLst/>
              <a:cxnLst/>
              <a:rect l="l" t="t" r="r" b="b"/>
              <a:pathLst>
                <a:path w="1996" h="1227" extrusionOk="0">
                  <a:moveTo>
                    <a:pt x="1894" y="0"/>
                  </a:moveTo>
                  <a:lnTo>
                    <a:pt x="1" y="410"/>
                  </a:lnTo>
                  <a:lnTo>
                    <a:pt x="176" y="1226"/>
                  </a:lnTo>
                  <a:lnTo>
                    <a:pt x="1996" y="464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828;p39">
              <a:extLst>
                <a:ext uri="{FF2B5EF4-FFF2-40B4-BE49-F238E27FC236}">
                  <a16:creationId xmlns:a16="http://schemas.microsoft.com/office/drawing/2014/main" id="{DCFB978F-E787-46AD-FA6E-99ACB97F9687}"/>
                </a:ext>
              </a:extLst>
            </p:cNvPr>
            <p:cNvSpPr/>
            <p:nvPr/>
          </p:nvSpPr>
          <p:spPr>
            <a:xfrm>
              <a:off x="7881884" y="1842882"/>
              <a:ext cx="100924" cy="93189"/>
            </a:xfrm>
            <a:custGeom>
              <a:avLst/>
              <a:gdLst/>
              <a:ahLst/>
              <a:cxnLst/>
              <a:rect l="l" t="t" r="r" b="b"/>
              <a:pathLst>
                <a:path w="1710" h="1562" extrusionOk="0">
                  <a:moveTo>
                    <a:pt x="860" y="0"/>
                  </a:moveTo>
                  <a:cubicBezTo>
                    <a:pt x="805" y="0"/>
                    <a:pt x="749" y="6"/>
                    <a:pt x="693" y="19"/>
                  </a:cubicBezTo>
                  <a:cubicBezTo>
                    <a:pt x="271" y="107"/>
                    <a:pt x="1" y="524"/>
                    <a:pt x="93" y="946"/>
                  </a:cubicBezTo>
                  <a:cubicBezTo>
                    <a:pt x="173" y="1312"/>
                    <a:pt x="496" y="1562"/>
                    <a:pt x="854" y="1562"/>
                  </a:cubicBezTo>
                  <a:cubicBezTo>
                    <a:pt x="909" y="1562"/>
                    <a:pt x="965" y="1556"/>
                    <a:pt x="1021" y="1543"/>
                  </a:cubicBezTo>
                  <a:cubicBezTo>
                    <a:pt x="1443" y="1454"/>
                    <a:pt x="1710" y="1038"/>
                    <a:pt x="1621" y="616"/>
                  </a:cubicBezTo>
                  <a:cubicBezTo>
                    <a:pt x="1541" y="250"/>
                    <a:pt x="1218" y="0"/>
                    <a:pt x="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829;p39">
              <a:extLst>
                <a:ext uri="{FF2B5EF4-FFF2-40B4-BE49-F238E27FC236}">
                  <a16:creationId xmlns:a16="http://schemas.microsoft.com/office/drawing/2014/main" id="{3EBD17DC-C6CA-7ABD-163F-63CD016768A3}"/>
                </a:ext>
              </a:extLst>
            </p:cNvPr>
            <p:cNvSpPr/>
            <p:nvPr/>
          </p:nvSpPr>
          <p:spPr>
            <a:xfrm>
              <a:off x="8370351" y="2456663"/>
              <a:ext cx="135392" cy="1847491"/>
            </a:xfrm>
            <a:custGeom>
              <a:avLst/>
              <a:gdLst/>
              <a:ahLst/>
              <a:cxnLst/>
              <a:rect l="l" t="t" r="r" b="b"/>
              <a:pathLst>
                <a:path w="2294" h="30967" extrusionOk="0">
                  <a:moveTo>
                    <a:pt x="829" y="1"/>
                  </a:moveTo>
                  <a:lnTo>
                    <a:pt x="0" y="30966"/>
                  </a:lnTo>
                  <a:lnTo>
                    <a:pt x="2294" y="30966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830;p39">
              <a:extLst>
                <a:ext uri="{FF2B5EF4-FFF2-40B4-BE49-F238E27FC236}">
                  <a16:creationId xmlns:a16="http://schemas.microsoft.com/office/drawing/2014/main" id="{1E70F146-113D-6D31-5F99-059AD7FBA4E1}"/>
                </a:ext>
              </a:extLst>
            </p:cNvPr>
            <p:cNvSpPr/>
            <p:nvPr/>
          </p:nvSpPr>
          <p:spPr>
            <a:xfrm>
              <a:off x="8422645" y="1962977"/>
              <a:ext cx="201022" cy="515940"/>
            </a:xfrm>
            <a:custGeom>
              <a:avLst/>
              <a:gdLst/>
              <a:ahLst/>
              <a:cxnLst/>
              <a:rect l="l" t="t" r="r" b="b"/>
              <a:pathLst>
                <a:path w="3406" h="8648" extrusionOk="0">
                  <a:moveTo>
                    <a:pt x="3075" y="0"/>
                  </a:moveTo>
                  <a:lnTo>
                    <a:pt x="0" y="8418"/>
                  </a:lnTo>
                  <a:lnTo>
                    <a:pt x="629" y="8647"/>
                  </a:lnTo>
                  <a:lnTo>
                    <a:pt x="2256" y="7040"/>
                  </a:lnTo>
                  <a:lnTo>
                    <a:pt x="3167" y="1563"/>
                  </a:lnTo>
                  <a:lnTo>
                    <a:pt x="3406" y="121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831;p39">
              <a:extLst>
                <a:ext uri="{FF2B5EF4-FFF2-40B4-BE49-F238E27FC236}">
                  <a16:creationId xmlns:a16="http://schemas.microsoft.com/office/drawing/2014/main" id="{DBFE69D6-82A8-752F-1A73-04D23329FC43}"/>
                </a:ext>
              </a:extLst>
            </p:cNvPr>
            <p:cNvSpPr/>
            <p:nvPr/>
          </p:nvSpPr>
          <p:spPr>
            <a:xfrm>
              <a:off x="8575040" y="1962977"/>
              <a:ext cx="48632" cy="93308"/>
            </a:xfrm>
            <a:custGeom>
              <a:avLst/>
              <a:gdLst/>
              <a:ahLst/>
              <a:cxnLst/>
              <a:rect l="l" t="t" r="r" b="b"/>
              <a:pathLst>
                <a:path w="824" h="1564" extrusionOk="0">
                  <a:moveTo>
                    <a:pt x="493" y="0"/>
                  </a:moveTo>
                  <a:lnTo>
                    <a:pt x="1" y="1351"/>
                  </a:lnTo>
                  <a:lnTo>
                    <a:pt x="585" y="1563"/>
                  </a:lnTo>
                  <a:lnTo>
                    <a:pt x="824" y="12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832;p39">
              <a:extLst>
                <a:ext uri="{FF2B5EF4-FFF2-40B4-BE49-F238E27FC236}">
                  <a16:creationId xmlns:a16="http://schemas.microsoft.com/office/drawing/2014/main" id="{9086ADAC-3DE5-7AB6-A21D-123E8C97EF76}"/>
                </a:ext>
              </a:extLst>
            </p:cNvPr>
            <p:cNvSpPr/>
            <p:nvPr/>
          </p:nvSpPr>
          <p:spPr>
            <a:xfrm>
              <a:off x="7908916" y="2422717"/>
              <a:ext cx="524452" cy="167824"/>
            </a:xfrm>
            <a:custGeom>
              <a:avLst/>
              <a:gdLst/>
              <a:ahLst/>
              <a:cxnLst/>
              <a:rect l="l" t="t" r="r" b="b"/>
              <a:pathLst>
                <a:path w="8886" h="2813" extrusionOk="0">
                  <a:moveTo>
                    <a:pt x="6566" y="1"/>
                  </a:moveTo>
                  <a:lnTo>
                    <a:pt x="1366" y="1951"/>
                  </a:lnTo>
                  <a:lnTo>
                    <a:pt x="0" y="2466"/>
                  </a:lnTo>
                  <a:lnTo>
                    <a:pt x="61" y="2812"/>
                  </a:lnTo>
                  <a:lnTo>
                    <a:pt x="8885" y="1265"/>
                  </a:lnTo>
                  <a:lnTo>
                    <a:pt x="8771" y="608"/>
                  </a:lnTo>
                  <a:lnTo>
                    <a:pt x="6566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833;p39">
              <a:extLst>
                <a:ext uri="{FF2B5EF4-FFF2-40B4-BE49-F238E27FC236}">
                  <a16:creationId xmlns:a16="http://schemas.microsoft.com/office/drawing/2014/main" id="{25F09C2D-3678-34FC-D2CC-1D9783AAE7C4}"/>
                </a:ext>
              </a:extLst>
            </p:cNvPr>
            <p:cNvSpPr/>
            <p:nvPr/>
          </p:nvSpPr>
          <p:spPr>
            <a:xfrm>
              <a:off x="7908916" y="2539113"/>
              <a:ext cx="87054" cy="51427"/>
            </a:xfrm>
            <a:custGeom>
              <a:avLst/>
              <a:gdLst/>
              <a:ahLst/>
              <a:cxnLst/>
              <a:rect l="l" t="t" r="r" b="b"/>
              <a:pathLst>
                <a:path w="1475" h="862" extrusionOk="0">
                  <a:moveTo>
                    <a:pt x="1366" y="0"/>
                  </a:moveTo>
                  <a:lnTo>
                    <a:pt x="0" y="515"/>
                  </a:lnTo>
                  <a:lnTo>
                    <a:pt x="61" y="861"/>
                  </a:lnTo>
                  <a:lnTo>
                    <a:pt x="1474" y="613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834;p39">
              <a:extLst>
                <a:ext uri="{FF2B5EF4-FFF2-40B4-BE49-F238E27FC236}">
                  <a16:creationId xmlns:a16="http://schemas.microsoft.com/office/drawing/2014/main" id="{7BFD63B5-23EF-F222-EF8F-5C961596112F}"/>
                </a:ext>
              </a:extLst>
            </p:cNvPr>
            <p:cNvSpPr/>
            <p:nvPr/>
          </p:nvSpPr>
          <p:spPr>
            <a:xfrm>
              <a:off x="8426009" y="2472234"/>
              <a:ext cx="369937" cy="423407"/>
            </a:xfrm>
            <a:custGeom>
              <a:avLst/>
              <a:gdLst/>
              <a:ahLst/>
              <a:cxnLst/>
              <a:rect l="l" t="t" r="r" b="b"/>
              <a:pathLst>
                <a:path w="6268" h="7097" extrusionOk="0">
                  <a:moveTo>
                    <a:pt x="515" y="0"/>
                  </a:moveTo>
                  <a:lnTo>
                    <a:pt x="1" y="432"/>
                  </a:lnTo>
                  <a:lnTo>
                    <a:pt x="579" y="2643"/>
                  </a:lnTo>
                  <a:lnTo>
                    <a:pt x="4870" y="6169"/>
                  </a:lnTo>
                  <a:lnTo>
                    <a:pt x="5998" y="7097"/>
                  </a:lnTo>
                  <a:lnTo>
                    <a:pt x="6268" y="6874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835;p39">
              <a:extLst>
                <a:ext uri="{FF2B5EF4-FFF2-40B4-BE49-F238E27FC236}">
                  <a16:creationId xmlns:a16="http://schemas.microsoft.com/office/drawing/2014/main" id="{A6103E59-3CE7-ECB6-C3EE-0B1DA74FE6DA}"/>
                </a:ext>
              </a:extLst>
            </p:cNvPr>
            <p:cNvSpPr/>
            <p:nvPr/>
          </p:nvSpPr>
          <p:spPr>
            <a:xfrm>
              <a:off x="8713447" y="2816532"/>
              <a:ext cx="82510" cy="79109"/>
            </a:xfrm>
            <a:custGeom>
              <a:avLst/>
              <a:gdLst/>
              <a:ahLst/>
              <a:cxnLst/>
              <a:rect l="l" t="t" r="r" b="b"/>
              <a:pathLst>
                <a:path w="1398" h="1326" extrusionOk="0">
                  <a:moveTo>
                    <a:pt x="477" y="1"/>
                  </a:moveTo>
                  <a:lnTo>
                    <a:pt x="0" y="398"/>
                  </a:lnTo>
                  <a:lnTo>
                    <a:pt x="1128" y="1326"/>
                  </a:lnTo>
                  <a:lnTo>
                    <a:pt x="1398" y="1103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836;p39">
              <a:extLst>
                <a:ext uri="{FF2B5EF4-FFF2-40B4-BE49-F238E27FC236}">
                  <a16:creationId xmlns:a16="http://schemas.microsoft.com/office/drawing/2014/main" id="{6482232C-ED74-7C6B-8926-8997392D54A5}"/>
                </a:ext>
              </a:extLst>
            </p:cNvPr>
            <p:cNvSpPr/>
            <p:nvPr/>
          </p:nvSpPr>
          <p:spPr>
            <a:xfrm>
              <a:off x="8399036" y="2444015"/>
              <a:ext cx="77080" cy="69146"/>
            </a:xfrm>
            <a:custGeom>
              <a:avLst/>
              <a:gdLst/>
              <a:ahLst/>
              <a:cxnLst/>
              <a:rect l="l" t="t" r="r" b="b"/>
              <a:pathLst>
                <a:path w="1306" h="1159" extrusionOk="0">
                  <a:moveTo>
                    <a:pt x="653" y="0"/>
                  </a:moveTo>
                  <a:cubicBezTo>
                    <a:pt x="416" y="0"/>
                    <a:pt x="195" y="145"/>
                    <a:pt x="108" y="381"/>
                  </a:cubicBezTo>
                  <a:cubicBezTo>
                    <a:pt x="0" y="680"/>
                    <a:pt x="153" y="1013"/>
                    <a:pt x="454" y="1124"/>
                  </a:cubicBezTo>
                  <a:cubicBezTo>
                    <a:pt x="519" y="1148"/>
                    <a:pt x="585" y="1159"/>
                    <a:pt x="650" y="1159"/>
                  </a:cubicBezTo>
                  <a:cubicBezTo>
                    <a:pt x="886" y="1159"/>
                    <a:pt x="1110" y="1012"/>
                    <a:pt x="1194" y="778"/>
                  </a:cubicBezTo>
                  <a:cubicBezTo>
                    <a:pt x="1306" y="476"/>
                    <a:pt x="1150" y="146"/>
                    <a:pt x="851" y="35"/>
                  </a:cubicBezTo>
                  <a:cubicBezTo>
                    <a:pt x="786" y="11"/>
                    <a:pt x="719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837;p39">
              <a:extLst>
                <a:ext uri="{FF2B5EF4-FFF2-40B4-BE49-F238E27FC236}">
                  <a16:creationId xmlns:a16="http://schemas.microsoft.com/office/drawing/2014/main" id="{C555A4BC-D990-8DD7-52F6-566F3798BFE8}"/>
                </a:ext>
              </a:extLst>
            </p:cNvPr>
            <p:cNvSpPr/>
            <p:nvPr/>
          </p:nvSpPr>
          <p:spPr>
            <a:xfrm>
              <a:off x="8072584" y="4736926"/>
              <a:ext cx="47688" cy="4773"/>
            </a:xfrm>
            <a:custGeom>
              <a:avLst/>
              <a:gdLst/>
              <a:ahLst/>
              <a:cxnLst/>
              <a:rect l="l" t="t" r="r" b="b"/>
              <a:pathLst>
                <a:path w="808" h="80" extrusionOk="0">
                  <a:moveTo>
                    <a:pt x="1" y="1"/>
                  </a:moveTo>
                  <a:lnTo>
                    <a:pt x="1" y="80"/>
                  </a:lnTo>
                  <a:lnTo>
                    <a:pt x="807" y="80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838;p39">
              <a:extLst>
                <a:ext uri="{FF2B5EF4-FFF2-40B4-BE49-F238E27FC236}">
                  <a16:creationId xmlns:a16="http://schemas.microsoft.com/office/drawing/2014/main" id="{ECE68D5E-E5EC-2928-C63A-BEC452F593F7}"/>
                </a:ext>
              </a:extLst>
            </p:cNvPr>
            <p:cNvSpPr/>
            <p:nvPr/>
          </p:nvSpPr>
          <p:spPr>
            <a:xfrm>
              <a:off x="7449724" y="4690689"/>
              <a:ext cx="1346187" cy="452819"/>
            </a:xfrm>
            <a:custGeom>
              <a:avLst/>
              <a:gdLst/>
              <a:ahLst/>
              <a:cxnLst/>
              <a:rect l="l" t="t" r="r" b="b"/>
              <a:pathLst>
                <a:path w="22809" h="7590" extrusionOk="0">
                  <a:moveTo>
                    <a:pt x="21522" y="1287"/>
                  </a:moveTo>
                  <a:lnTo>
                    <a:pt x="21522" y="6300"/>
                  </a:lnTo>
                  <a:lnTo>
                    <a:pt x="1291" y="6300"/>
                  </a:lnTo>
                  <a:lnTo>
                    <a:pt x="1291" y="1287"/>
                  </a:lnTo>
                  <a:close/>
                  <a:moveTo>
                    <a:pt x="1" y="0"/>
                  </a:moveTo>
                  <a:lnTo>
                    <a:pt x="1" y="7589"/>
                  </a:lnTo>
                  <a:lnTo>
                    <a:pt x="22809" y="7589"/>
                  </a:lnTo>
                  <a:lnTo>
                    <a:pt x="22809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839;p39">
              <a:extLst>
                <a:ext uri="{FF2B5EF4-FFF2-40B4-BE49-F238E27FC236}">
                  <a16:creationId xmlns:a16="http://schemas.microsoft.com/office/drawing/2014/main" id="{FE2E160B-E00B-D6DE-F0DE-CBB27F7D18D1}"/>
                </a:ext>
              </a:extLst>
            </p:cNvPr>
            <p:cNvSpPr/>
            <p:nvPr/>
          </p:nvSpPr>
          <p:spPr>
            <a:xfrm>
              <a:off x="7296207" y="3913082"/>
              <a:ext cx="1653445" cy="815970"/>
            </a:xfrm>
            <a:custGeom>
              <a:avLst/>
              <a:gdLst/>
              <a:ahLst/>
              <a:cxnLst/>
              <a:rect l="l" t="t" r="r" b="b"/>
              <a:pathLst>
                <a:path w="28015" h="13677" extrusionOk="0">
                  <a:moveTo>
                    <a:pt x="4609" y="1"/>
                  </a:moveTo>
                  <a:lnTo>
                    <a:pt x="0" y="13676"/>
                  </a:lnTo>
                  <a:lnTo>
                    <a:pt x="28015" y="13676"/>
                  </a:lnTo>
                  <a:lnTo>
                    <a:pt x="23406" y="1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840;p39">
              <a:extLst>
                <a:ext uri="{FF2B5EF4-FFF2-40B4-BE49-F238E27FC236}">
                  <a16:creationId xmlns:a16="http://schemas.microsoft.com/office/drawing/2014/main" id="{45A21EB3-6EEC-FCBF-1DDA-4F0D0A49A8CC}"/>
                </a:ext>
              </a:extLst>
            </p:cNvPr>
            <p:cNvSpPr/>
            <p:nvPr/>
          </p:nvSpPr>
          <p:spPr>
            <a:xfrm>
              <a:off x="7554193" y="3934500"/>
              <a:ext cx="369937" cy="178622"/>
            </a:xfrm>
            <a:custGeom>
              <a:avLst/>
              <a:gdLst/>
              <a:ahLst/>
              <a:cxnLst/>
              <a:rect l="l" t="t" r="r" b="b"/>
              <a:pathLst>
                <a:path w="6268" h="2994" extrusionOk="0">
                  <a:moveTo>
                    <a:pt x="1398" y="1"/>
                  </a:moveTo>
                  <a:cubicBezTo>
                    <a:pt x="1118" y="1"/>
                    <a:pt x="855" y="106"/>
                    <a:pt x="782" y="242"/>
                  </a:cubicBezTo>
                  <a:cubicBezTo>
                    <a:pt x="775" y="252"/>
                    <a:pt x="769" y="264"/>
                    <a:pt x="766" y="274"/>
                  </a:cubicBezTo>
                  <a:lnTo>
                    <a:pt x="22" y="2666"/>
                  </a:lnTo>
                  <a:cubicBezTo>
                    <a:pt x="0" y="2736"/>
                    <a:pt x="22" y="2803"/>
                    <a:pt x="76" y="2857"/>
                  </a:cubicBezTo>
                  <a:cubicBezTo>
                    <a:pt x="159" y="2939"/>
                    <a:pt x="321" y="2993"/>
                    <a:pt x="524" y="2993"/>
                  </a:cubicBezTo>
                  <a:lnTo>
                    <a:pt x="5340" y="2993"/>
                  </a:lnTo>
                  <a:cubicBezTo>
                    <a:pt x="5543" y="2993"/>
                    <a:pt x="5731" y="2939"/>
                    <a:pt x="5848" y="2857"/>
                  </a:cubicBezTo>
                  <a:cubicBezTo>
                    <a:pt x="5928" y="2803"/>
                    <a:pt x="5975" y="2736"/>
                    <a:pt x="5985" y="2666"/>
                  </a:cubicBezTo>
                  <a:lnTo>
                    <a:pt x="6268" y="274"/>
                  </a:lnTo>
                  <a:cubicBezTo>
                    <a:pt x="6268" y="264"/>
                    <a:pt x="6268" y="252"/>
                    <a:pt x="6265" y="242"/>
                  </a:cubicBezTo>
                  <a:cubicBezTo>
                    <a:pt x="6252" y="106"/>
                    <a:pt x="6033" y="1"/>
                    <a:pt x="575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841;p39">
              <a:extLst>
                <a:ext uri="{FF2B5EF4-FFF2-40B4-BE49-F238E27FC236}">
                  <a16:creationId xmlns:a16="http://schemas.microsoft.com/office/drawing/2014/main" id="{A87DBB11-E6EC-2681-03EF-81D8AD5DF0B3}"/>
                </a:ext>
              </a:extLst>
            </p:cNvPr>
            <p:cNvSpPr/>
            <p:nvPr/>
          </p:nvSpPr>
          <p:spPr>
            <a:xfrm>
              <a:off x="7478409" y="4134241"/>
              <a:ext cx="422465" cy="226350"/>
            </a:xfrm>
            <a:custGeom>
              <a:avLst/>
              <a:gdLst/>
              <a:ahLst/>
              <a:cxnLst/>
              <a:rect l="l" t="t" r="r" b="b"/>
              <a:pathLst>
                <a:path w="7158" h="3794" extrusionOk="0">
                  <a:moveTo>
                    <a:pt x="1704" y="1"/>
                  </a:moveTo>
                  <a:cubicBezTo>
                    <a:pt x="1548" y="1"/>
                    <a:pt x="1395" y="33"/>
                    <a:pt x="1272" y="90"/>
                  </a:cubicBezTo>
                  <a:cubicBezTo>
                    <a:pt x="1125" y="150"/>
                    <a:pt x="1021" y="242"/>
                    <a:pt x="986" y="344"/>
                  </a:cubicBezTo>
                  <a:lnTo>
                    <a:pt x="45" y="3374"/>
                  </a:lnTo>
                  <a:cubicBezTo>
                    <a:pt x="1" y="3517"/>
                    <a:pt x="80" y="3645"/>
                    <a:pt x="236" y="3721"/>
                  </a:cubicBezTo>
                  <a:cubicBezTo>
                    <a:pt x="331" y="3768"/>
                    <a:pt x="455" y="3794"/>
                    <a:pt x="598" y="3794"/>
                  </a:cubicBezTo>
                  <a:lnTo>
                    <a:pt x="6056" y="3794"/>
                  </a:lnTo>
                  <a:cubicBezTo>
                    <a:pt x="6195" y="3794"/>
                    <a:pt x="6332" y="3768"/>
                    <a:pt x="6449" y="3721"/>
                  </a:cubicBezTo>
                  <a:cubicBezTo>
                    <a:pt x="6637" y="3645"/>
                    <a:pt x="6770" y="3517"/>
                    <a:pt x="6789" y="3374"/>
                  </a:cubicBezTo>
                  <a:lnTo>
                    <a:pt x="7145" y="344"/>
                  </a:lnTo>
                  <a:cubicBezTo>
                    <a:pt x="7158" y="242"/>
                    <a:pt x="7091" y="150"/>
                    <a:pt x="6974" y="90"/>
                  </a:cubicBezTo>
                  <a:cubicBezTo>
                    <a:pt x="6872" y="33"/>
                    <a:pt x="6732" y="1"/>
                    <a:pt x="657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842;p39">
              <a:extLst>
                <a:ext uri="{FF2B5EF4-FFF2-40B4-BE49-F238E27FC236}">
                  <a16:creationId xmlns:a16="http://schemas.microsoft.com/office/drawing/2014/main" id="{1B299127-91D9-F46E-B67F-9F14D2FEB463}"/>
                </a:ext>
              </a:extLst>
            </p:cNvPr>
            <p:cNvSpPr/>
            <p:nvPr/>
          </p:nvSpPr>
          <p:spPr>
            <a:xfrm>
              <a:off x="7382616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2088" y="0"/>
                  </a:moveTo>
                  <a:cubicBezTo>
                    <a:pt x="1830" y="0"/>
                    <a:pt x="1579" y="92"/>
                    <a:pt x="1417" y="226"/>
                  </a:cubicBezTo>
                  <a:cubicBezTo>
                    <a:pt x="1338" y="289"/>
                    <a:pt x="1284" y="365"/>
                    <a:pt x="1259" y="445"/>
                  </a:cubicBezTo>
                  <a:lnTo>
                    <a:pt x="26" y="4406"/>
                  </a:lnTo>
                  <a:cubicBezTo>
                    <a:pt x="13" y="4444"/>
                    <a:pt x="7" y="4482"/>
                    <a:pt x="7" y="4520"/>
                  </a:cubicBezTo>
                  <a:cubicBezTo>
                    <a:pt x="1" y="4771"/>
                    <a:pt x="261" y="4965"/>
                    <a:pt x="639" y="4965"/>
                  </a:cubicBezTo>
                  <a:lnTo>
                    <a:pt x="6932" y="4965"/>
                  </a:lnTo>
                  <a:cubicBezTo>
                    <a:pt x="7313" y="4965"/>
                    <a:pt x="7653" y="4771"/>
                    <a:pt x="7758" y="4520"/>
                  </a:cubicBezTo>
                  <a:cubicBezTo>
                    <a:pt x="7774" y="4482"/>
                    <a:pt x="7783" y="4444"/>
                    <a:pt x="7787" y="4406"/>
                  </a:cubicBezTo>
                  <a:lnTo>
                    <a:pt x="8257" y="445"/>
                  </a:lnTo>
                  <a:cubicBezTo>
                    <a:pt x="8266" y="365"/>
                    <a:pt x="8241" y="289"/>
                    <a:pt x="8190" y="226"/>
                  </a:cubicBezTo>
                  <a:cubicBezTo>
                    <a:pt x="8088" y="92"/>
                    <a:pt x="7872" y="0"/>
                    <a:pt x="7615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843;p39">
              <a:extLst>
                <a:ext uri="{FF2B5EF4-FFF2-40B4-BE49-F238E27FC236}">
                  <a16:creationId xmlns:a16="http://schemas.microsoft.com/office/drawing/2014/main" id="{D77322A5-481E-2C29-D0F5-4A0EE39BA3D5}"/>
                </a:ext>
              </a:extLst>
            </p:cNvPr>
            <p:cNvSpPr/>
            <p:nvPr/>
          </p:nvSpPr>
          <p:spPr>
            <a:xfrm>
              <a:off x="7946572" y="3934500"/>
              <a:ext cx="352763" cy="178622"/>
            </a:xfrm>
            <a:custGeom>
              <a:avLst/>
              <a:gdLst/>
              <a:ahLst/>
              <a:cxnLst/>
              <a:rect l="l" t="t" r="r" b="b"/>
              <a:pathLst>
                <a:path w="5977" h="2994" extrusionOk="0">
                  <a:moveTo>
                    <a:pt x="811" y="1"/>
                  </a:moveTo>
                  <a:cubicBezTo>
                    <a:pt x="531" y="1"/>
                    <a:pt x="290" y="106"/>
                    <a:pt x="245" y="242"/>
                  </a:cubicBezTo>
                  <a:cubicBezTo>
                    <a:pt x="242" y="252"/>
                    <a:pt x="239" y="264"/>
                    <a:pt x="239" y="274"/>
                  </a:cubicBezTo>
                  <a:lnTo>
                    <a:pt x="7" y="2666"/>
                  </a:lnTo>
                  <a:cubicBezTo>
                    <a:pt x="1" y="2736"/>
                    <a:pt x="36" y="2803"/>
                    <a:pt x="99" y="2857"/>
                  </a:cubicBezTo>
                  <a:cubicBezTo>
                    <a:pt x="201" y="2939"/>
                    <a:pt x="376" y="2993"/>
                    <a:pt x="579" y="2993"/>
                  </a:cubicBezTo>
                  <a:lnTo>
                    <a:pt x="5398" y="2993"/>
                  </a:lnTo>
                  <a:cubicBezTo>
                    <a:pt x="5598" y="2993"/>
                    <a:pt x="5773" y="2939"/>
                    <a:pt x="5874" y="2857"/>
                  </a:cubicBezTo>
                  <a:cubicBezTo>
                    <a:pt x="5941" y="2803"/>
                    <a:pt x="5976" y="2736"/>
                    <a:pt x="5970" y="2666"/>
                  </a:cubicBezTo>
                  <a:lnTo>
                    <a:pt x="5738" y="274"/>
                  </a:lnTo>
                  <a:cubicBezTo>
                    <a:pt x="5738" y="264"/>
                    <a:pt x="5735" y="252"/>
                    <a:pt x="5732" y="242"/>
                  </a:cubicBezTo>
                  <a:cubicBezTo>
                    <a:pt x="5687" y="106"/>
                    <a:pt x="5446" y="1"/>
                    <a:pt x="516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844;p39">
              <a:extLst>
                <a:ext uri="{FF2B5EF4-FFF2-40B4-BE49-F238E27FC236}">
                  <a16:creationId xmlns:a16="http://schemas.microsoft.com/office/drawing/2014/main" id="{2D64E7B9-0F1A-8267-514F-CEF40D2C30FC}"/>
                </a:ext>
              </a:extLst>
            </p:cNvPr>
            <p:cNvSpPr/>
            <p:nvPr/>
          </p:nvSpPr>
          <p:spPr>
            <a:xfrm>
              <a:off x="7922963" y="4134241"/>
              <a:ext cx="399801" cy="226350"/>
            </a:xfrm>
            <a:custGeom>
              <a:avLst/>
              <a:gdLst/>
              <a:ahLst/>
              <a:cxnLst/>
              <a:rect l="l" t="t" r="r" b="b"/>
              <a:pathLst>
                <a:path w="6774" h="3794" extrusionOk="0">
                  <a:moveTo>
                    <a:pt x="954" y="1"/>
                  </a:moveTo>
                  <a:cubicBezTo>
                    <a:pt x="795" y="1"/>
                    <a:pt x="649" y="33"/>
                    <a:pt x="537" y="90"/>
                  </a:cubicBezTo>
                  <a:cubicBezTo>
                    <a:pt x="404" y="150"/>
                    <a:pt x="318" y="242"/>
                    <a:pt x="309" y="344"/>
                  </a:cubicBezTo>
                  <a:lnTo>
                    <a:pt x="17" y="3374"/>
                  </a:lnTo>
                  <a:cubicBezTo>
                    <a:pt x="1" y="3517"/>
                    <a:pt x="109" y="3645"/>
                    <a:pt x="283" y="3721"/>
                  </a:cubicBezTo>
                  <a:cubicBezTo>
                    <a:pt x="388" y="3768"/>
                    <a:pt x="518" y="3794"/>
                    <a:pt x="661" y="3794"/>
                  </a:cubicBezTo>
                  <a:lnTo>
                    <a:pt x="6116" y="3794"/>
                  </a:lnTo>
                  <a:cubicBezTo>
                    <a:pt x="6259" y="3794"/>
                    <a:pt x="6389" y="3768"/>
                    <a:pt x="6494" y="3721"/>
                  </a:cubicBezTo>
                  <a:cubicBezTo>
                    <a:pt x="6668" y="3645"/>
                    <a:pt x="6773" y="3517"/>
                    <a:pt x="6760" y="3374"/>
                  </a:cubicBezTo>
                  <a:lnTo>
                    <a:pt x="6468" y="344"/>
                  </a:lnTo>
                  <a:cubicBezTo>
                    <a:pt x="6459" y="242"/>
                    <a:pt x="6373" y="150"/>
                    <a:pt x="6240" y="90"/>
                  </a:cubicBezTo>
                  <a:cubicBezTo>
                    <a:pt x="6128" y="33"/>
                    <a:pt x="5982" y="1"/>
                    <a:pt x="582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845;p39">
              <a:extLst>
                <a:ext uri="{FF2B5EF4-FFF2-40B4-BE49-F238E27FC236}">
                  <a16:creationId xmlns:a16="http://schemas.microsoft.com/office/drawing/2014/main" id="{C35137B4-20DB-6BBA-1BA6-68FA562A84D4}"/>
                </a:ext>
              </a:extLst>
            </p:cNvPr>
            <p:cNvSpPr/>
            <p:nvPr/>
          </p:nvSpPr>
          <p:spPr>
            <a:xfrm>
              <a:off x="7893511" y="4387677"/>
              <a:ext cx="458880" cy="296272"/>
            </a:xfrm>
            <a:custGeom>
              <a:avLst/>
              <a:gdLst/>
              <a:ahLst/>
              <a:cxnLst/>
              <a:rect l="l" t="t" r="r" b="b"/>
              <a:pathLst>
                <a:path w="7775" h="4966" extrusionOk="0">
                  <a:moveTo>
                    <a:pt x="1125" y="0"/>
                  </a:moveTo>
                  <a:cubicBezTo>
                    <a:pt x="865" y="0"/>
                    <a:pt x="633" y="92"/>
                    <a:pt x="500" y="226"/>
                  </a:cubicBezTo>
                  <a:cubicBezTo>
                    <a:pt x="436" y="289"/>
                    <a:pt x="395" y="365"/>
                    <a:pt x="388" y="445"/>
                  </a:cubicBezTo>
                  <a:lnTo>
                    <a:pt x="4" y="4406"/>
                  </a:lnTo>
                  <a:cubicBezTo>
                    <a:pt x="1" y="4444"/>
                    <a:pt x="4" y="4482"/>
                    <a:pt x="10" y="4520"/>
                  </a:cubicBezTo>
                  <a:cubicBezTo>
                    <a:pt x="61" y="4771"/>
                    <a:pt x="360" y="4965"/>
                    <a:pt x="741" y="4965"/>
                  </a:cubicBezTo>
                  <a:lnTo>
                    <a:pt x="7034" y="4965"/>
                  </a:lnTo>
                  <a:cubicBezTo>
                    <a:pt x="7412" y="4965"/>
                    <a:pt x="7714" y="4771"/>
                    <a:pt x="7761" y="4520"/>
                  </a:cubicBezTo>
                  <a:cubicBezTo>
                    <a:pt x="7771" y="4482"/>
                    <a:pt x="7774" y="4444"/>
                    <a:pt x="7768" y="4406"/>
                  </a:cubicBezTo>
                  <a:lnTo>
                    <a:pt x="7387" y="445"/>
                  </a:lnTo>
                  <a:cubicBezTo>
                    <a:pt x="7380" y="365"/>
                    <a:pt x="7339" y="289"/>
                    <a:pt x="7272" y="226"/>
                  </a:cubicBezTo>
                  <a:cubicBezTo>
                    <a:pt x="7142" y="92"/>
                    <a:pt x="6907" y="0"/>
                    <a:pt x="66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846;p39">
              <a:extLst>
                <a:ext uri="{FF2B5EF4-FFF2-40B4-BE49-F238E27FC236}">
                  <a16:creationId xmlns:a16="http://schemas.microsoft.com/office/drawing/2014/main" id="{A7CF398E-335E-6C74-2A8B-16BE40A397AE}"/>
                </a:ext>
              </a:extLst>
            </p:cNvPr>
            <p:cNvSpPr/>
            <p:nvPr/>
          </p:nvSpPr>
          <p:spPr>
            <a:xfrm>
              <a:off x="8321599" y="3934500"/>
              <a:ext cx="370114" cy="178622"/>
            </a:xfrm>
            <a:custGeom>
              <a:avLst/>
              <a:gdLst/>
              <a:ahLst/>
              <a:cxnLst/>
              <a:rect l="l" t="t" r="r" b="b"/>
              <a:pathLst>
                <a:path w="6271" h="2994" extrusionOk="0">
                  <a:moveTo>
                    <a:pt x="518" y="1"/>
                  </a:moveTo>
                  <a:cubicBezTo>
                    <a:pt x="238" y="1"/>
                    <a:pt x="19" y="106"/>
                    <a:pt x="3" y="242"/>
                  </a:cubicBezTo>
                  <a:cubicBezTo>
                    <a:pt x="0" y="252"/>
                    <a:pt x="0" y="264"/>
                    <a:pt x="3" y="274"/>
                  </a:cubicBezTo>
                  <a:lnTo>
                    <a:pt x="286" y="2666"/>
                  </a:lnTo>
                  <a:cubicBezTo>
                    <a:pt x="292" y="2736"/>
                    <a:pt x="343" y="2803"/>
                    <a:pt x="419" y="2857"/>
                  </a:cubicBezTo>
                  <a:cubicBezTo>
                    <a:pt x="540" y="2939"/>
                    <a:pt x="728" y="2993"/>
                    <a:pt x="928" y="2993"/>
                  </a:cubicBezTo>
                  <a:lnTo>
                    <a:pt x="5747" y="2993"/>
                  </a:lnTo>
                  <a:cubicBezTo>
                    <a:pt x="5950" y="2993"/>
                    <a:pt x="6112" y="2939"/>
                    <a:pt x="6195" y="2857"/>
                  </a:cubicBezTo>
                  <a:cubicBezTo>
                    <a:pt x="6249" y="2803"/>
                    <a:pt x="6271" y="2736"/>
                    <a:pt x="6249" y="2666"/>
                  </a:cubicBezTo>
                  <a:lnTo>
                    <a:pt x="5505" y="274"/>
                  </a:lnTo>
                  <a:cubicBezTo>
                    <a:pt x="5502" y="264"/>
                    <a:pt x="5496" y="252"/>
                    <a:pt x="5489" y="242"/>
                  </a:cubicBezTo>
                  <a:cubicBezTo>
                    <a:pt x="5416" y="106"/>
                    <a:pt x="5153" y="1"/>
                    <a:pt x="487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847;p39">
              <a:extLst>
                <a:ext uri="{FF2B5EF4-FFF2-40B4-BE49-F238E27FC236}">
                  <a16:creationId xmlns:a16="http://schemas.microsoft.com/office/drawing/2014/main" id="{496A8853-E3BE-DBC7-6FD8-531DF283E258}"/>
                </a:ext>
              </a:extLst>
            </p:cNvPr>
            <p:cNvSpPr/>
            <p:nvPr/>
          </p:nvSpPr>
          <p:spPr>
            <a:xfrm>
              <a:off x="8344853" y="4134241"/>
              <a:ext cx="422642" cy="226350"/>
            </a:xfrm>
            <a:custGeom>
              <a:avLst/>
              <a:gdLst/>
              <a:ahLst/>
              <a:cxnLst/>
              <a:rect l="l" t="t" r="r" b="b"/>
              <a:pathLst>
                <a:path w="7161" h="3794" extrusionOk="0">
                  <a:moveTo>
                    <a:pt x="585" y="1"/>
                  </a:moveTo>
                  <a:cubicBezTo>
                    <a:pt x="426" y="1"/>
                    <a:pt x="289" y="33"/>
                    <a:pt x="187" y="90"/>
                  </a:cubicBezTo>
                  <a:cubicBezTo>
                    <a:pt x="67" y="150"/>
                    <a:pt x="0" y="242"/>
                    <a:pt x="13" y="344"/>
                  </a:cubicBezTo>
                  <a:lnTo>
                    <a:pt x="372" y="3374"/>
                  </a:lnTo>
                  <a:cubicBezTo>
                    <a:pt x="388" y="3517"/>
                    <a:pt x="521" y="3645"/>
                    <a:pt x="712" y="3721"/>
                  </a:cubicBezTo>
                  <a:cubicBezTo>
                    <a:pt x="829" y="3768"/>
                    <a:pt x="963" y="3794"/>
                    <a:pt x="1106" y="3794"/>
                  </a:cubicBezTo>
                  <a:lnTo>
                    <a:pt x="6563" y="3794"/>
                  </a:lnTo>
                  <a:cubicBezTo>
                    <a:pt x="6703" y="3794"/>
                    <a:pt x="6830" y="3768"/>
                    <a:pt x="6925" y="3721"/>
                  </a:cubicBezTo>
                  <a:cubicBezTo>
                    <a:pt x="7081" y="3645"/>
                    <a:pt x="7160" y="3517"/>
                    <a:pt x="7116" y="3374"/>
                  </a:cubicBezTo>
                  <a:lnTo>
                    <a:pt x="6172" y="344"/>
                  </a:lnTo>
                  <a:cubicBezTo>
                    <a:pt x="6140" y="242"/>
                    <a:pt x="6036" y="150"/>
                    <a:pt x="5890" y="90"/>
                  </a:cubicBezTo>
                  <a:cubicBezTo>
                    <a:pt x="5766" y="33"/>
                    <a:pt x="5613" y="1"/>
                    <a:pt x="5454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848;p39">
              <a:extLst>
                <a:ext uri="{FF2B5EF4-FFF2-40B4-BE49-F238E27FC236}">
                  <a16:creationId xmlns:a16="http://schemas.microsoft.com/office/drawing/2014/main" id="{822295E3-E04B-2289-4771-07596DA893B1}"/>
                </a:ext>
              </a:extLst>
            </p:cNvPr>
            <p:cNvSpPr/>
            <p:nvPr/>
          </p:nvSpPr>
          <p:spPr>
            <a:xfrm>
              <a:off x="8375368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652" y="0"/>
                  </a:moveTo>
                  <a:cubicBezTo>
                    <a:pt x="395" y="0"/>
                    <a:pt x="179" y="92"/>
                    <a:pt x="77" y="226"/>
                  </a:cubicBezTo>
                  <a:cubicBezTo>
                    <a:pt x="26" y="289"/>
                    <a:pt x="1" y="365"/>
                    <a:pt x="10" y="445"/>
                  </a:cubicBezTo>
                  <a:lnTo>
                    <a:pt x="477" y="4406"/>
                  </a:lnTo>
                  <a:cubicBezTo>
                    <a:pt x="484" y="4444"/>
                    <a:pt x="493" y="4482"/>
                    <a:pt x="509" y="4520"/>
                  </a:cubicBezTo>
                  <a:cubicBezTo>
                    <a:pt x="614" y="4771"/>
                    <a:pt x="954" y="4965"/>
                    <a:pt x="1335" y="4965"/>
                  </a:cubicBezTo>
                  <a:lnTo>
                    <a:pt x="7625" y="4965"/>
                  </a:lnTo>
                  <a:cubicBezTo>
                    <a:pt x="8006" y="4965"/>
                    <a:pt x="8266" y="4771"/>
                    <a:pt x="8260" y="4520"/>
                  </a:cubicBezTo>
                  <a:cubicBezTo>
                    <a:pt x="8260" y="4482"/>
                    <a:pt x="8254" y="4444"/>
                    <a:pt x="8241" y="4406"/>
                  </a:cubicBezTo>
                  <a:lnTo>
                    <a:pt x="7008" y="445"/>
                  </a:lnTo>
                  <a:cubicBezTo>
                    <a:pt x="6983" y="365"/>
                    <a:pt x="6929" y="289"/>
                    <a:pt x="6850" y="226"/>
                  </a:cubicBezTo>
                  <a:cubicBezTo>
                    <a:pt x="6688" y="92"/>
                    <a:pt x="6437" y="0"/>
                    <a:pt x="6176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849;p39">
              <a:extLst>
                <a:ext uri="{FF2B5EF4-FFF2-40B4-BE49-F238E27FC236}">
                  <a16:creationId xmlns:a16="http://schemas.microsoft.com/office/drawing/2014/main" id="{9B78AFA5-F5DE-7620-A12D-D3FB977A3BF6}"/>
                </a:ext>
              </a:extLst>
            </p:cNvPr>
            <p:cNvSpPr/>
            <p:nvPr/>
          </p:nvSpPr>
          <p:spPr>
            <a:xfrm>
              <a:off x="7961033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7" y="38"/>
                  </a:lnTo>
                  <a:lnTo>
                    <a:pt x="54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850;p39">
              <a:extLst>
                <a:ext uri="{FF2B5EF4-FFF2-40B4-BE49-F238E27FC236}">
                  <a16:creationId xmlns:a16="http://schemas.microsoft.com/office/drawing/2014/main" id="{337F6BA3-2B88-E6D8-53BF-6E4FDBBC2CBD}"/>
                </a:ext>
              </a:extLst>
            </p:cNvPr>
            <p:cNvSpPr/>
            <p:nvPr/>
          </p:nvSpPr>
          <p:spPr>
            <a:xfrm>
              <a:off x="8321776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6" y="3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851;p39">
              <a:extLst>
                <a:ext uri="{FF2B5EF4-FFF2-40B4-BE49-F238E27FC236}">
                  <a16:creationId xmlns:a16="http://schemas.microsoft.com/office/drawing/2014/main" id="{8A9673D5-2CC1-07CF-D157-AA66A6D993B0}"/>
                </a:ext>
              </a:extLst>
            </p:cNvPr>
            <p:cNvSpPr/>
            <p:nvPr/>
          </p:nvSpPr>
          <p:spPr>
            <a:xfrm>
              <a:off x="7600289" y="3947804"/>
              <a:ext cx="323666" cy="2327"/>
            </a:xfrm>
            <a:custGeom>
              <a:avLst/>
              <a:gdLst/>
              <a:ahLst/>
              <a:cxnLst/>
              <a:rect l="l" t="t" r="r" b="b"/>
              <a:pathLst>
                <a:path w="54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484" y="38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852;p39">
              <a:extLst>
                <a:ext uri="{FF2B5EF4-FFF2-40B4-BE49-F238E27FC236}">
                  <a16:creationId xmlns:a16="http://schemas.microsoft.com/office/drawing/2014/main" id="{1A3C1D47-71B2-E03F-9085-F8B4EDDFCDF3}"/>
                </a:ext>
              </a:extLst>
            </p:cNvPr>
            <p:cNvSpPr/>
            <p:nvPr/>
          </p:nvSpPr>
          <p:spPr>
            <a:xfrm>
              <a:off x="7959321" y="3962003"/>
              <a:ext cx="327266" cy="2506"/>
            </a:xfrm>
            <a:custGeom>
              <a:avLst/>
              <a:gdLst/>
              <a:ahLst/>
              <a:cxnLst/>
              <a:rect l="l" t="t" r="r" b="b"/>
              <a:pathLst>
                <a:path w="5545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4" y="42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853;p39">
              <a:extLst>
                <a:ext uri="{FF2B5EF4-FFF2-40B4-BE49-F238E27FC236}">
                  <a16:creationId xmlns:a16="http://schemas.microsoft.com/office/drawing/2014/main" id="{925A8E4A-BA14-2733-9509-6BC58579E7A5}"/>
                </a:ext>
              </a:extLst>
            </p:cNvPr>
            <p:cNvSpPr/>
            <p:nvPr/>
          </p:nvSpPr>
          <p:spPr>
            <a:xfrm>
              <a:off x="8323251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1" y="42"/>
                  </a:lnTo>
                  <a:lnTo>
                    <a:pt x="5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854;p39">
              <a:extLst>
                <a:ext uri="{FF2B5EF4-FFF2-40B4-BE49-F238E27FC236}">
                  <a16:creationId xmlns:a16="http://schemas.microsoft.com/office/drawing/2014/main" id="{46611BB4-66B6-7086-60FB-23AEF5E10CF6}"/>
                </a:ext>
              </a:extLst>
            </p:cNvPr>
            <p:cNvSpPr/>
            <p:nvPr/>
          </p:nvSpPr>
          <p:spPr>
            <a:xfrm>
              <a:off x="7595627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0" y="0"/>
                  </a:moveTo>
                  <a:lnTo>
                    <a:pt x="0" y="42"/>
                  </a:lnTo>
                  <a:lnTo>
                    <a:pt x="5540" y="42"/>
                  </a:lnTo>
                  <a:lnTo>
                    <a:pt x="554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855;p39">
              <a:extLst>
                <a:ext uri="{FF2B5EF4-FFF2-40B4-BE49-F238E27FC236}">
                  <a16:creationId xmlns:a16="http://schemas.microsoft.com/office/drawing/2014/main" id="{73430D41-07F5-1EDF-FF76-4F0D6D582A4D}"/>
                </a:ext>
              </a:extLst>
            </p:cNvPr>
            <p:cNvSpPr/>
            <p:nvPr/>
          </p:nvSpPr>
          <p:spPr>
            <a:xfrm>
              <a:off x="7958022" y="3976799"/>
              <a:ext cx="329863" cy="2327"/>
            </a:xfrm>
            <a:custGeom>
              <a:avLst/>
              <a:gdLst/>
              <a:ahLst/>
              <a:cxnLst/>
              <a:rect l="l" t="t" r="r" b="b"/>
              <a:pathLst>
                <a:path w="5589" h="39" extrusionOk="0">
                  <a:moveTo>
                    <a:pt x="1" y="0"/>
                  </a:moveTo>
                  <a:lnTo>
                    <a:pt x="1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856;p39">
              <a:extLst>
                <a:ext uri="{FF2B5EF4-FFF2-40B4-BE49-F238E27FC236}">
                  <a16:creationId xmlns:a16="http://schemas.microsoft.com/office/drawing/2014/main" id="{5B142EC7-43A8-4D80-7CD2-C0F5BC3886FA}"/>
                </a:ext>
              </a:extLst>
            </p:cNvPr>
            <p:cNvSpPr/>
            <p:nvPr/>
          </p:nvSpPr>
          <p:spPr>
            <a:xfrm>
              <a:off x="8324963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857;p39">
              <a:extLst>
                <a:ext uri="{FF2B5EF4-FFF2-40B4-BE49-F238E27FC236}">
                  <a16:creationId xmlns:a16="http://schemas.microsoft.com/office/drawing/2014/main" id="{C4240412-C1F7-71EF-E875-DBA2CF112068}"/>
                </a:ext>
              </a:extLst>
            </p:cNvPr>
            <p:cNvSpPr/>
            <p:nvPr/>
          </p:nvSpPr>
          <p:spPr>
            <a:xfrm>
              <a:off x="7591141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858;p39">
              <a:extLst>
                <a:ext uri="{FF2B5EF4-FFF2-40B4-BE49-F238E27FC236}">
                  <a16:creationId xmlns:a16="http://schemas.microsoft.com/office/drawing/2014/main" id="{59E56D66-398A-1EE5-3780-A14C06EFDE77}"/>
                </a:ext>
              </a:extLst>
            </p:cNvPr>
            <p:cNvSpPr/>
            <p:nvPr/>
          </p:nvSpPr>
          <p:spPr>
            <a:xfrm>
              <a:off x="7956547" y="3991535"/>
              <a:ext cx="332814" cy="2565"/>
            </a:xfrm>
            <a:custGeom>
              <a:avLst/>
              <a:gdLst/>
              <a:ahLst/>
              <a:cxnLst/>
              <a:rect l="l" t="t" r="r" b="b"/>
              <a:pathLst>
                <a:path w="5639" h="43" extrusionOk="0">
                  <a:moveTo>
                    <a:pt x="0" y="1"/>
                  </a:moveTo>
                  <a:lnTo>
                    <a:pt x="0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859;p39">
              <a:extLst>
                <a:ext uri="{FF2B5EF4-FFF2-40B4-BE49-F238E27FC236}">
                  <a16:creationId xmlns:a16="http://schemas.microsoft.com/office/drawing/2014/main" id="{99EF024E-9FA2-A358-F3D4-ED747702CE87}"/>
                </a:ext>
              </a:extLst>
            </p:cNvPr>
            <p:cNvSpPr/>
            <p:nvPr/>
          </p:nvSpPr>
          <p:spPr>
            <a:xfrm>
              <a:off x="8326616" y="3991535"/>
              <a:ext cx="332873" cy="2565"/>
            </a:xfrm>
            <a:custGeom>
              <a:avLst/>
              <a:gdLst/>
              <a:ahLst/>
              <a:cxnLst/>
              <a:rect l="l" t="t" r="r" b="b"/>
              <a:pathLst>
                <a:path w="5640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860;p39">
              <a:extLst>
                <a:ext uri="{FF2B5EF4-FFF2-40B4-BE49-F238E27FC236}">
                  <a16:creationId xmlns:a16="http://schemas.microsoft.com/office/drawing/2014/main" id="{EE3BA011-0FB6-93BF-2DD6-F0E02259CA06}"/>
                </a:ext>
              </a:extLst>
            </p:cNvPr>
            <p:cNvSpPr/>
            <p:nvPr/>
          </p:nvSpPr>
          <p:spPr>
            <a:xfrm>
              <a:off x="7586419" y="3991535"/>
              <a:ext cx="332637" cy="2565"/>
            </a:xfrm>
            <a:custGeom>
              <a:avLst/>
              <a:gdLst/>
              <a:ahLst/>
              <a:cxnLst/>
              <a:rect l="l" t="t" r="r" b="b"/>
              <a:pathLst>
                <a:path w="5636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6" y="42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861;p39">
              <a:extLst>
                <a:ext uri="{FF2B5EF4-FFF2-40B4-BE49-F238E27FC236}">
                  <a16:creationId xmlns:a16="http://schemas.microsoft.com/office/drawing/2014/main" id="{B6A9D76C-B1D4-E22F-3A45-196D56A9E481}"/>
                </a:ext>
              </a:extLst>
            </p:cNvPr>
            <p:cNvSpPr/>
            <p:nvPr/>
          </p:nvSpPr>
          <p:spPr>
            <a:xfrm>
              <a:off x="7955012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7" y="38"/>
                  </a:lnTo>
                  <a:lnTo>
                    <a:pt x="56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862;p39">
              <a:extLst>
                <a:ext uri="{FF2B5EF4-FFF2-40B4-BE49-F238E27FC236}">
                  <a16:creationId xmlns:a16="http://schemas.microsoft.com/office/drawing/2014/main" id="{69DE7FEC-C7F5-3B8F-60CF-A17081C69FC7}"/>
                </a:ext>
              </a:extLst>
            </p:cNvPr>
            <p:cNvSpPr/>
            <p:nvPr/>
          </p:nvSpPr>
          <p:spPr>
            <a:xfrm>
              <a:off x="8328504" y="4006927"/>
              <a:ext cx="335470" cy="2327"/>
            </a:xfrm>
            <a:custGeom>
              <a:avLst/>
              <a:gdLst/>
              <a:ahLst/>
              <a:cxnLst/>
              <a:rect l="l" t="t" r="r" b="b"/>
              <a:pathLst>
                <a:path w="56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4" y="38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863;p39">
              <a:extLst>
                <a:ext uri="{FF2B5EF4-FFF2-40B4-BE49-F238E27FC236}">
                  <a16:creationId xmlns:a16="http://schemas.microsoft.com/office/drawing/2014/main" id="{063F9C18-E218-9D91-BF61-96AA75F43E3B}"/>
                </a:ext>
              </a:extLst>
            </p:cNvPr>
            <p:cNvSpPr/>
            <p:nvPr/>
          </p:nvSpPr>
          <p:spPr>
            <a:xfrm>
              <a:off x="7581756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686" y="38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864;p39">
              <a:extLst>
                <a:ext uri="{FF2B5EF4-FFF2-40B4-BE49-F238E27FC236}">
                  <a16:creationId xmlns:a16="http://schemas.microsoft.com/office/drawing/2014/main" id="{FF639F09-33CC-89DA-0F2A-70F48185217C}"/>
                </a:ext>
              </a:extLst>
            </p:cNvPr>
            <p:cNvSpPr/>
            <p:nvPr/>
          </p:nvSpPr>
          <p:spPr>
            <a:xfrm>
              <a:off x="7953714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4" y="42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865;p39">
              <a:extLst>
                <a:ext uri="{FF2B5EF4-FFF2-40B4-BE49-F238E27FC236}">
                  <a16:creationId xmlns:a16="http://schemas.microsoft.com/office/drawing/2014/main" id="{3339FE7F-A59E-27D3-E7B1-92F96E154373}"/>
                </a:ext>
              </a:extLst>
            </p:cNvPr>
            <p:cNvSpPr/>
            <p:nvPr/>
          </p:nvSpPr>
          <p:spPr>
            <a:xfrm>
              <a:off x="8330216" y="4022259"/>
              <a:ext cx="338657" cy="2506"/>
            </a:xfrm>
            <a:custGeom>
              <a:avLst/>
              <a:gdLst/>
              <a:ahLst/>
              <a:cxnLst/>
              <a:rect l="l" t="t" r="r" b="b"/>
              <a:pathLst>
                <a:path w="5738" h="42" extrusionOk="0">
                  <a:moveTo>
                    <a:pt x="0" y="1"/>
                  </a:moveTo>
                  <a:lnTo>
                    <a:pt x="0" y="42"/>
                  </a:lnTo>
                  <a:lnTo>
                    <a:pt x="5737" y="42"/>
                  </a:lnTo>
                  <a:lnTo>
                    <a:pt x="573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866;p39">
              <a:extLst>
                <a:ext uri="{FF2B5EF4-FFF2-40B4-BE49-F238E27FC236}">
                  <a16:creationId xmlns:a16="http://schemas.microsoft.com/office/drawing/2014/main" id="{1A888C40-A496-0DE4-79A2-D185A9D5B78C}"/>
                </a:ext>
              </a:extLst>
            </p:cNvPr>
            <p:cNvSpPr/>
            <p:nvPr/>
          </p:nvSpPr>
          <p:spPr>
            <a:xfrm>
              <a:off x="7577035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5" y="42"/>
                  </a:lnTo>
                  <a:lnTo>
                    <a:pt x="573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867;p39">
              <a:extLst>
                <a:ext uri="{FF2B5EF4-FFF2-40B4-BE49-F238E27FC236}">
                  <a16:creationId xmlns:a16="http://schemas.microsoft.com/office/drawing/2014/main" id="{23CB97B4-255D-10B6-696F-89E034821E1F}"/>
                </a:ext>
              </a:extLst>
            </p:cNvPr>
            <p:cNvSpPr/>
            <p:nvPr/>
          </p:nvSpPr>
          <p:spPr>
            <a:xfrm>
              <a:off x="7952238" y="4038010"/>
              <a:ext cx="341431" cy="2327"/>
            </a:xfrm>
            <a:custGeom>
              <a:avLst/>
              <a:gdLst/>
              <a:ahLst/>
              <a:cxnLst/>
              <a:rect l="l" t="t" r="r" b="b"/>
              <a:pathLst>
                <a:path w="5785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5" y="38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868;p39">
              <a:extLst>
                <a:ext uri="{FF2B5EF4-FFF2-40B4-BE49-F238E27FC236}">
                  <a16:creationId xmlns:a16="http://schemas.microsoft.com/office/drawing/2014/main" id="{E90E2E1B-E23E-44EB-F122-F0495259EFE2}"/>
                </a:ext>
              </a:extLst>
            </p:cNvPr>
            <p:cNvSpPr/>
            <p:nvPr/>
          </p:nvSpPr>
          <p:spPr>
            <a:xfrm>
              <a:off x="833210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869;p39">
              <a:extLst>
                <a:ext uri="{FF2B5EF4-FFF2-40B4-BE49-F238E27FC236}">
                  <a16:creationId xmlns:a16="http://schemas.microsoft.com/office/drawing/2014/main" id="{8B577411-B42C-30F9-1F90-4CEFECD26C11}"/>
                </a:ext>
              </a:extLst>
            </p:cNvPr>
            <p:cNvSpPr/>
            <p:nvPr/>
          </p:nvSpPr>
          <p:spPr>
            <a:xfrm>
              <a:off x="757219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870;p39">
              <a:extLst>
                <a:ext uri="{FF2B5EF4-FFF2-40B4-BE49-F238E27FC236}">
                  <a16:creationId xmlns:a16="http://schemas.microsoft.com/office/drawing/2014/main" id="{012ADF47-BDEC-33C3-E3D3-8088894773FB}"/>
                </a:ext>
              </a:extLst>
            </p:cNvPr>
            <p:cNvSpPr/>
            <p:nvPr/>
          </p:nvSpPr>
          <p:spPr>
            <a:xfrm>
              <a:off x="7950527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871;p39">
              <a:extLst>
                <a:ext uri="{FF2B5EF4-FFF2-40B4-BE49-F238E27FC236}">
                  <a16:creationId xmlns:a16="http://schemas.microsoft.com/office/drawing/2014/main" id="{E3D128D7-E71E-12DC-6516-B8DBD1BACBD9}"/>
                </a:ext>
              </a:extLst>
            </p:cNvPr>
            <p:cNvSpPr/>
            <p:nvPr/>
          </p:nvSpPr>
          <p:spPr>
            <a:xfrm>
              <a:off x="8333934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872;p39">
              <a:extLst>
                <a:ext uri="{FF2B5EF4-FFF2-40B4-BE49-F238E27FC236}">
                  <a16:creationId xmlns:a16="http://schemas.microsoft.com/office/drawing/2014/main" id="{1F393D07-D8DF-F7E2-5208-65BCA3A44181}"/>
                </a:ext>
              </a:extLst>
            </p:cNvPr>
            <p:cNvSpPr/>
            <p:nvPr/>
          </p:nvSpPr>
          <p:spPr>
            <a:xfrm>
              <a:off x="7567296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873;p39">
              <a:extLst>
                <a:ext uri="{FF2B5EF4-FFF2-40B4-BE49-F238E27FC236}">
                  <a16:creationId xmlns:a16="http://schemas.microsoft.com/office/drawing/2014/main" id="{353BB77F-6337-8D71-174C-F5811D212B26}"/>
                </a:ext>
              </a:extLst>
            </p:cNvPr>
            <p:cNvSpPr/>
            <p:nvPr/>
          </p:nvSpPr>
          <p:spPr>
            <a:xfrm>
              <a:off x="7949051" y="4070226"/>
              <a:ext cx="347805" cy="2506"/>
            </a:xfrm>
            <a:custGeom>
              <a:avLst/>
              <a:gdLst/>
              <a:ahLst/>
              <a:cxnLst/>
              <a:rect l="l" t="t" r="r" b="b"/>
              <a:pathLst>
                <a:path w="5893" h="42" extrusionOk="0">
                  <a:moveTo>
                    <a:pt x="0" y="0"/>
                  </a:moveTo>
                  <a:lnTo>
                    <a:pt x="0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874;p39">
              <a:extLst>
                <a:ext uri="{FF2B5EF4-FFF2-40B4-BE49-F238E27FC236}">
                  <a16:creationId xmlns:a16="http://schemas.microsoft.com/office/drawing/2014/main" id="{999EF7D9-A4C8-1434-CDFF-90D58929043C}"/>
                </a:ext>
              </a:extLst>
            </p:cNvPr>
            <p:cNvSpPr/>
            <p:nvPr/>
          </p:nvSpPr>
          <p:spPr>
            <a:xfrm>
              <a:off x="8335823" y="4070226"/>
              <a:ext cx="347864" cy="2506"/>
            </a:xfrm>
            <a:custGeom>
              <a:avLst/>
              <a:gdLst/>
              <a:ahLst/>
              <a:cxnLst/>
              <a:rect l="l" t="t" r="r" b="b"/>
              <a:pathLst>
                <a:path w="5894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875;p39">
              <a:extLst>
                <a:ext uri="{FF2B5EF4-FFF2-40B4-BE49-F238E27FC236}">
                  <a16:creationId xmlns:a16="http://schemas.microsoft.com/office/drawing/2014/main" id="{CF443436-FA8B-1392-EC31-FB0816B3F4FB}"/>
                </a:ext>
              </a:extLst>
            </p:cNvPr>
            <p:cNvSpPr/>
            <p:nvPr/>
          </p:nvSpPr>
          <p:spPr>
            <a:xfrm>
              <a:off x="7562220" y="4070226"/>
              <a:ext cx="347687" cy="2506"/>
            </a:xfrm>
            <a:custGeom>
              <a:avLst/>
              <a:gdLst/>
              <a:ahLst/>
              <a:cxnLst/>
              <a:rect l="l" t="t" r="r" b="b"/>
              <a:pathLst>
                <a:path w="5891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0" y="4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876;p39">
              <a:extLst>
                <a:ext uri="{FF2B5EF4-FFF2-40B4-BE49-F238E27FC236}">
                  <a16:creationId xmlns:a16="http://schemas.microsoft.com/office/drawing/2014/main" id="{455BCCA8-CA63-E149-6773-E737246DBD36}"/>
                </a:ext>
              </a:extLst>
            </p:cNvPr>
            <p:cNvSpPr/>
            <p:nvPr/>
          </p:nvSpPr>
          <p:spPr>
            <a:xfrm>
              <a:off x="7947517" y="4086692"/>
              <a:ext cx="350874" cy="2506"/>
            </a:xfrm>
            <a:custGeom>
              <a:avLst/>
              <a:gdLst/>
              <a:ahLst/>
              <a:cxnLst/>
              <a:rect l="l" t="t" r="r" b="b"/>
              <a:pathLst>
                <a:path w="5945" h="42" extrusionOk="0">
                  <a:moveTo>
                    <a:pt x="1" y="1"/>
                  </a:moveTo>
                  <a:lnTo>
                    <a:pt x="1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877;p39">
              <a:extLst>
                <a:ext uri="{FF2B5EF4-FFF2-40B4-BE49-F238E27FC236}">
                  <a16:creationId xmlns:a16="http://schemas.microsoft.com/office/drawing/2014/main" id="{05CA0598-9A2E-FC2C-E867-52D94510ADFA}"/>
                </a:ext>
              </a:extLst>
            </p:cNvPr>
            <p:cNvSpPr/>
            <p:nvPr/>
          </p:nvSpPr>
          <p:spPr>
            <a:xfrm>
              <a:off x="8337712" y="4086692"/>
              <a:ext cx="350992" cy="2506"/>
            </a:xfrm>
            <a:custGeom>
              <a:avLst/>
              <a:gdLst/>
              <a:ahLst/>
              <a:cxnLst/>
              <a:rect l="l" t="t" r="r" b="b"/>
              <a:pathLst>
                <a:path w="5947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7" y="42"/>
                  </a:lnTo>
                  <a:lnTo>
                    <a:pt x="594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878;p39">
              <a:extLst>
                <a:ext uri="{FF2B5EF4-FFF2-40B4-BE49-F238E27FC236}">
                  <a16:creationId xmlns:a16="http://schemas.microsoft.com/office/drawing/2014/main" id="{78326606-2C8C-EC5F-14B5-926C4919071D}"/>
                </a:ext>
              </a:extLst>
            </p:cNvPr>
            <p:cNvSpPr/>
            <p:nvPr/>
          </p:nvSpPr>
          <p:spPr>
            <a:xfrm>
              <a:off x="7557203" y="4086692"/>
              <a:ext cx="350815" cy="2506"/>
            </a:xfrm>
            <a:custGeom>
              <a:avLst/>
              <a:gdLst/>
              <a:ahLst/>
              <a:cxnLst/>
              <a:rect l="l" t="t" r="r" b="b"/>
              <a:pathLst>
                <a:path w="5944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879;p39">
              <a:extLst>
                <a:ext uri="{FF2B5EF4-FFF2-40B4-BE49-F238E27FC236}">
                  <a16:creationId xmlns:a16="http://schemas.microsoft.com/office/drawing/2014/main" id="{7D576C31-AE21-EE50-B010-19A7B6CB7DFB}"/>
                </a:ext>
              </a:extLst>
            </p:cNvPr>
            <p:cNvSpPr/>
            <p:nvPr/>
          </p:nvSpPr>
          <p:spPr>
            <a:xfrm>
              <a:off x="7952415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5" y="42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880;p39">
              <a:extLst>
                <a:ext uri="{FF2B5EF4-FFF2-40B4-BE49-F238E27FC236}">
                  <a16:creationId xmlns:a16="http://schemas.microsoft.com/office/drawing/2014/main" id="{04D43FDE-20D4-9904-C8EF-6924D1834BFA}"/>
                </a:ext>
              </a:extLst>
            </p:cNvPr>
            <p:cNvSpPr/>
            <p:nvPr/>
          </p:nvSpPr>
          <p:spPr>
            <a:xfrm>
              <a:off x="8346329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6" y="42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881;p39">
              <a:extLst>
                <a:ext uri="{FF2B5EF4-FFF2-40B4-BE49-F238E27FC236}">
                  <a16:creationId xmlns:a16="http://schemas.microsoft.com/office/drawing/2014/main" id="{0A2E4E11-5E5B-18E2-F499-1DC67479A7B0}"/>
                </a:ext>
              </a:extLst>
            </p:cNvPr>
            <p:cNvSpPr/>
            <p:nvPr/>
          </p:nvSpPr>
          <p:spPr>
            <a:xfrm>
              <a:off x="7558679" y="4103576"/>
              <a:ext cx="340722" cy="2506"/>
            </a:xfrm>
            <a:custGeom>
              <a:avLst/>
              <a:gdLst/>
              <a:ahLst/>
              <a:cxnLst/>
              <a:rect l="l" t="t" r="r" b="b"/>
              <a:pathLst>
                <a:path w="5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2" y="42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882;p39">
              <a:extLst>
                <a:ext uri="{FF2B5EF4-FFF2-40B4-BE49-F238E27FC236}">
                  <a16:creationId xmlns:a16="http://schemas.microsoft.com/office/drawing/2014/main" id="{6EB612A3-D728-AA87-9DFD-0F3FC888A679}"/>
                </a:ext>
              </a:extLst>
            </p:cNvPr>
            <p:cNvSpPr/>
            <p:nvPr/>
          </p:nvSpPr>
          <p:spPr>
            <a:xfrm>
              <a:off x="7954481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883;p39">
              <a:extLst>
                <a:ext uri="{FF2B5EF4-FFF2-40B4-BE49-F238E27FC236}">
                  <a16:creationId xmlns:a16="http://schemas.microsoft.com/office/drawing/2014/main" id="{CB5DEAD9-F19F-2F47-72DB-6F1B235990D8}"/>
                </a:ext>
              </a:extLst>
            </p:cNvPr>
            <p:cNvSpPr/>
            <p:nvPr/>
          </p:nvSpPr>
          <p:spPr>
            <a:xfrm>
              <a:off x="8355713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884;p39">
              <a:extLst>
                <a:ext uri="{FF2B5EF4-FFF2-40B4-BE49-F238E27FC236}">
                  <a16:creationId xmlns:a16="http://schemas.microsoft.com/office/drawing/2014/main" id="{88F3CB43-0168-4CAE-4512-4F033AFCDA8D}"/>
                </a:ext>
              </a:extLst>
            </p:cNvPr>
            <p:cNvSpPr/>
            <p:nvPr/>
          </p:nvSpPr>
          <p:spPr>
            <a:xfrm>
              <a:off x="7553249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885;p39">
              <a:extLst>
                <a:ext uri="{FF2B5EF4-FFF2-40B4-BE49-F238E27FC236}">
                  <a16:creationId xmlns:a16="http://schemas.microsoft.com/office/drawing/2014/main" id="{99AC1093-E762-D234-2A0A-A1E6E2881995}"/>
                </a:ext>
              </a:extLst>
            </p:cNvPr>
            <p:cNvSpPr/>
            <p:nvPr/>
          </p:nvSpPr>
          <p:spPr>
            <a:xfrm>
              <a:off x="794078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886;p39">
              <a:extLst>
                <a:ext uri="{FF2B5EF4-FFF2-40B4-BE49-F238E27FC236}">
                  <a16:creationId xmlns:a16="http://schemas.microsoft.com/office/drawing/2014/main" id="{35CC8E5A-8CB1-6F56-59CB-278564A30986}"/>
                </a:ext>
              </a:extLst>
            </p:cNvPr>
            <p:cNvSpPr/>
            <p:nvPr/>
          </p:nvSpPr>
          <p:spPr>
            <a:xfrm>
              <a:off x="8345975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887;p39">
              <a:extLst>
                <a:ext uri="{FF2B5EF4-FFF2-40B4-BE49-F238E27FC236}">
                  <a16:creationId xmlns:a16="http://schemas.microsoft.com/office/drawing/2014/main" id="{F8C2983F-A87E-B697-F720-5B6A0FFE917C}"/>
                </a:ext>
              </a:extLst>
            </p:cNvPr>
            <p:cNvSpPr/>
            <p:nvPr/>
          </p:nvSpPr>
          <p:spPr>
            <a:xfrm>
              <a:off x="753577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1" y="0"/>
                  </a:moveTo>
                  <a:lnTo>
                    <a:pt x="1" y="39"/>
                  </a:lnTo>
                  <a:lnTo>
                    <a:pt x="6170" y="39"/>
                  </a:lnTo>
                  <a:lnTo>
                    <a:pt x="617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888;p39">
              <a:extLst>
                <a:ext uri="{FF2B5EF4-FFF2-40B4-BE49-F238E27FC236}">
                  <a16:creationId xmlns:a16="http://schemas.microsoft.com/office/drawing/2014/main" id="{923F7D81-3FD6-CD58-093E-6F52171C04B7}"/>
                </a:ext>
              </a:extLst>
            </p:cNvPr>
            <p:cNvSpPr/>
            <p:nvPr/>
          </p:nvSpPr>
          <p:spPr>
            <a:xfrm>
              <a:off x="7939076" y="4174452"/>
              <a:ext cx="367754" cy="2327"/>
            </a:xfrm>
            <a:custGeom>
              <a:avLst/>
              <a:gdLst/>
              <a:ahLst/>
              <a:cxnLst/>
              <a:rect l="l" t="t" r="r" b="b"/>
              <a:pathLst>
                <a:path w="6231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889;p39">
              <a:extLst>
                <a:ext uri="{FF2B5EF4-FFF2-40B4-BE49-F238E27FC236}">
                  <a16:creationId xmlns:a16="http://schemas.microsoft.com/office/drawing/2014/main" id="{43C3F4AB-7785-F79E-4413-1AE408931F40}"/>
                </a:ext>
              </a:extLst>
            </p:cNvPr>
            <p:cNvSpPr/>
            <p:nvPr/>
          </p:nvSpPr>
          <p:spPr>
            <a:xfrm>
              <a:off x="834804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0" y="0"/>
                  </a:moveTo>
                  <a:lnTo>
                    <a:pt x="0" y="38"/>
                  </a:lnTo>
                  <a:lnTo>
                    <a:pt x="6229" y="38"/>
                  </a:lnTo>
                  <a:lnTo>
                    <a:pt x="622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890;p39">
              <a:extLst>
                <a:ext uri="{FF2B5EF4-FFF2-40B4-BE49-F238E27FC236}">
                  <a16:creationId xmlns:a16="http://schemas.microsoft.com/office/drawing/2014/main" id="{0853E5D9-4198-AF9B-9D17-6271C56F492E}"/>
                </a:ext>
              </a:extLst>
            </p:cNvPr>
            <p:cNvSpPr/>
            <p:nvPr/>
          </p:nvSpPr>
          <p:spPr>
            <a:xfrm>
              <a:off x="753017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891;p39">
              <a:extLst>
                <a:ext uri="{FF2B5EF4-FFF2-40B4-BE49-F238E27FC236}">
                  <a16:creationId xmlns:a16="http://schemas.microsoft.com/office/drawing/2014/main" id="{1EDB47E5-1048-ECE4-8D48-DC2CBC47FC18}"/>
                </a:ext>
              </a:extLst>
            </p:cNvPr>
            <p:cNvSpPr/>
            <p:nvPr/>
          </p:nvSpPr>
          <p:spPr>
            <a:xfrm>
              <a:off x="793742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892;p39">
              <a:extLst>
                <a:ext uri="{FF2B5EF4-FFF2-40B4-BE49-F238E27FC236}">
                  <a16:creationId xmlns:a16="http://schemas.microsoft.com/office/drawing/2014/main" id="{E2FB286C-9DCB-83DC-A071-8A71710E0860}"/>
                </a:ext>
              </a:extLst>
            </p:cNvPr>
            <p:cNvSpPr/>
            <p:nvPr/>
          </p:nvSpPr>
          <p:spPr>
            <a:xfrm>
              <a:off x="8350283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93;p39">
              <a:extLst>
                <a:ext uri="{FF2B5EF4-FFF2-40B4-BE49-F238E27FC236}">
                  <a16:creationId xmlns:a16="http://schemas.microsoft.com/office/drawing/2014/main" id="{E24BB93A-E6DE-C431-C41A-4966A17AA5D7}"/>
                </a:ext>
              </a:extLst>
            </p:cNvPr>
            <p:cNvSpPr/>
            <p:nvPr/>
          </p:nvSpPr>
          <p:spPr>
            <a:xfrm>
              <a:off x="752456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94;p39">
              <a:extLst>
                <a:ext uri="{FF2B5EF4-FFF2-40B4-BE49-F238E27FC236}">
                  <a16:creationId xmlns:a16="http://schemas.microsoft.com/office/drawing/2014/main" id="{33AC5AE7-7FBD-A7A6-B7AA-AF2BB417A303}"/>
                </a:ext>
              </a:extLst>
            </p:cNvPr>
            <p:cNvSpPr/>
            <p:nvPr/>
          </p:nvSpPr>
          <p:spPr>
            <a:xfrm>
              <a:off x="7935535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1" y="41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95;p39">
              <a:extLst>
                <a:ext uri="{FF2B5EF4-FFF2-40B4-BE49-F238E27FC236}">
                  <a16:creationId xmlns:a16="http://schemas.microsoft.com/office/drawing/2014/main" id="{280B2A0D-9F36-C6F8-0801-D895D0525D2B}"/>
                </a:ext>
              </a:extLst>
            </p:cNvPr>
            <p:cNvSpPr/>
            <p:nvPr/>
          </p:nvSpPr>
          <p:spPr>
            <a:xfrm>
              <a:off x="8352349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0" y="4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96;p39">
              <a:extLst>
                <a:ext uri="{FF2B5EF4-FFF2-40B4-BE49-F238E27FC236}">
                  <a16:creationId xmlns:a16="http://schemas.microsoft.com/office/drawing/2014/main" id="{3982AFB8-9D54-2FC6-FF01-147BF2E3086E}"/>
                </a:ext>
              </a:extLst>
            </p:cNvPr>
            <p:cNvSpPr/>
            <p:nvPr/>
          </p:nvSpPr>
          <p:spPr>
            <a:xfrm>
              <a:off x="7518721" y="4211799"/>
              <a:ext cx="374659" cy="2506"/>
            </a:xfrm>
            <a:custGeom>
              <a:avLst/>
              <a:gdLst/>
              <a:ahLst/>
              <a:cxnLst/>
              <a:rect l="l" t="t" r="r" b="b"/>
              <a:pathLst>
                <a:path w="6348" h="42" extrusionOk="0">
                  <a:moveTo>
                    <a:pt x="1" y="0"/>
                  </a:moveTo>
                  <a:lnTo>
                    <a:pt x="1" y="41"/>
                  </a:lnTo>
                  <a:lnTo>
                    <a:pt x="6348" y="41"/>
                  </a:lnTo>
                  <a:lnTo>
                    <a:pt x="6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97;p39">
              <a:extLst>
                <a:ext uri="{FF2B5EF4-FFF2-40B4-BE49-F238E27FC236}">
                  <a16:creationId xmlns:a16="http://schemas.microsoft.com/office/drawing/2014/main" id="{F2E8E845-062E-F51F-A608-3BBC50323F27}"/>
                </a:ext>
              </a:extLst>
            </p:cNvPr>
            <p:cNvSpPr/>
            <p:nvPr/>
          </p:nvSpPr>
          <p:spPr>
            <a:xfrm>
              <a:off x="7933646" y="4230950"/>
              <a:ext cx="378613" cy="2506"/>
            </a:xfrm>
            <a:custGeom>
              <a:avLst/>
              <a:gdLst/>
              <a:ahLst/>
              <a:cxnLst/>
              <a:rect l="l" t="t" r="r" b="b"/>
              <a:pathLst>
                <a:path w="6415" h="42" extrusionOk="0">
                  <a:moveTo>
                    <a:pt x="1" y="0"/>
                  </a:moveTo>
                  <a:lnTo>
                    <a:pt x="1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98;p39">
              <a:extLst>
                <a:ext uri="{FF2B5EF4-FFF2-40B4-BE49-F238E27FC236}">
                  <a16:creationId xmlns:a16="http://schemas.microsoft.com/office/drawing/2014/main" id="{D1F1DAA4-BECC-7BC7-183A-A7F44ADC9F53}"/>
                </a:ext>
              </a:extLst>
            </p:cNvPr>
            <p:cNvSpPr/>
            <p:nvPr/>
          </p:nvSpPr>
          <p:spPr>
            <a:xfrm>
              <a:off x="8354592" y="4230950"/>
              <a:ext cx="378554" cy="2506"/>
            </a:xfrm>
            <a:custGeom>
              <a:avLst/>
              <a:gdLst/>
              <a:ahLst/>
              <a:cxnLst/>
              <a:rect l="l" t="t" r="r" b="b"/>
              <a:pathLst>
                <a:path w="6414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99;p39">
              <a:extLst>
                <a:ext uri="{FF2B5EF4-FFF2-40B4-BE49-F238E27FC236}">
                  <a16:creationId xmlns:a16="http://schemas.microsoft.com/office/drawing/2014/main" id="{FAE0D595-5F4B-B974-06CA-1339F336FD68}"/>
                </a:ext>
              </a:extLst>
            </p:cNvPr>
            <p:cNvSpPr/>
            <p:nvPr/>
          </p:nvSpPr>
          <p:spPr>
            <a:xfrm>
              <a:off x="7512760" y="4230950"/>
              <a:ext cx="378377" cy="2506"/>
            </a:xfrm>
            <a:custGeom>
              <a:avLst/>
              <a:gdLst/>
              <a:ahLst/>
              <a:cxnLst/>
              <a:rect l="l" t="t" r="r" b="b"/>
              <a:pathLst>
                <a:path w="6411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1" y="41"/>
                  </a:lnTo>
                  <a:lnTo>
                    <a:pt x="641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900;p39">
              <a:extLst>
                <a:ext uri="{FF2B5EF4-FFF2-40B4-BE49-F238E27FC236}">
                  <a16:creationId xmlns:a16="http://schemas.microsoft.com/office/drawing/2014/main" id="{DB8CD22A-A5C9-6C10-B4FA-332F1B2359F8}"/>
                </a:ext>
              </a:extLst>
            </p:cNvPr>
            <p:cNvSpPr/>
            <p:nvPr/>
          </p:nvSpPr>
          <p:spPr>
            <a:xfrm>
              <a:off x="7931758" y="4250638"/>
              <a:ext cx="382391" cy="2506"/>
            </a:xfrm>
            <a:custGeom>
              <a:avLst/>
              <a:gdLst/>
              <a:ahLst/>
              <a:cxnLst/>
              <a:rect l="l" t="t" r="r" b="b"/>
              <a:pathLst>
                <a:path w="6479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8" y="42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901;p39">
              <a:extLst>
                <a:ext uri="{FF2B5EF4-FFF2-40B4-BE49-F238E27FC236}">
                  <a16:creationId xmlns:a16="http://schemas.microsoft.com/office/drawing/2014/main" id="{584E8E33-B780-FD7A-0150-D4399C11C743}"/>
                </a:ext>
              </a:extLst>
            </p:cNvPr>
            <p:cNvSpPr/>
            <p:nvPr/>
          </p:nvSpPr>
          <p:spPr>
            <a:xfrm>
              <a:off x="8357012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902;p39">
              <a:extLst>
                <a:ext uri="{FF2B5EF4-FFF2-40B4-BE49-F238E27FC236}">
                  <a16:creationId xmlns:a16="http://schemas.microsoft.com/office/drawing/2014/main" id="{71E34A8C-6AAB-75F7-875A-2E92E7487161}"/>
                </a:ext>
              </a:extLst>
            </p:cNvPr>
            <p:cNvSpPr/>
            <p:nvPr/>
          </p:nvSpPr>
          <p:spPr>
            <a:xfrm>
              <a:off x="7506739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903;p39">
              <a:extLst>
                <a:ext uri="{FF2B5EF4-FFF2-40B4-BE49-F238E27FC236}">
                  <a16:creationId xmlns:a16="http://schemas.microsoft.com/office/drawing/2014/main" id="{A1291317-A9CE-E822-F374-E6C7C3CEA272}"/>
                </a:ext>
              </a:extLst>
            </p:cNvPr>
            <p:cNvSpPr/>
            <p:nvPr/>
          </p:nvSpPr>
          <p:spPr>
            <a:xfrm>
              <a:off x="7929928" y="4270743"/>
              <a:ext cx="386050" cy="2327"/>
            </a:xfrm>
            <a:custGeom>
              <a:avLst/>
              <a:gdLst/>
              <a:ahLst/>
              <a:cxnLst/>
              <a:rect l="l" t="t" r="r" b="b"/>
              <a:pathLst>
                <a:path w="6541" h="39" extrusionOk="0">
                  <a:moveTo>
                    <a:pt x="0" y="0"/>
                  </a:moveTo>
                  <a:lnTo>
                    <a:pt x="0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904;p39">
              <a:extLst>
                <a:ext uri="{FF2B5EF4-FFF2-40B4-BE49-F238E27FC236}">
                  <a16:creationId xmlns:a16="http://schemas.microsoft.com/office/drawing/2014/main" id="{D9557F24-2B34-7098-A806-366B0586C094}"/>
                </a:ext>
              </a:extLst>
            </p:cNvPr>
            <p:cNvSpPr/>
            <p:nvPr/>
          </p:nvSpPr>
          <p:spPr>
            <a:xfrm>
              <a:off x="8359255" y="4270743"/>
              <a:ext cx="386109" cy="2327"/>
            </a:xfrm>
            <a:custGeom>
              <a:avLst/>
              <a:gdLst/>
              <a:ahLst/>
              <a:cxnLst/>
              <a:rect l="l" t="t" r="r" b="b"/>
              <a:pathLst>
                <a:path w="6542" h="39" extrusionOk="0">
                  <a:moveTo>
                    <a:pt x="1" y="0"/>
                  </a:moveTo>
                  <a:lnTo>
                    <a:pt x="1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905;p39">
              <a:extLst>
                <a:ext uri="{FF2B5EF4-FFF2-40B4-BE49-F238E27FC236}">
                  <a16:creationId xmlns:a16="http://schemas.microsoft.com/office/drawing/2014/main" id="{04044E9B-ACB6-4B55-A4C4-0E73771ADFCD}"/>
                </a:ext>
              </a:extLst>
            </p:cNvPr>
            <p:cNvSpPr/>
            <p:nvPr/>
          </p:nvSpPr>
          <p:spPr>
            <a:xfrm>
              <a:off x="7500542" y="4270743"/>
              <a:ext cx="385932" cy="2327"/>
            </a:xfrm>
            <a:custGeom>
              <a:avLst/>
              <a:gdLst/>
              <a:ahLst/>
              <a:cxnLst/>
              <a:rect l="l" t="t" r="r" b="b"/>
              <a:pathLst>
                <a:path w="6539" h="39" extrusionOk="0">
                  <a:moveTo>
                    <a:pt x="1" y="0"/>
                  </a:moveTo>
                  <a:lnTo>
                    <a:pt x="1" y="38"/>
                  </a:lnTo>
                  <a:lnTo>
                    <a:pt x="6538" y="38"/>
                  </a:lnTo>
                  <a:lnTo>
                    <a:pt x="65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906;p39">
              <a:extLst>
                <a:ext uri="{FF2B5EF4-FFF2-40B4-BE49-F238E27FC236}">
                  <a16:creationId xmlns:a16="http://schemas.microsoft.com/office/drawing/2014/main" id="{5498793F-FB98-AF89-47C1-1B743FB749B1}"/>
                </a:ext>
              </a:extLst>
            </p:cNvPr>
            <p:cNvSpPr/>
            <p:nvPr/>
          </p:nvSpPr>
          <p:spPr>
            <a:xfrm>
              <a:off x="7928039" y="4291206"/>
              <a:ext cx="389827" cy="2327"/>
            </a:xfrm>
            <a:custGeom>
              <a:avLst/>
              <a:gdLst/>
              <a:ahLst/>
              <a:cxnLst/>
              <a:rect l="l" t="t" r="r" b="b"/>
              <a:pathLst>
                <a:path w="6605" h="39" extrusionOk="0">
                  <a:moveTo>
                    <a:pt x="0" y="0"/>
                  </a:moveTo>
                  <a:lnTo>
                    <a:pt x="0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907;p39">
              <a:extLst>
                <a:ext uri="{FF2B5EF4-FFF2-40B4-BE49-F238E27FC236}">
                  <a16:creationId xmlns:a16="http://schemas.microsoft.com/office/drawing/2014/main" id="{839AA940-0584-66D5-FAFB-78CA49C715ED}"/>
                </a:ext>
              </a:extLst>
            </p:cNvPr>
            <p:cNvSpPr/>
            <p:nvPr/>
          </p:nvSpPr>
          <p:spPr>
            <a:xfrm>
              <a:off x="836167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908;p39">
              <a:extLst>
                <a:ext uri="{FF2B5EF4-FFF2-40B4-BE49-F238E27FC236}">
                  <a16:creationId xmlns:a16="http://schemas.microsoft.com/office/drawing/2014/main" id="{DE17BF71-DEC8-DD58-B143-3E15394530D7}"/>
                </a:ext>
              </a:extLst>
            </p:cNvPr>
            <p:cNvSpPr/>
            <p:nvPr/>
          </p:nvSpPr>
          <p:spPr>
            <a:xfrm>
              <a:off x="749434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909;p39">
              <a:extLst>
                <a:ext uri="{FF2B5EF4-FFF2-40B4-BE49-F238E27FC236}">
                  <a16:creationId xmlns:a16="http://schemas.microsoft.com/office/drawing/2014/main" id="{8BE84568-094B-E9E6-D8D1-15F98B331C19}"/>
                </a:ext>
              </a:extLst>
            </p:cNvPr>
            <p:cNvSpPr/>
            <p:nvPr/>
          </p:nvSpPr>
          <p:spPr>
            <a:xfrm>
              <a:off x="792597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910;p39">
              <a:extLst>
                <a:ext uri="{FF2B5EF4-FFF2-40B4-BE49-F238E27FC236}">
                  <a16:creationId xmlns:a16="http://schemas.microsoft.com/office/drawing/2014/main" id="{611C7118-CB54-93E8-06A4-DF2FFC67AC71}"/>
                </a:ext>
              </a:extLst>
            </p:cNvPr>
            <p:cNvSpPr/>
            <p:nvPr/>
          </p:nvSpPr>
          <p:spPr>
            <a:xfrm>
              <a:off x="8364154" y="4312028"/>
              <a:ext cx="393781" cy="2327"/>
            </a:xfrm>
            <a:custGeom>
              <a:avLst/>
              <a:gdLst/>
              <a:ahLst/>
              <a:cxnLst/>
              <a:rect l="l" t="t" r="r" b="b"/>
              <a:pathLst>
                <a:path w="6672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1" y="39"/>
                  </a:lnTo>
                  <a:lnTo>
                    <a:pt x="667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911;p39">
              <a:extLst>
                <a:ext uri="{FF2B5EF4-FFF2-40B4-BE49-F238E27FC236}">
                  <a16:creationId xmlns:a16="http://schemas.microsoft.com/office/drawing/2014/main" id="{3CF2A7FA-1581-4083-642E-FA3B441B53AC}"/>
                </a:ext>
              </a:extLst>
            </p:cNvPr>
            <p:cNvSpPr/>
            <p:nvPr/>
          </p:nvSpPr>
          <p:spPr>
            <a:xfrm>
              <a:off x="748779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1" y="1"/>
                  </a:moveTo>
                  <a:lnTo>
                    <a:pt x="1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912;p39">
              <a:extLst>
                <a:ext uri="{FF2B5EF4-FFF2-40B4-BE49-F238E27FC236}">
                  <a16:creationId xmlns:a16="http://schemas.microsoft.com/office/drawing/2014/main" id="{1BD80ABE-EC4D-8D4F-0CCA-4A88365B8EBE}"/>
                </a:ext>
              </a:extLst>
            </p:cNvPr>
            <p:cNvSpPr/>
            <p:nvPr/>
          </p:nvSpPr>
          <p:spPr>
            <a:xfrm>
              <a:off x="7923908" y="4333267"/>
              <a:ext cx="398090" cy="2506"/>
            </a:xfrm>
            <a:custGeom>
              <a:avLst/>
              <a:gdLst/>
              <a:ahLst/>
              <a:cxnLst/>
              <a:rect l="l" t="t" r="r" b="b"/>
              <a:pathLst>
                <a:path w="6745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4" y="4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913;p39">
              <a:extLst>
                <a:ext uri="{FF2B5EF4-FFF2-40B4-BE49-F238E27FC236}">
                  <a16:creationId xmlns:a16="http://schemas.microsoft.com/office/drawing/2014/main" id="{C405C517-4CE5-BC10-69D4-4E8D7505CD30}"/>
                </a:ext>
              </a:extLst>
            </p:cNvPr>
            <p:cNvSpPr/>
            <p:nvPr/>
          </p:nvSpPr>
          <p:spPr>
            <a:xfrm>
              <a:off x="8366574" y="4333267"/>
              <a:ext cx="397913" cy="2506"/>
            </a:xfrm>
            <a:custGeom>
              <a:avLst/>
              <a:gdLst/>
              <a:ahLst/>
              <a:cxnLst/>
              <a:rect l="l" t="t" r="r" b="b"/>
              <a:pathLst>
                <a:path w="6742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1" y="42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914;p39">
              <a:extLst>
                <a:ext uri="{FF2B5EF4-FFF2-40B4-BE49-F238E27FC236}">
                  <a16:creationId xmlns:a16="http://schemas.microsoft.com/office/drawing/2014/main" id="{971C536F-AA88-51CB-308F-223EB6C295A7}"/>
                </a:ext>
              </a:extLst>
            </p:cNvPr>
            <p:cNvSpPr/>
            <p:nvPr/>
          </p:nvSpPr>
          <p:spPr>
            <a:xfrm>
              <a:off x="7481419" y="4333267"/>
              <a:ext cx="397736" cy="2506"/>
            </a:xfrm>
            <a:custGeom>
              <a:avLst/>
              <a:gdLst/>
              <a:ahLst/>
              <a:cxnLst/>
              <a:rect l="l" t="t" r="r" b="b"/>
              <a:pathLst>
                <a:path w="6739" h="42" extrusionOk="0">
                  <a:moveTo>
                    <a:pt x="1" y="0"/>
                  </a:moveTo>
                  <a:lnTo>
                    <a:pt x="1" y="42"/>
                  </a:lnTo>
                  <a:lnTo>
                    <a:pt x="6738" y="42"/>
                  </a:lnTo>
                  <a:lnTo>
                    <a:pt x="67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915;p39">
              <a:extLst>
                <a:ext uri="{FF2B5EF4-FFF2-40B4-BE49-F238E27FC236}">
                  <a16:creationId xmlns:a16="http://schemas.microsoft.com/office/drawing/2014/main" id="{BF648906-D0E4-208A-341E-86B34CAB7892}"/>
                </a:ext>
              </a:extLst>
            </p:cNvPr>
            <p:cNvSpPr/>
            <p:nvPr/>
          </p:nvSpPr>
          <p:spPr>
            <a:xfrm>
              <a:off x="7939667" y="4355043"/>
              <a:ext cx="366573" cy="2327"/>
            </a:xfrm>
            <a:custGeom>
              <a:avLst/>
              <a:gdLst/>
              <a:ahLst/>
              <a:cxnLst/>
              <a:rect l="l" t="t" r="r" b="b"/>
              <a:pathLst>
                <a:path w="6211" h="39" extrusionOk="0">
                  <a:moveTo>
                    <a:pt x="0" y="1"/>
                  </a:moveTo>
                  <a:lnTo>
                    <a:pt x="0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916;p39">
              <a:extLst>
                <a:ext uri="{FF2B5EF4-FFF2-40B4-BE49-F238E27FC236}">
                  <a16:creationId xmlns:a16="http://schemas.microsoft.com/office/drawing/2014/main" id="{6B41ABBB-55C3-705B-DA6B-E72C3499CFF1}"/>
                </a:ext>
              </a:extLst>
            </p:cNvPr>
            <p:cNvSpPr/>
            <p:nvPr/>
          </p:nvSpPr>
          <p:spPr>
            <a:xfrm>
              <a:off x="8386818" y="4355043"/>
              <a:ext cx="366809" cy="2327"/>
            </a:xfrm>
            <a:custGeom>
              <a:avLst/>
              <a:gdLst/>
              <a:ahLst/>
              <a:cxnLst/>
              <a:rect l="l" t="t" r="r" b="b"/>
              <a:pathLst>
                <a:path w="6215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4" y="39"/>
                  </a:lnTo>
                  <a:lnTo>
                    <a:pt x="621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917;p39">
              <a:extLst>
                <a:ext uri="{FF2B5EF4-FFF2-40B4-BE49-F238E27FC236}">
                  <a16:creationId xmlns:a16="http://schemas.microsoft.com/office/drawing/2014/main" id="{05012E06-9C50-FFDA-A99D-12C517AB75EA}"/>
                </a:ext>
              </a:extLst>
            </p:cNvPr>
            <p:cNvSpPr/>
            <p:nvPr/>
          </p:nvSpPr>
          <p:spPr>
            <a:xfrm>
              <a:off x="7492279" y="4355043"/>
              <a:ext cx="366632" cy="2327"/>
            </a:xfrm>
            <a:custGeom>
              <a:avLst/>
              <a:gdLst/>
              <a:ahLst/>
              <a:cxnLst/>
              <a:rect l="l" t="t" r="r" b="b"/>
              <a:pathLst>
                <a:path w="6212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918;p39">
              <a:extLst>
                <a:ext uri="{FF2B5EF4-FFF2-40B4-BE49-F238E27FC236}">
                  <a16:creationId xmlns:a16="http://schemas.microsoft.com/office/drawing/2014/main" id="{A7D3AA67-406D-DAF7-1444-C07344F9677B}"/>
                </a:ext>
              </a:extLst>
            </p:cNvPr>
            <p:cNvSpPr/>
            <p:nvPr/>
          </p:nvSpPr>
          <p:spPr>
            <a:xfrm>
              <a:off x="7922963" y="4399788"/>
              <a:ext cx="399801" cy="2506"/>
            </a:xfrm>
            <a:custGeom>
              <a:avLst/>
              <a:gdLst/>
              <a:ahLst/>
              <a:cxnLst/>
              <a:rect l="l" t="t" r="r" b="b"/>
              <a:pathLst>
                <a:path w="6774" h="42" extrusionOk="0">
                  <a:moveTo>
                    <a:pt x="1" y="0"/>
                  </a:moveTo>
                  <a:lnTo>
                    <a:pt x="1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919;p39">
              <a:extLst>
                <a:ext uri="{FF2B5EF4-FFF2-40B4-BE49-F238E27FC236}">
                  <a16:creationId xmlns:a16="http://schemas.microsoft.com/office/drawing/2014/main" id="{ED6FDCBF-E031-3DA7-5E38-8F1F133806A6}"/>
                </a:ext>
              </a:extLst>
            </p:cNvPr>
            <p:cNvSpPr/>
            <p:nvPr/>
          </p:nvSpPr>
          <p:spPr>
            <a:xfrm>
              <a:off x="8379913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920;p39">
              <a:extLst>
                <a:ext uri="{FF2B5EF4-FFF2-40B4-BE49-F238E27FC236}">
                  <a16:creationId xmlns:a16="http://schemas.microsoft.com/office/drawing/2014/main" id="{6B222A10-7AF7-EC25-A9FD-D18ABAD56387}"/>
                </a:ext>
              </a:extLst>
            </p:cNvPr>
            <p:cNvSpPr/>
            <p:nvPr/>
          </p:nvSpPr>
          <p:spPr>
            <a:xfrm>
              <a:off x="7466250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921;p39">
              <a:extLst>
                <a:ext uri="{FF2B5EF4-FFF2-40B4-BE49-F238E27FC236}">
                  <a16:creationId xmlns:a16="http://schemas.microsoft.com/office/drawing/2014/main" id="{F1CC4909-EAB8-7AFA-FBA7-2DBC371C4696}"/>
                </a:ext>
              </a:extLst>
            </p:cNvPr>
            <p:cNvSpPr/>
            <p:nvPr/>
          </p:nvSpPr>
          <p:spPr>
            <a:xfrm>
              <a:off x="791546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922;p39">
              <a:extLst>
                <a:ext uri="{FF2B5EF4-FFF2-40B4-BE49-F238E27FC236}">
                  <a16:creationId xmlns:a16="http://schemas.microsoft.com/office/drawing/2014/main" id="{9227B32C-493E-934D-4959-776B19E0D3C5}"/>
                </a:ext>
              </a:extLst>
            </p:cNvPr>
            <p:cNvSpPr/>
            <p:nvPr/>
          </p:nvSpPr>
          <p:spPr>
            <a:xfrm>
              <a:off x="8377080" y="4422876"/>
              <a:ext cx="415147" cy="2565"/>
            </a:xfrm>
            <a:custGeom>
              <a:avLst/>
              <a:gdLst/>
              <a:ahLst/>
              <a:cxnLst/>
              <a:rect l="l" t="t" r="r" b="b"/>
              <a:pathLst>
                <a:path w="7034" h="43" extrusionOk="0">
                  <a:moveTo>
                    <a:pt x="0" y="1"/>
                  </a:moveTo>
                  <a:lnTo>
                    <a:pt x="0" y="42"/>
                  </a:lnTo>
                  <a:lnTo>
                    <a:pt x="7033" y="42"/>
                  </a:lnTo>
                  <a:lnTo>
                    <a:pt x="7033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923;p39">
              <a:extLst>
                <a:ext uri="{FF2B5EF4-FFF2-40B4-BE49-F238E27FC236}">
                  <a16:creationId xmlns:a16="http://schemas.microsoft.com/office/drawing/2014/main" id="{A31DC907-EC36-4AB3-3450-A77F5A315383}"/>
                </a:ext>
              </a:extLst>
            </p:cNvPr>
            <p:cNvSpPr/>
            <p:nvPr/>
          </p:nvSpPr>
          <p:spPr>
            <a:xfrm>
              <a:off x="745367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924;p39">
              <a:extLst>
                <a:ext uri="{FF2B5EF4-FFF2-40B4-BE49-F238E27FC236}">
                  <a16:creationId xmlns:a16="http://schemas.microsoft.com/office/drawing/2014/main" id="{91EC8878-B5C2-31FC-9A14-A961C5AA3CFC}"/>
                </a:ext>
              </a:extLst>
            </p:cNvPr>
            <p:cNvSpPr/>
            <p:nvPr/>
          </p:nvSpPr>
          <p:spPr>
            <a:xfrm>
              <a:off x="7913225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7" y="42"/>
                  </a:lnTo>
                  <a:lnTo>
                    <a:pt x="710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925;p39">
              <a:extLst>
                <a:ext uri="{FF2B5EF4-FFF2-40B4-BE49-F238E27FC236}">
                  <a16:creationId xmlns:a16="http://schemas.microsoft.com/office/drawing/2014/main" id="{849B9DFB-2B96-EDB3-97C1-C92A7069C749}"/>
                </a:ext>
              </a:extLst>
            </p:cNvPr>
            <p:cNvSpPr/>
            <p:nvPr/>
          </p:nvSpPr>
          <p:spPr>
            <a:xfrm>
              <a:off x="8379913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6" y="42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926;p39">
              <a:extLst>
                <a:ext uri="{FF2B5EF4-FFF2-40B4-BE49-F238E27FC236}">
                  <a16:creationId xmlns:a16="http://schemas.microsoft.com/office/drawing/2014/main" id="{475D8473-248E-33D1-6B4F-9F35637C6957}"/>
                </a:ext>
              </a:extLst>
            </p:cNvPr>
            <p:cNvSpPr/>
            <p:nvPr/>
          </p:nvSpPr>
          <p:spPr>
            <a:xfrm>
              <a:off x="7446360" y="4446561"/>
              <a:ext cx="419632" cy="2565"/>
            </a:xfrm>
            <a:custGeom>
              <a:avLst/>
              <a:gdLst/>
              <a:ahLst/>
              <a:cxnLst/>
              <a:rect l="l" t="t" r="r" b="b"/>
              <a:pathLst>
                <a:path w="7110" h="43" extrusionOk="0">
                  <a:moveTo>
                    <a:pt x="1" y="1"/>
                  </a:moveTo>
                  <a:lnTo>
                    <a:pt x="1" y="42"/>
                  </a:lnTo>
                  <a:lnTo>
                    <a:pt x="7110" y="42"/>
                  </a:lnTo>
                  <a:lnTo>
                    <a:pt x="711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927;p39">
              <a:extLst>
                <a:ext uri="{FF2B5EF4-FFF2-40B4-BE49-F238E27FC236}">
                  <a16:creationId xmlns:a16="http://schemas.microsoft.com/office/drawing/2014/main" id="{E0A021BD-1961-A00A-585B-468987353086}"/>
                </a:ext>
              </a:extLst>
            </p:cNvPr>
            <p:cNvSpPr/>
            <p:nvPr/>
          </p:nvSpPr>
          <p:spPr>
            <a:xfrm>
              <a:off x="8382687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928;p39">
              <a:extLst>
                <a:ext uri="{FF2B5EF4-FFF2-40B4-BE49-F238E27FC236}">
                  <a16:creationId xmlns:a16="http://schemas.microsoft.com/office/drawing/2014/main" id="{6C5F8069-9E84-08D8-488E-321B30A13F62}"/>
                </a:ext>
              </a:extLst>
            </p:cNvPr>
            <p:cNvSpPr/>
            <p:nvPr/>
          </p:nvSpPr>
          <p:spPr>
            <a:xfrm>
              <a:off x="7910805" y="4470664"/>
              <a:ext cx="424295" cy="2506"/>
            </a:xfrm>
            <a:custGeom>
              <a:avLst/>
              <a:gdLst/>
              <a:ahLst/>
              <a:cxnLst/>
              <a:rect l="l" t="t" r="r" b="b"/>
              <a:pathLst>
                <a:path w="7189" h="42" extrusionOk="0">
                  <a:moveTo>
                    <a:pt x="0" y="0"/>
                  </a:moveTo>
                  <a:lnTo>
                    <a:pt x="0" y="42"/>
                  </a:lnTo>
                  <a:lnTo>
                    <a:pt x="7189" y="42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929;p39">
              <a:extLst>
                <a:ext uri="{FF2B5EF4-FFF2-40B4-BE49-F238E27FC236}">
                  <a16:creationId xmlns:a16="http://schemas.microsoft.com/office/drawing/2014/main" id="{8D1DE252-315B-5747-3FA0-727E39BFE98B}"/>
                </a:ext>
              </a:extLst>
            </p:cNvPr>
            <p:cNvSpPr/>
            <p:nvPr/>
          </p:nvSpPr>
          <p:spPr>
            <a:xfrm>
              <a:off x="7439041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930;p39">
              <a:extLst>
                <a:ext uri="{FF2B5EF4-FFF2-40B4-BE49-F238E27FC236}">
                  <a16:creationId xmlns:a16="http://schemas.microsoft.com/office/drawing/2014/main" id="{92176274-9BA6-93E2-8ABB-291E11EF8502}"/>
                </a:ext>
              </a:extLst>
            </p:cNvPr>
            <p:cNvSpPr/>
            <p:nvPr/>
          </p:nvSpPr>
          <p:spPr>
            <a:xfrm>
              <a:off x="7908562" y="4495482"/>
              <a:ext cx="428780" cy="2506"/>
            </a:xfrm>
            <a:custGeom>
              <a:avLst/>
              <a:gdLst/>
              <a:ahLst/>
              <a:cxnLst/>
              <a:rect l="l" t="t" r="r" b="b"/>
              <a:pathLst>
                <a:path w="7265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931;p39">
              <a:extLst>
                <a:ext uri="{FF2B5EF4-FFF2-40B4-BE49-F238E27FC236}">
                  <a16:creationId xmlns:a16="http://schemas.microsoft.com/office/drawing/2014/main" id="{44C056CA-9874-2F86-ED1E-38A842980814}"/>
                </a:ext>
              </a:extLst>
            </p:cNvPr>
            <p:cNvSpPr/>
            <p:nvPr/>
          </p:nvSpPr>
          <p:spPr>
            <a:xfrm>
              <a:off x="8385520" y="4495482"/>
              <a:ext cx="429016" cy="2506"/>
            </a:xfrm>
            <a:custGeom>
              <a:avLst/>
              <a:gdLst/>
              <a:ahLst/>
              <a:cxnLst/>
              <a:rect l="l" t="t" r="r" b="b"/>
              <a:pathLst>
                <a:path w="7269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8" y="42"/>
                  </a:lnTo>
                  <a:lnTo>
                    <a:pt x="7268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932;p39">
              <a:extLst>
                <a:ext uri="{FF2B5EF4-FFF2-40B4-BE49-F238E27FC236}">
                  <a16:creationId xmlns:a16="http://schemas.microsoft.com/office/drawing/2014/main" id="{F045B628-1B8C-D030-3AEA-B4940A5D2362}"/>
                </a:ext>
              </a:extLst>
            </p:cNvPr>
            <p:cNvSpPr/>
            <p:nvPr/>
          </p:nvSpPr>
          <p:spPr>
            <a:xfrm>
              <a:off x="7431368" y="4495482"/>
              <a:ext cx="428839" cy="2506"/>
            </a:xfrm>
            <a:custGeom>
              <a:avLst/>
              <a:gdLst/>
              <a:ahLst/>
              <a:cxnLst/>
              <a:rect l="l" t="t" r="r" b="b"/>
              <a:pathLst>
                <a:path w="7266" h="42" extrusionOk="0">
                  <a:moveTo>
                    <a:pt x="1" y="1"/>
                  </a:moveTo>
                  <a:lnTo>
                    <a:pt x="1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933;p39">
              <a:extLst>
                <a:ext uri="{FF2B5EF4-FFF2-40B4-BE49-F238E27FC236}">
                  <a16:creationId xmlns:a16="http://schemas.microsoft.com/office/drawing/2014/main" id="{61FF56EA-EFA8-F56C-C714-C5BC56015366}"/>
                </a:ext>
              </a:extLst>
            </p:cNvPr>
            <p:cNvSpPr/>
            <p:nvPr/>
          </p:nvSpPr>
          <p:spPr>
            <a:xfrm>
              <a:off x="7906083" y="4520718"/>
              <a:ext cx="433738" cy="2506"/>
            </a:xfrm>
            <a:custGeom>
              <a:avLst/>
              <a:gdLst/>
              <a:ahLst/>
              <a:cxnLst/>
              <a:rect l="l" t="t" r="r" b="b"/>
              <a:pathLst>
                <a:path w="7349" h="42" extrusionOk="0">
                  <a:moveTo>
                    <a:pt x="1" y="0"/>
                  </a:moveTo>
                  <a:lnTo>
                    <a:pt x="1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934;p39">
              <a:extLst>
                <a:ext uri="{FF2B5EF4-FFF2-40B4-BE49-F238E27FC236}">
                  <a16:creationId xmlns:a16="http://schemas.microsoft.com/office/drawing/2014/main" id="{F3FC9287-4767-1563-20CC-AF2D8E445C82}"/>
                </a:ext>
              </a:extLst>
            </p:cNvPr>
            <p:cNvSpPr/>
            <p:nvPr/>
          </p:nvSpPr>
          <p:spPr>
            <a:xfrm>
              <a:off x="8388530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935;p39">
              <a:extLst>
                <a:ext uri="{FF2B5EF4-FFF2-40B4-BE49-F238E27FC236}">
                  <a16:creationId xmlns:a16="http://schemas.microsoft.com/office/drawing/2014/main" id="{6E984C47-1824-89A5-3238-27DEFA3378FF}"/>
                </a:ext>
              </a:extLst>
            </p:cNvPr>
            <p:cNvSpPr/>
            <p:nvPr/>
          </p:nvSpPr>
          <p:spPr>
            <a:xfrm>
              <a:off x="7423695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936;p39">
              <a:extLst>
                <a:ext uri="{FF2B5EF4-FFF2-40B4-BE49-F238E27FC236}">
                  <a16:creationId xmlns:a16="http://schemas.microsoft.com/office/drawing/2014/main" id="{993F9D6E-FEE7-3D6C-6871-E7FB37BD276D}"/>
                </a:ext>
              </a:extLst>
            </p:cNvPr>
            <p:cNvSpPr/>
            <p:nvPr/>
          </p:nvSpPr>
          <p:spPr>
            <a:xfrm>
              <a:off x="7903663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937;p39">
              <a:extLst>
                <a:ext uri="{FF2B5EF4-FFF2-40B4-BE49-F238E27FC236}">
                  <a16:creationId xmlns:a16="http://schemas.microsoft.com/office/drawing/2014/main" id="{8264316C-0C9F-0D3A-4E12-E32F0EE8A109}"/>
                </a:ext>
              </a:extLst>
            </p:cNvPr>
            <p:cNvSpPr/>
            <p:nvPr/>
          </p:nvSpPr>
          <p:spPr>
            <a:xfrm>
              <a:off x="8391540" y="4546670"/>
              <a:ext cx="438755" cy="2327"/>
            </a:xfrm>
            <a:custGeom>
              <a:avLst/>
              <a:gdLst/>
              <a:ahLst/>
              <a:cxnLst/>
              <a:rect l="l" t="t" r="r" b="b"/>
              <a:pathLst>
                <a:path w="7434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3" y="38"/>
                  </a:lnTo>
                  <a:lnTo>
                    <a:pt x="743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938;p39">
              <a:extLst>
                <a:ext uri="{FF2B5EF4-FFF2-40B4-BE49-F238E27FC236}">
                  <a16:creationId xmlns:a16="http://schemas.microsoft.com/office/drawing/2014/main" id="{B3CEEEFD-FBA1-887D-626B-FD537493BD91}"/>
                </a:ext>
              </a:extLst>
            </p:cNvPr>
            <p:cNvSpPr/>
            <p:nvPr/>
          </p:nvSpPr>
          <p:spPr>
            <a:xfrm>
              <a:off x="7415609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1" y="0"/>
                  </a:moveTo>
                  <a:lnTo>
                    <a:pt x="1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939;p39">
              <a:extLst>
                <a:ext uri="{FF2B5EF4-FFF2-40B4-BE49-F238E27FC236}">
                  <a16:creationId xmlns:a16="http://schemas.microsoft.com/office/drawing/2014/main" id="{8CC68C63-0183-DBA5-BF83-3F80580DEA0C}"/>
                </a:ext>
              </a:extLst>
            </p:cNvPr>
            <p:cNvSpPr/>
            <p:nvPr/>
          </p:nvSpPr>
          <p:spPr>
            <a:xfrm>
              <a:off x="7901007" y="4572980"/>
              <a:ext cx="443889" cy="2565"/>
            </a:xfrm>
            <a:custGeom>
              <a:avLst/>
              <a:gdLst/>
              <a:ahLst/>
              <a:cxnLst/>
              <a:rect l="l" t="t" r="r" b="b"/>
              <a:pathLst>
                <a:path w="7521" h="43" extrusionOk="0">
                  <a:moveTo>
                    <a:pt x="1" y="1"/>
                  </a:moveTo>
                  <a:lnTo>
                    <a:pt x="1" y="42"/>
                  </a:lnTo>
                  <a:lnTo>
                    <a:pt x="7520" y="42"/>
                  </a:lnTo>
                  <a:lnTo>
                    <a:pt x="752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940;p39">
              <a:extLst>
                <a:ext uri="{FF2B5EF4-FFF2-40B4-BE49-F238E27FC236}">
                  <a16:creationId xmlns:a16="http://schemas.microsoft.com/office/drawing/2014/main" id="{1C090417-EA87-B65E-DEEB-5F01C6DDFA1E}"/>
                </a:ext>
              </a:extLst>
            </p:cNvPr>
            <p:cNvSpPr/>
            <p:nvPr/>
          </p:nvSpPr>
          <p:spPr>
            <a:xfrm>
              <a:off x="8394727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941;p39">
              <a:extLst>
                <a:ext uri="{FF2B5EF4-FFF2-40B4-BE49-F238E27FC236}">
                  <a16:creationId xmlns:a16="http://schemas.microsoft.com/office/drawing/2014/main" id="{218197F6-8548-98F0-81A3-6FF537BA7BA5}"/>
                </a:ext>
              </a:extLst>
            </p:cNvPr>
            <p:cNvSpPr/>
            <p:nvPr/>
          </p:nvSpPr>
          <p:spPr>
            <a:xfrm>
              <a:off x="7407582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942;p39">
              <a:extLst>
                <a:ext uri="{FF2B5EF4-FFF2-40B4-BE49-F238E27FC236}">
                  <a16:creationId xmlns:a16="http://schemas.microsoft.com/office/drawing/2014/main" id="{D1AF3215-470D-4F46-30B2-F07E4BBA2D0C}"/>
                </a:ext>
              </a:extLst>
            </p:cNvPr>
            <p:cNvSpPr/>
            <p:nvPr/>
          </p:nvSpPr>
          <p:spPr>
            <a:xfrm>
              <a:off x="7898410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5" y="38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943;p39">
              <a:extLst>
                <a:ext uri="{FF2B5EF4-FFF2-40B4-BE49-F238E27FC236}">
                  <a16:creationId xmlns:a16="http://schemas.microsoft.com/office/drawing/2014/main" id="{B4356D19-5512-863A-FE84-680E162834D1}"/>
                </a:ext>
              </a:extLst>
            </p:cNvPr>
            <p:cNvSpPr/>
            <p:nvPr/>
          </p:nvSpPr>
          <p:spPr>
            <a:xfrm>
              <a:off x="8397678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7606" y="3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944;p39">
              <a:extLst>
                <a:ext uri="{FF2B5EF4-FFF2-40B4-BE49-F238E27FC236}">
                  <a16:creationId xmlns:a16="http://schemas.microsoft.com/office/drawing/2014/main" id="{04CAAA8F-E42F-A913-32D6-381AB817639D}"/>
                </a:ext>
              </a:extLst>
            </p:cNvPr>
            <p:cNvSpPr/>
            <p:nvPr/>
          </p:nvSpPr>
          <p:spPr>
            <a:xfrm>
              <a:off x="7399319" y="4600126"/>
              <a:ext cx="448670" cy="2327"/>
            </a:xfrm>
            <a:custGeom>
              <a:avLst/>
              <a:gdLst/>
              <a:ahLst/>
              <a:cxnLst/>
              <a:rect l="l" t="t" r="r" b="b"/>
              <a:pathLst>
                <a:path w="7602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2" y="38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945;p39">
              <a:extLst>
                <a:ext uri="{FF2B5EF4-FFF2-40B4-BE49-F238E27FC236}">
                  <a16:creationId xmlns:a16="http://schemas.microsoft.com/office/drawing/2014/main" id="{6A7A6CB9-C763-9C92-9935-A44AEB64226B}"/>
                </a:ext>
              </a:extLst>
            </p:cNvPr>
            <p:cNvSpPr/>
            <p:nvPr/>
          </p:nvSpPr>
          <p:spPr>
            <a:xfrm>
              <a:off x="7895813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946;p39">
              <a:extLst>
                <a:ext uri="{FF2B5EF4-FFF2-40B4-BE49-F238E27FC236}">
                  <a16:creationId xmlns:a16="http://schemas.microsoft.com/office/drawing/2014/main" id="{0452FE2A-2E37-1321-C334-4306DFE733E6}"/>
                </a:ext>
              </a:extLst>
            </p:cNvPr>
            <p:cNvSpPr/>
            <p:nvPr/>
          </p:nvSpPr>
          <p:spPr>
            <a:xfrm>
              <a:off x="84011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947;p39">
              <a:extLst>
                <a:ext uri="{FF2B5EF4-FFF2-40B4-BE49-F238E27FC236}">
                  <a16:creationId xmlns:a16="http://schemas.microsoft.com/office/drawing/2014/main" id="{6EEF91FA-F8D4-BDDD-32AB-CBCC84EE033C}"/>
                </a:ext>
              </a:extLst>
            </p:cNvPr>
            <p:cNvSpPr/>
            <p:nvPr/>
          </p:nvSpPr>
          <p:spPr>
            <a:xfrm>
              <a:off x="7894102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948;p39">
              <a:extLst>
                <a:ext uri="{FF2B5EF4-FFF2-40B4-BE49-F238E27FC236}">
                  <a16:creationId xmlns:a16="http://schemas.microsoft.com/office/drawing/2014/main" id="{A18CAEEA-E9A7-109D-E030-7BE0D18D5857}"/>
                </a:ext>
              </a:extLst>
            </p:cNvPr>
            <p:cNvSpPr/>
            <p:nvPr/>
          </p:nvSpPr>
          <p:spPr>
            <a:xfrm>
              <a:off x="840541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949;p39">
              <a:extLst>
                <a:ext uri="{FF2B5EF4-FFF2-40B4-BE49-F238E27FC236}">
                  <a16:creationId xmlns:a16="http://schemas.microsoft.com/office/drawing/2014/main" id="{317EB6FE-3231-F58F-54B6-032B1C57AFAF}"/>
                </a:ext>
              </a:extLst>
            </p:cNvPr>
            <p:cNvSpPr/>
            <p:nvPr/>
          </p:nvSpPr>
          <p:spPr>
            <a:xfrm>
              <a:off x="7296207" y="4729170"/>
              <a:ext cx="1653445" cy="77379"/>
            </a:xfrm>
            <a:custGeom>
              <a:avLst/>
              <a:gdLst/>
              <a:ahLst/>
              <a:cxnLst/>
              <a:rect l="l" t="t" r="r" b="b"/>
              <a:pathLst>
                <a:path w="28015" h="1297" extrusionOk="0">
                  <a:moveTo>
                    <a:pt x="0" y="0"/>
                  </a:moveTo>
                  <a:lnTo>
                    <a:pt x="0" y="1296"/>
                  </a:lnTo>
                  <a:lnTo>
                    <a:pt x="28015" y="1296"/>
                  </a:lnTo>
                  <a:lnTo>
                    <a:pt x="28015" y="0"/>
                  </a:lnTo>
                  <a:close/>
                </a:path>
              </a:pathLst>
            </a:custGeom>
            <a:solidFill>
              <a:srgbClr val="007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8910767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diagram of a wind turbine&#10;&#10;Description automatically generated">
            <a:extLst>
              <a:ext uri="{FF2B5EF4-FFF2-40B4-BE49-F238E27FC236}">
                <a16:creationId xmlns:a16="http://schemas.microsoft.com/office/drawing/2014/main" id="{818B9A8E-5F83-2E10-FC0A-618BAE258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800" y="0"/>
            <a:ext cx="2849200" cy="51435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FE2A2B7-AAF1-D0A2-01F8-0ED0F3A72A98}"/>
              </a:ext>
            </a:extLst>
          </p:cNvPr>
          <p:cNvSpPr txBox="1"/>
          <p:nvPr/>
        </p:nvSpPr>
        <p:spPr>
          <a:xfrm>
            <a:off x="412603" y="272303"/>
            <a:ext cx="5505450" cy="142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Quan sát Hình 1, đọc thông tin và sắp xếp các từ dưới đây vào chỗ trống thích hợp trong đoạn văn sau để </a:t>
            </a:r>
            <a:r>
              <a:rPr lang="en-V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 tả cách tạo ra điện từ gió.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45E0F53-A477-851A-3BA7-B5C4EE1EDF5C}"/>
              </a:ext>
            </a:extLst>
          </p:cNvPr>
          <p:cNvSpPr/>
          <p:nvPr/>
        </p:nvSpPr>
        <p:spPr>
          <a:xfrm>
            <a:off x="666685" y="1964901"/>
            <a:ext cx="1094464" cy="62865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iện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DDD661D-7F03-6D7C-A4D1-8955C4CDA801}"/>
              </a:ext>
            </a:extLst>
          </p:cNvPr>
          <p:cNvSpPr/>
          <p:nvPr/>
        </p:nvSpPr>
        <p:spPr>
          <a:xfrm>
            <a:off x="2264939" y="1964901"/>
            <a:ext cx="1382035" cy="6286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 quạt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BB6D1F0-8114-43FC-C1B9-B311A122DC47}"/>
              </a:ext>
            </a:extLst>
          </p:cNvPr>
          <p:cNvSpPr/>
          <p:nvPr/>
        </p:nvSpPr>
        <p:spPr>
          <a:xfrm>
            <a:off x="4150765" y="1929653"/>
            <a:ext cx="1767286" cy="6286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huyển động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274021-9D82-8770-DB05-6B3B383611ED}"/>
              </a:ext>
            </a:extLst>
          </p:cNvPr>
          <p:cNvSpPr/>
          <p:nvPr/>
        </p:nvSpPr>
        <p:spPr>
          <a:xfrm>
            <a:off x="412602" y="2780587"/>
            <a:ext cx="5505449" cy="1964159"/>
          </a:xfrm>
          <a:prstGeom prst="rect">
            <a:avLst/>
          </a:prstGeom>
          <a:solidFill>
            <a:srgbClr val="CEF2CA"/>
          </a:solidFill>
          <a:ln>
            <a:solidFill>
              <a:srgbClr val="CEF2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tạo ra điện từ gió:</a:t>
            </a:r>
          </a:p>
          <a:p>
            <a:pPr algn="just">
              <a:lnSpc>
                <a:spcPct val="150000"/>
              </a:lnSpc>
            </a:pP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 làm quay …(1)… của máy phát điện.</a:t>
            </a:r>
          </a:p>
          <a:p>
            <a:pPr algn="just">
              <a:lnSpc>
                <a:spcPct val="150000"/>
              </a:lnSpc>
            </a:pP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cánh quạt …(2)…, máy phát điện gió sẽ tạo ra  …(3)… </a:t>
            </a:r>
          </a:p>
        </p:txBody>
      </p:sp>
      <p:pic>
        <p:nvPicPr>
          <p:cNvPr id="1026" name="Picture 2" descr="Biểu Tượng Giáo Dục Kính Lúp Yếu Tố Miễn Phí | Công cụ đồ họa AI Tải xuống  miễn phí - Pikbest">
            <a:extLst>
              <a:ext uri="{FF2B5EF4-FFF2-40B4-BE49-F238E27FC236}">
                <a16:creationId xmlns:a16="http://schemas.microsoft.com/office/drawing/2014/main" id="{1D5A9F77-0788-CBA6-66B7-1003C4A98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2777">
            <a:off x="103105" y="228383"/>
            <a:ext cx="510862" cy="51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54B7F989-5A2A-9FAB-FA1E-66E0C8714D4D}"/>
              </a:ext>
            </a:extLst>
          </p:cNvPr>
          <p:cNvSpPr/>
          <p:nvPr/>
        </p:nvSpPr>
        <p:spPr>
          <a:xfrm>
            <a:off x="370160" y="2079128"/>
            <a:ext cx="391280" cy="39354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3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B72C5F0-20D1-CA6A-B2B1-FE90EC1071EB}"/>
              </a:ext>
            </a:extLst>
          </p:cNvPr>
          <p:cNvSpPr/>
          <p:nvPr/>
        </p:nvSpPr>
        <p:spPr>
          <a:xfrm>
            <a:off x="1948153" y="2079128"/>
            <a:ext cx="391280" cy="39354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3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98AE806-2447-BC35-35A0-CC2EA23E61E0}"/>
              </a:ext>
            </a:extLst>
          </p:cNvPr>
          <p:cNvSpPr/>
          <p:nvPr/>
        </p:nvSpPr>
        <p:spPr>
          <a:xfrm>
            <a:off x="3828081" y="2047205"/>
            <a:ext cx="391280" cy="39354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3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71653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ctangular structure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DDB2C081-CBC7-39A9-84B4-856B696A11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9193" y="2270386"/>
            <a:ext cx="4064000" cy="2533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2E25C9-7C44-A344-04F9-6C90C93FAED5}"/>
              </a:ext>
            </a:extLst>
          </p:cNvPr>
          <p:cNvSpPr txBox="1"/>
          <p:nvPr/>
        </p:nvSpPr>
        <p:spPr>
          <a:xfrm>
            <a:off x="787400" y="913416"/>
            <a:ext cx="7569200" cy="1086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Hãy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cho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biết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sự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khác</a:t>
            </a:r>
            <a:r>
              <a:rPr lang="nl-NL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nhau</a:t>
            </a:r>
            <a:r>
              <a:rPr lang="nl-NL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về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chức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năng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giữa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máy</a:t>
            </a:r>
            <a:r>
              <a:rPr lang="nl-NL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quạt</a:t>
            </a:r>
            <a:r>
              <a:rPr lang="nl-NL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gì</a:t>
            </a:r>
            <a:r>
              <a:rPr lang="nl-NL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 descr="A fan with blue blades&#10;&#10;Description automatically generated">
            <a:extLst>
              <a:ext uri="{FF2B5EF4-FFF2-40B4-BE49-F238E27FC236}">
                <a16:creationId xmlns:a16="http://schemas.microsoft.com/office/drawing/2014/main" id="{60ECBF2E-78D1-30F8-C44B-E756F3E6DA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1056" y="1054833"/>
            <a:ext cx="1544099" cy="1003664"/>
          </a:xfrm>
          <a:prstGeom prst="rect">
            <a:avLst/>
          </a:prstGeom>
        </p:spPr>
      </p:pic>
      <p:pic>
        <p:nvPicPr>
          <p:cNvPr id="3076" name="Picture 4" descr="Biểu Tượng Tuabin Gió Phẳng Dấu Hiệu Năng Lượng Gió Năng Lượng Xanh Bị Cô  Lập Trên Nền Trắng Hình minh họa Sẵn có - Tải xuống Hình ảnh Ngay bây giờ -  iStock">
            <a:extLst>
              <a:ext uri="{FF2B5EF4-FFF2-40B4-BE49-F238E27FC236}">
                <a16:creationId xmlns:a16="http://schemas.microsoft.com/office/drawing/2014/main" id="{0922975A-11C2-7D68-5CCC-D9FD6188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799962"/>
            <a:ext cx="1258535" cy="125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957;p40">
            <a:extLst>
              <a:ext uri="{FF2B5EF4-FFF2-40B4-BE49-F238E27FC236}">
                <a16:creationId xmlns:a16="http://schemas.microsoft.com/office/drawing/2014/main" id="{27B88208-4A79-1019-2386-1A618737B50C}"/>
              </a:ext>
            </a:extLst>
          </p:cNvPr>
          <p:cNvSpPr txBox="1">
            <a:spLocks/>
          </p:cNvSpPr>
          <p:nvPr/>
        </p:nvSpPr>
        <p:spPr>
          <a:xfrm>
            <a:off x="720000" y="36671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Zilla Slab"/>
              <a:buNone/>
              <a:defRPr sz="3500" b="1" i="0" u="none" strike="noStrike" cap="none">
                <a:solidFill>
                  <a:schemeClr val="accent5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r-CA" sz="2500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AA8D59-EF6C-F802-6EE9-D02AA4EE3BDB}"/>
              </a:ext>
            </a:extLst>
          </p:cNvPr>
          <p:cNvGrpSpPr/>
          <p:nvPr/>
        </p:nvGrpSpPr>
        <p:grpSpPr>
          <a:xfrm>
            <a:off x="-1806065" y="2270386"/>
            <a:ext cx="7704000" cy="2311044"/>
            <a:chOff x="-2496693" y="2465739"/>
            <a:chExt cx="7704000" cy="2311044"/>
          </a:xfrm>
        </p:grpSpPr>
        <p:sp>
          <p:nvSpPr>
            <p:cNvPr id="9" name="Google Shape;957;p40">
              <a:extLst>
                <a:ext uri="{FF2B5EF4-FFF2-40B4-BE49-F238E27FC236}">
                  <a16:creationId xmlns:a16="http://schemas.microsoft.com/office/drawing/2014/main" id="{0F6C890D-E5A3-A7A2-834F-C6EAA808E2DF}"/>
                </a:ext>
              </a:extLst>
            </p:cNvPr>
            <p:cNvSpPr txBox="1">
              <a:spLocks/>
            </p:cNvSpPr>
            <p:nvPr/>
          </p:nvSpPr>
          <p:spPr>
            <a:xfrm>
              <a:off x="-2496693" y="2465739"/>
              <a:ext cx="77040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500"/>
                <a:buFont typeface="Zilla Slab"/>
                <a:buNone/>
                <a:defRPr sz="3500" b="1" i="0" u="none" strike="noStrike" cap="none">
                  <a:solidFill>
                    <a:schemeClr val="accent5"/>
                  </a:solidFill>
                  <a:latin typeface="Zilla Slab"/>
                  <a:ea typeface="Zilla Slab"/>
                  <a:cs typeface="Zilla Slab"/>
                  <a:sym typeface="Zilla Slab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r>
                <a:rPr lang="fr-CA" sz="2000" dirty="0"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572FA9A6-4CB1-0FDF-20BD-F8D608158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52301" y="3038439"/>
              <a:ext cx="2406012" cy="1738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87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FC333F2-1649-661F-CC8D-7A6885AE1657}"/>
              </a:ext>
            </a:extLst>
          </p:cNvPr>
          <p:cNvGrpSpPr/>
          <p:nvPr/>
        </p:nvGrpSpPr>
        <p:grpSpPr>
          <a:xfrm>
            <a:off x="5735549" y="1423708"/>
            <a:ext cx="3210561" cy="3311734"/>
            <a:chOff x="4572000" y="934278"/>
            <a:chExt cx="3677670" cy="3531704"/>
          </a:xfrm>
        </p:grpSpPr>
        <p:pic>
          <p:nvPicPr>
            <p:cNvPr id="5" name="Picture 4" descr="A group of windmills in a field&#10;&#10;Description automatically generated">
              <a:extLst>
                <a:ext uri="{FF2B5EF4-FFF2-40B4-BE49-F238E27FC236}">
                  <a16:creationId xmlns:a16="http://schemas.microsoft.com/office/drawing/2014/main" id="{40477081-175C-021D-6D23-1A62EE9D4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56" t="4233" r="3874" b="18942"/>
            <a:stretch/>
          </p:blipFill>
          <p:spPr>
            <a:xfrm>
              <a:off x="4572000" y="934278"/>
              <a:ext cx="3677670" cy="287714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3A7BBE-98F1-46ED-0384-6F110B15EE50}"/>
                </a:ext>
              </a:extLst>
            </p:cNvPr>
            <p:cNvSpPr/>
            <p:nvPr/>
          </p:nvSpPr>
          <p:spPr>
            <a:xfrm>
              <a:off x="5455340" y="3952462"/>
              <a:ext cx="1917010" cy="513520"/>
            </a:xfrm>
            <a:prstGeom prst="rect">
              <a:avLst/>
            </a:prstGeom>
            <a:solidFill>
              <a:srgbClr val="CEF2CA"/>
            </a:solidFill>
            <a:ln>
              <a:solidFill>
                <a:srgbClr val="CEF2C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4A40D8-BA24-03FD-5579-7452D4D784AA}"/>
              </a:ext>
            </a:extLst>
          </p:cNvPr>
          <p:cNvSpPr txBox="1"/>
          <p:nvPr/>
        </p:nvSpPr>
        <p:spPr>
          <a:xfrm>
            <a:off x="197890" y="707457"/>
            <a:ext cx="5349469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918F4C-12D5-1F61-1791-B4503AEEBC0C}"/>
              </a:ext>
            </a:extLst>
          </p:cNvPr>
          <p:cNvSpPr/>
          <p:nvPr/>
        </p:nvSpPr>
        <p:spPr>
          <a:xfrm>
            <a:off x="197890" y="955922"/>
            <a:ext cx="5349469" cy="37309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Gió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là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nguồn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năng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lượng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mạnh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,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sạch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, có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sẵn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trong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tự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nhiên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và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không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giới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hạnh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Quá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trình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tạo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ra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điện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từ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gió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không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tạo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ra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bất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kì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khí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thải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nào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,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giúp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giảm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thiểu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ô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nhiễm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môi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trường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Các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“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trang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trại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điện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gió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"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với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nhiều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máy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phát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điện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gió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có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thể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tạo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ra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đủ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điện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cho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sinh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hoạt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và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sản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xuất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của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một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địa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phương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t>.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Google Shape;957;p40">
            <a:extLst>
              <a:ext uri="{FF2B5EF4-FFF2-40B4-BE49-F238E27FC236}">
                <a16:creationId xmlns:a16="http://schemas.microsoft.com/office/drawing/2014/main" id="{00E0B433-BD1A-A72E-7970-D52C2E80CB69}"/>
              </a:ext>
            </a:extLst>
          </p:cNvPr>
          <p:cNvSpPr txBox="1">
            <a:spLocks/>
          </p:cNvSpPr>
          <p:nvPr/>
        </p:nvSpPr>
        <p:spPr>
          <a:xfrm>
            <a:off x="720000" y="25899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Zilla Slab"/>
              <a:buNone/>
              <a:defRPr sz="3500" b="1" i="0" u="none" strike="noStrike" cap="none">
                <a:solidFill>
                  <a:schemeClr val="accent5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r-CA" sz="2500" dirty="0">
                <a:latin typeface="Arial" panose="020B0604020202020204" pitchFamily="34" charset="0"/>
                <a:cs typeface="Arial" panose="020B0604020202020204" pitchFamily="34" charset="0"/>
              </a:rPr>
              <a:t>NĂNG LƯỢNG GIÓ</a:t>
            </a:r>
          </a:p>
        </p:txBody>
      </p:sp>
    </p:spTree>
    <p:extLst>
      <p:ext uri="{BB962C8B-B14F-4D97-AF65-F5344CB8AC3E}">
        <p14:creationId xmlns:p14="http://schemas.microsoft.com/office/powerpoint/2010/main" val="44831225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57;p40">
            <a:extLst>
              <a:ext uri="{FF2B5EF4-FFF2-40B4-BE49-F238E27FC236}">
                <a16:creationId xmlns:a16="http://schemas.microsoft.com/office/drawing/2014/main" id="{00E0B433-BD1A-A72E-7970-D52C2E80CB69}"/>
              </a:ext>
            </a:extLst>
          </p:cNvPr>
          <p:cNvSpPr txBox="1">
            <a:spLocks/>
          </p:cNvSpPr>
          <p:nvPr/>
        </p:nvSpPr>
        <p:spPr>
          <a:xfrm>
            <a:off x="720000" y="7883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Zilla Slab"/>
              <a:buNone/>
              <a:defRPr sz="3500" b="1" i="0" u="none" strike="noStrike" cap="none">
                <a:solidFill>
                  <a:schemeClr val="accent5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THÔNG TIN VỀ NĂNG LƯỢNG GIÓ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AC92A5-39FA-7338-13A4-1001C7916F3C}"/>
              </a:ext>
            </a:extLst>
          </p:cNvPr>
          <p:cNvSpPr txBox="1"/>
          <p:nvPr/>
        </p:nvSpPr>
        <p:spPr>
          <a:xfrm>
            <a:off x="200025" y="448520"/>
            <a:ext cx="8743950" cy="4550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tuyệt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vời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5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thuyền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buồm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cối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xay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nghiền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con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nay,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con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mượn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5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khói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nhiễm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5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que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tái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ta.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khám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!.</a:t>
            </a:r>
            <a:endParaRPr lang="en-VN" sz="15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73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40"/>
          <p:cNvSpPr txBox="1">
            <a:spLocks noGrp="1"/>
          </p:cNvSpPr>
          <p:nvPr>
            <p:ph type="title" idx="6"/>
          </p:nvPr>
        </p:nvSpPr>
        <p:spPr>
          <a:xfrm>
            <a:off x="716986" y="44163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9A25FA-90B4-3D42-F05F-5C9D4C9296AD}"/>
              </a:ext>
            </a:extLst>
          </p:cNvPr>
          <p:cNvSpPr txBox="1"/>
          <p:nvPr/>
        </p:nvSpPr>
        <p:spPr>
          <a:xfrm>
            <a:off x="1099757" y="1300390"/>
            <a:ext cx="6938458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ý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tưởng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gió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đời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giấy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A5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9F04C1-79E8-7A4C-726E-14CAE3386AC9}"/>
              </a:ext>
            </a:extLst>
          </p:cNvPr>
          <p:cNvGrpSpPr/>
          <p:nvPr/>
        </p:nvGrpSpPr>
        <p:grpSpPr>
          <a:xfrm>
            <a:off x="340242" y="2884714"/>
            <a:ext cx="8558129" cy="2225448"/>
            <a:chOff x="340242" y="2884714"/>
            <a:chExt cx="8558129" cy="2225448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A239A682-D7FF-D902-DF7D-F8745ADB0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40242" y="3118477"/>
              <a:ext cx="1573128" cy="1991685"/>
            </a:xfrm>
            <a:prstGeom prst="rect">
              <a:avLst/>
            </a:prstGeom>
          </p:spPr>
        </p:pic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27C54B94-20D8-4F55-D461-DFC16F5B6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656201" y="3123114"/>
              <a:ext cx="1599912" cy="1982410"/>
            </a:xfrm>
            <a:prstGeom prst="rect">
              <a:avLst/>
            </a:prstGeom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A6F3AF2F-E242-1CE2-9C73-EE1D9D040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115840" y="3054031"/>
              <a:ext cx="1852505" cy="2046081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D72C9708-31A3-B69D-C0ED-04466D929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999458" y="2884714"/>
              <a:ext cx="1898913" cy="2215398"/>
            </a:xfrm>
            <a:prstGeom prst="rect">
              <a:avLst/>
            </a:prstGeom>
          </p:spPr>
        </p:pic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12EF2E07-FA26-F19C-3F4A-302349D8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763901" y="3118477"/>
              <a:ext cx="1799202" cy="1991685"/>
            </a:xfrm>
            <a:prstGeom prst="rect">
              <a:avLst/>
            </a:prstGeom>
          </p:spPr>
        </p:pic>
      </p:grpSp>
      <p:pic>
        <p:nvPicPr>
          <p:cNvPr id="24" name="Picture 26">
            <a:extLst>
              <a:ext uri="{FF2B5EF4-FFF2-40B4-BE49-F238E27FC236}">
                <a16:creationId xmlns:a16="http://schemas.microsoft.com/office/drawing/2014/main" id="{3273DCE7-C6CB-CCB1-D595-900E1C501C5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40242" y="897927"/>
            <a:ext cx="772524" cy="76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89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506;p52">
            <a:extLst>
              <a:ext uri="{FF2B5EF4-FFF2-40B4-BE49-F238E27FC236}">
                <a16:creationId xmlns:a16="http://schemas.microsoft.com/office/drawing/2014/main" id="{FFB66A03-C2BC-1D1C-2A4B-561BA8AE2E3E}"/>
              </a:ext>
            </a:extLst>
          </p:cNvPr>
          <p:cNvSpPr/>
          <p:nvPr/>
        </p:nvSpPr>
        <p:spPr>
          <a:xfrm>
            <a:off x="6372131" y="2296955"/>
            <a:ext cx="2128873" cy="9175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507;p52">
            <a:extLst>
              <a:ext uri="{FF2B5EF4-FFF2-40B4-BE49-F238E27FC236}">
                <a16:creationId xmlns:a16="http://schemas.microsoft.com/office/drawing/2014/main" id="{91B7EB4E-DDA0-33FE-22BB-129BCF4D08C9}"/>
              </a:ext>
            </a:extLst>
          </p:cNvPr>
          <p:cNvSpPr/>
          <p:nvPr/>
        </p:nvSpPr>
        <p:spPr>
          <a:xfrm rot="10800000" flipH="1">
            <a:off x="2206649" y="2296955"/>
            <a:ext cx="3413950" cy="991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511;p52">
            <a:extLst>
              <a:ext uri="{FF2B5EF4-FFF2-40B4-BE49-F238E27FC236}">
                <a16:creationId xmlns:a16="http://schemas.microsoft.com/office/drawing/2014/main" id="{0F11370B-6477-DD8D-498B-C3DA652770AB}"/>
              </a:ext>
            </a:extLst>
          </p:cNvPr>
          <p:cNvSpPr txBox="1">
            <a:spLocks/>
          </p:cNvSpPr>
          <p:nvPr/>
        </p:nvSpPr>
        <p:spPr>
          <a:xfrm>
            <a:off x="3575027" y="3236882"/>
            <a:ext cx="4802058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ctr">
              <a:lnSpc>
                <a:spcPct val="150000"/>
              </a:lnSpc>
              <a:buFont typeface="Raleway"/>
              <a:buNone/>
            </a:pP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chínhcủa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gió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47" name="Google Shape;1514;p52">
            <a:extLst>
              <a:ext uri="{FF2B5EF4-FFF2-40B4-BE49-F238E27FC236}">
                <a16:creationId xmlns:a16="http://schemas.microsoft.com/office/drawing/2014/main" id="{CDB89D9E-D2A8-46DC-96F3-401E606FB919}"/>
              </a:ext>
            </a:extLst>
          </p:cNvPr>
          <p:cNvSpPr txBox="1">
            <a:spLocks/>
          </p:cNvSpPr>
          <p:nvPr/>
        </p:nvSpPr>
        <p:spPr>
          <a:xfrm>
            <a:off x="600388" y="3064662"/>
            <a:ext cx="23499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39700" indent="0" algn="ctr">
              <a:lnSpc>
                <a:spcPct val="150000"/>
              </a:lnSpc>
              <a:spcAft>
                <a:spcPts val="1000"/>
              </a:spcAft>
              <a:buFont typeface="Raleway"/>
              <a:buNone/>
            </a:pP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nl-NL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048" name="Google Shape;1518;p52">
            <a:extLst>
              <a:ext uri="{FF2B5EF4-FFF2-40B4-BE49-F238E27FC236}">
                <a16:creationId xmlns:a16="http://schemas.microsoft.com/office/drawing/2014/main" id="{992A8164-A40D-09C5-823A-8138B953EAF0}"/>
              </a:ext>
            </a:extLst>
          </p:cNvPr>
          <p:cNvGrpSpPr/>
          <p:nvPr/>
        </p:nvGrpSpPr>
        <p:grpSpPr>
          <a:xfrm>
            <a:off x="1436907" y="1994612"/>
            <a:ext cx="750536" cy="694930"/>
            <a:chOff x="3142055" y="1812975"/>
            <a:chExt cx="419200" cy="416600"/>
          </a:xfrm>
        </p:grpSpPr>
        <p:sp>
          <p:nvSpPr>
            <p:cNvPr id="1049" name="Google Shape;1519;p52">
              <a:extLst>
                <a:ext uri="{FF2B5EF4-FFF2-40B4-BE49-F238E27FC236}">
                  <a16:creationId xmlns:a16="http://schemas.microsoft.com/office/drawing/2014/main" id="{214AD9AC-24C0-EC9B-66C9-CCAD9220CF32}"/>
                </a:ext>
              </a:extLst>
            </p:cNvPr>
            <p:cNvSpPr/>
            <p:nvPr/>
          </p:nvSpPr>
          <p:spPr>
            <a:xfrm>
              <a:off x="3464130" y="1941575"/>
              <a:ext cx="97125" cy="65600"/>
            </a:xfrm>
            <a:custGeom>
              <a:avLst/>
              <a:gdLst/>
              <a:ahLst/>
              <a:cxnLst/>
              <a:rect l="l" t="t" r="r" b="b"/>
              <a:pathLst>
                <a:path w="3885" h="2624" extrusionOk="0">
                  <a:moveTo>
                    <a:pt x="357" y="1"/>
                  </a:moveTo>
                  <a:cubicBezTo>
                    <a:pt x="357" y="1"/>
                    <a:pt x="119" y="119"/>
                    <a:pt x="60" y="223"/>
                  </a:cubicBezTo>
                  <a:cubicBezTo>
                    <a:pt x="1" y="342"/>
                    <a:pt x="1" y="638"/>
                    <a:pt x="1" y="638"/>
                  </a:cubicBezTo>
                  <a:lnTo>
                    <a:pt x="312" y="816"/>
                  </a:lnTo>
                  <a:cubicBezTo>
                    <a:pt x="475" y="905"/>
                    <a:pt x="594" y="1098"/>
                    <a:pt x="609" y="1290"/>
                  </a:cubicBezTo>
                  <a:lnTo>
                    <a:pt x="609" y="1350"/>
                  </a:lnTo>
                  <a:cubicBezTo>
                    <a:pt x="609" y="1498"/>
                    <a:pt x="712" y="1631"/>
                    <a:pt x="861" y="1676"/>
                  </a:cubicBezTo>
                  <a:lnTo>
                    <a:pt x="3292" y="2595"/>
                  </a:lnTo>
                  <a:cubicBezTo>
                    <a:pt x="3339" y="2615"/>
                    <a:pt x="3388" y="2624"/>
                    <a:pt x="3436" y="2624"/>
                  </a:cubicBezTo>
                  <a:cubicBezTo>
                    <a:pt x="3572" y="2624"/>
                    <a:pt x="3705" y="2552"/>
                    <a:pt x="3781" y="2432"/>
                  </a:cubicBezTo>
                  <a:cubicBezTo>
                    <a:pt x="3885" y="2239"/>
                    <a:pt x="3826" y="2002"/>
                    <a:pt x="3633" y="1883"/>
                  </a:cubicBezTo>
                  <a:lnTo>
                    <a:pt x="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520;p52">
              <a:extLst>
                <a:ext uri="{FF2B5EF4-FFF2-40B4-BE49-F238E27FC236}">
                  <a16:creationId xmlns:a16="http://schemas.microsoft.com/office/drawing/2014/main" id="{0CD21BBC-DBAF-03E2-6086-766174958BA5}"/>
                </a:ext>
              </a:extLst>
            </p:cNvPr>
            <p:cNvSpPr/>
            <p:nvPr/>
          </p:nvSpPr>
          <p:spPr>
            <a:xfrm>
              <a:off x="3440780" y="1812975"/>
              <a:ext cx="30800" cy="106400"/>
            </a:xfrm>
            <a:custGeom>
              <a:avLst/>
              <a:gdLst/>
              <a:ahLst/>
              <a:cxnLst/>
              <a:rect l="l" t="t" r="r" b="b"/>
              <a:pathLst>
                <a:path w="1232" h="4256" extrusionOk="0">
                  <a:moveTo>
                    <a:pt x="401" y="0"/>
                  </a:moveTo>
                  <a:cubicBezTo>
                    <a:pt x="179" y="0"/>
                    <a:pt x="1" y="178"/>
                    <a:pt x="1" y="386"/>
                  </a:cubicBezTo>
                  <a:lnTo>
                    <a:pt x="1" y="4166"/>
                  </a:lnTo>
                  <a:cubicBezTo>
                    <a:pt x="1" y="4166"/>
                    <a:pt x="238" y="4255"/>
                    <a:pt x="371" y="4255"/>
                  </a:cubicBezTo>
                  <a:cubicBezTo>
                    <a:pt x="490" y="4255"/>
                    <a:pt x="727" y="4166"/>
                    <a:pt x="727" y="4166"/>
                  </a:cubicBezTo>
                  <a:lnTo>
                    <a:pt x="727" y="3810"/>
                  </a:lnTo>
                  <a:cubicBezTo>
                    <a:pt x="727" y="3603"/>
                    <a:pt x="831" y="3425"/>
                    <a:pt x="994" y="3306"/>
                  </a:cubicBezTo>
                  <a:lnTo>
                    <a:pt x="1039" y="3277"/>
                  </a:lnTo>
                  <a:cubicBezTo>
                    <a:pt x="1172" y="3203"/>
                    <a:pt x="1231" y="3054"/>
                    <a:pt x="1202" y="2891"/>
                  </a:cubicBezTo>
                  <a:lnTo>
                    <a:pt x="786" y="327"/>
                  </a:lnTo>
                  <a:cubicBezTo>
                    <a:pt x="757" y="134"/>
                    <a:pt x="594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521;p52">
              <a:extLst>
                <a:ext uri="{FF2B5EF4-FFF2-40B4-BE49-F238E27FC236}">
                  <a16:creationId xmlns:a16="http://schemas.microsoft.com/office/drawing/2014/main" id="{4475261A-7119-D8FC-B8A6-67CEC9E54E35}"/>
                </a:ext>
              </a:extLst>
            </p:cNvPr>
            <p:cNvSpPr/>
            <p:nvPr/>
          </p:nvSpPr>
          <p:spPr>
            <a:xfrm>
              <a:off x="3370380" y="1941575"/>
              <a:ext cx="65250" cy="45625"/>
            </a:xfrm>
            <a:custGeom>
              <a:avLst/>
              <a:gdLst/>
              <a:ahLst/>
              <a:cxnLst/>
              <a:rect l="l" t="t" r="r" b="b"/>
              <a:pathLst>
                <a:path w="2610" h="1825" extrusionOk="0">
                  <a:moveTo>
                    <a:pt x="2253" y="1"/>
                  </a:moveTo>
                  <a:lnTo>
                    <a:pt x="1942" y="179"/>
                  </a:lnTo>
                  <a:cubicBezTo>
                    <a:pt x="1850" y="232"/>
                    <a:pt x="1749" y="258"/>
                    <a:pt x="1649" y="258"/>
                  </a:cubicBezTo>
                  <a:cubicBezTo>
                    <a:pt x="1557" y="258"/>
                    <a:pt x="1464" y="236"/>
                    <a:pt x="1379" y="193"/>
                  </a:cubicBezTo>
                  <a:lnTo>
                    <a:pt x="1334" y="179"/>
                  </a:lnTo>
                  <a:cubicBezTo>
                    <a:pt x="1273" y="148"/>
                    <a:pt x="1211" y="132"/>
                    <a:pt x="1151" y="132"/>
                  </a:cubicBezTo>
                  <a:cubicBezTo>
                    <a:pt x="1068" y="132"/>
                    <a:pt x="988" y="162"/>
                    <a:pt x="919" y="223"/>
                  </a:cubicBezTo>
                  <a:lnTo>
                    <a:pt x="15" y="949"/>
                  </a:lnTo>
                  <a:cubicBezTo>
                    <a:pt x="15" y="949"/>
                    <a:pt x="0" y="1320"/>
                    <a:pt x="104" y="1468"/>
                  </a:cubicBezTo>
                  <a:cubicBezTo>
                    <a:pt x="193" y="1617"/>
                    <a:pt x="563" y="1824"/>
                    <a:pt x="563" y="1824"/>
                  </a:cubicBezTo>
                  <a:lnTo>
                    <a:pt x="2609" y="638"/>
                  </a:lnTo>
                  <a:cubicBezTo>
                    <a:pt x="2609" y="638"/>
                    <a:pt x="2550" y="223"/>
                    <a:pt x="2491" y="134"/>
                  </a:cubicBezTo>
                  <a:cubicBezTo>
                    <a:pt x="2416" y="15"/>
                    <a:pt x="2253" y="1"/>
                    <a:pt x="2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522;p52">
              <a:extLst>
                <a:ext uri="{FF2B5EF4-FFF2-40B4-BE49-F238E27FC236}">
                  <a16:creationId xmlns:a16="http://schemas.microsoft.com/office/drawing/2014/main" id="{45A5BCB0-B821-02A8-FCD0-492644159465}"/>
                </a:ext>
              </a:extLst>
            </p:cNvPr>
            <p:cNvSpPr/>
            <p:nvPr/>
          </p:nvSpPr>
          <p:spPr>
            <a:xfrm>
              <a:off x="3236580" y="1950100"/>
              <a:ext cx="230550" cy="260950"/>
            </a:xfrm>
            <a:custGeom>
              <a:avLst/>
              <a:gdLst/>
              <a:ahLst/>
              <a:cxnLst/>
              <a:rect l="l" t="t" r="r" b="b"/>
              <a:pathLst>
                <a:path w="9222" h="10438" extrusionOk="0">
                  <a:moveTo>
                    <a:pt x="682" y="1"/>
                  </a:moveTo>
                  <a:cubicBezTo>
                    <a:pt x="549" y="1"/>
                    <a:pt x="297" y="401"/>
                    <a:pt x="297" y="401"/>
                  </a:cubicBezTo>
                  <a:lnTo>
                    <a:pt x="0" y="10111"/>
                  </a:lnTo>
                  <a:lnTo>
                    <a:pt x="682" y="10437"/>
                  </a:lnTo>
                  <a:lnTo>
                    <a:pt x="1379" y="10111"/>
                  </a:lnTo>
                  <a:lnTo>
                    <a:pt x="1082" y="401"/>
                  </a:lnTo>
                  <a:cubicBezTo>
                    <a:pt x="1082" y="401"/>
                    <a:pt x="830" y="1"/>
                    <a:pt x="682" y="1"/>
                  </a:cubicBezTo>
                  <a:close/>
                  <a:moveTo>
                    <a:pt x="8539" y="1"/>
                  </a:moveTo>
                  <a:cubicBezTo>
                    <a:pt x="8391" y="1"/>
                    <a:pt x="8139" y="401"/>
                    <a:pt x="8139" y="401"/>
                  </a:cubicBezTo>
                  <a:lnTo>
                    <a:pt x="7843" y="10111"/>
                  </a:lnTo>
                  <a:lnTo>
                    <a:pt x="8539" y="10437"/>
                  </a:lnTo>
                  <a:lnTo>
                    <a:pt x="9221" y="10111"/>
                  </a:lnTo>
                  <a:lnTo>
                    <a:pt x="8925" y="401"/>
                  </a:lnTo>
                  <a:cubicBezTo>
                    <a:pt x="8925" y="401"/>
                    <a:pt x="8673" y="1"/>
                    <a:pt x="8539" y="1"/>
                  </a:cubicBez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523;p52">
              <a:extLst>
                <a:ext uri="{FF2B5EF4-FFF2-40B4-BE49-F238E27FC236}">
                  <a16:creationId xmlns:a16="http://schemas.microsoft.com/office/drawing/2014/main" id="{E5AD5314-759A-989B-A5F2-745DB1A7E807}"/>
                </a:ext>
              </a:extLst>
            </p:cNvPr>
            <p:cNvSpPr/>
            <p:nvPr/>
          </p:nvSpPr>
          <p:spPr>
            <a:xfrm>
              <a:off x="3244730" y="1812975"/>
              <a:ext cx="30775" cy="107500"/>
            </a:xfrm>
            <a:custGeom>
              <a:avLst/>
              <a:gdLst/>
              <a:ahLst/>
              <a:cxnLst/>
              <a:rect l="l" t="t" r="r" b="b"/>
              <a:pathLst>
                <a:path w="1231" h="4300" extrusionOk="0">
                  <a:moveTo>
                    <a:pt x="386" y="0"/>
                  </a:moveTo>
                  <a:cubicBezTo>
                    <a:pt x="178" y="0"/>
                    <a:pt x="0" y="178"/>
                    <a:pt x="0" y="386"/>
                  </a:cubicBezTo>
                  <a:lnTo>
                    <a:pt x="0" y="4166"/>
                  </a:lnTo>
                  <a:cubicBezTo>
                    <a:pt x="0" y="4166"/>
                    <a:pt x="238" y="4300"/>
                    <a:pt x="356" y="4300"/>
                  </a:cubicBezTo>
                  <a:cubicBezTo>
                    <a:pt x="490" y="4300"/>
                    <a:pt x="727" y="4166"/>
                    <a:pt x="727" y="4166"/>
                  </a:cubicBezTo>
                  <a:lnTo>
                    <a:pt x="727" y="3810"/>
                  </a:lnTo>
                  <a:cubicBezTo>
                    <a:pt x="727" y="3603"/>
                    <a:pt x="831" y="3425"/>
                    <a:pt x="994" y="3306"/>
                  </a:cubicBezTo>
                  <a:lnTo>
                    <a:pt x="1038" y="3277"/>
                  </a:lnTo>
                  <a:cubicBezTo>
                    <a:pt x="1157" y="3203"/>
                    <a:pt x="1231" y="3054"/>
                    <a:pt x="1201" y="2891"/>
                  </a:cubicBezTo>
                  <a:lnTo>
                    <a:pt x="786" y="327"/>
                  </a:lnTo>
                  <a:cubicBezTo>
                    <a:pt x="756" y="134"/>
                    <a:pt x="57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524;p52">
              <a:extLst>
                <a:ext uri="{FF2B5EF4-FFF2-40B4-BE49-F238E27FC236}">
                  <a16:creationId xmlns:a16="http://schemas.microsoft.com/office/drawing/2014/main" id="{AC0FAB5C-5337-CE5D-F6CD-8E380476093B}"/>
                </a:ext>
              </a:extLst>
            </p:cNvPr>
            <p:cNvSpPr/>
            <p:nvPr/>
          </p:nvSpPr>
          <p:spPr>
            <a:xfrm>
              <a:off x="3142055" y="1941575"/>
              <a:ext cx="99000" cy="64300"/>
            </a:xfrm>
            <a:custGeom>
              <a:avLst/>
              <a:gdLst/>
              <a:ahLst/>
              <a:cxnLst/>
              <a:rect l="l" t="t" r="r" b="b"/>
              <a:pathLst>
                <a:path w="3960" h="2572" extrusionOk="0">
                  <a:moveTo>
                    <a:pt x="3529" y="1"/>
                  </a:moveTo>
                  <a:lnTo>
                    <a:pt x="3233" y="179"/>
                  </a:lnTo>
                  <a:cubicBezTo>
                    <a:pt x="3140" y="232"/>
                    <a:pt x="3040" y="258"/>
                    <a:pt x="2940" y="258"/>
                  </a:cubicBezTo>
                  <a:cubicBezTo>
                    <a:pt x="2847" y="258"/>
                    <a:pt x="2755" y="236"/>
                    <a:pt x="2669" y="193"/>
                  </a:cubicBezTo>
                  <a:lnTo>
                    <a:pt x="2610" y="179"/>
                  </a:lnTo>
                  <a:cubicBezTo>
                    <a:pt x="2554" y="148"/>
                    <a:pt x="2494" y="132"/>
                    <a:pt x="2433" y="132"/>
                  </a:cubicBezTo>
                  <a:cubicBezTo>
                    <a:pt x="2348" y="132"/>
                    <a:pt x="2264" y="162"/>
                    <a:pt x="2195" y="223"/>
                  </a:cubicBezTo>
                  <a:lnTo>
                    <a:pt x="194" y="1869"/>
                  </a:lnTo>
                  <a:cubicBezTo>
                    <a:pt x="31" y="1987"/>
                    <a:pt x="1" y="2210"/>
                    <a:pt x="90" y="2373"/>
                  </a:cubicBezTo>
                  <a:cubicBezTo>
                    <a:pt x="170" y="2502"/>
                    <a:pt x="303" y="2571"/>
                    <a:pt x="440" y="2571"/>
                  </a:cubicBezTo>
                  <a:cubicBezTo>
                    <a:pt x="507" y="2571"/>
                    <a:pt x="575" y="2555"/>
                    <a:pt x="638" y="2521"/>
                  </a:cubicBezTo>
                  <a:lnTo>
                    <a:pt x="3900" y="638"/>
                  </a:lnTo>
                  <a:cubicBezTo>
                    <a:pt x="3900" y="638"/>
                    <a:pt x="3959" y="312"/>
                    <a:pt x="3900" y="208"/>
                  </a:cubicBezTo>
                  <a:cubicBezTo>
                    <a:pt x="3841" y="104"/>
                    <a:pt x="3529" y="1"/>
                    <a:pt x="35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525;p52">
              <a:extLst>
                <a:ext uri="{FF2B5EF4-FFF2-40B4-BE49-F238E27FC236}">
                  <a16:creationId xmlns:a16="http://schemas.microsoft.com/office/drawing/2014/main" id="{3131815E-6B25-28E4-1B75-CB20EA3E2730}"/>
                </a:ext>
              </a:extLst>
            </p:cNvPr>
            <p:cNvSpPr/>
            <p:nvPr/>
          </p:nvSpPr>
          <p:spPr>
            <a:xfrm>
              <a:off x="3266230" y="1941575"/>
              <a:ext cx="61900" cy="52650"/>
            </a:xfrm>
            <a:custGeom>
              <a:avLst/>
              <a:gdLst/>
              <a:ahLst/>
              <a:cxnLst/>
              <a:rect l="l" t="t" r="r" b="b"/>
              <a:pathLst>
                <a:path w="2476" h="2106" extrusionOk="0">
                  <a:moveTo>
                    <a:pt x="430" y="1"/>
                  </a:moveTo>
                  <a:cubicBezTo>
                    <a:pt x="430" y="1"/>
                    <a:pt x="134" y="149"/>
                    <a:pt x="74" y="253"/>
                  </a:cubicBezTo>
                  <a:cubicBezTo>
                    <a:pt x="0" y="371"/>
                    <a:pt x="74" y="638"/>
                    <a:pt x="74" y="638"/>
                  </a:cubicBezTo>
                  <a:lnTo>
                    <a:pt x="371" y="816"/>
                  </a:lnTo>
                  <a:cubicBezTo>
                    <a:pt x="549" y="920"/>
                    <a:pt x="653" y="1098"/>
                    <a:pt x="667" y="1290"/>
                  </a:cubicBezTo>
                  <a:lnTo>
                    <a:pt x="682" y="1350"/>
                  </a:lnTo>
                  <a:cubicBezTo>
                    <a:pt x="682" y="1498"/>
                    <a:pt x="786" y="1631"/>
                    <a:pt x="919" y="1676"/>
                  </a:cubicBezTo>
                  <a:lnTo>
                    <a:pt x="2061" y="2106"/>
                  </a:lnTo>
                  <a:cubicBezTo>
                    <a:pt x="2061" y="2106"/>
                    <a:pt x="2357" y="1809"/>
                    <a:pt x="2417" y="1661"/>
                  </a:cubicBezTo>
                  <a:cubicBezTo>
                    <a:pt x="2476" y="1498"/>
                    <a:pt x="2417" y="1142"/>
                    <a:pt x="2417" y="1142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526;p52">
              <a:extLst>
                <a:ext uri="{FF2B5EF4-FFF2-40B4-BE49-F238E27FC236}">
                  <a16:creationId xmlns:a16="http://schemas.microsoft.com/office/drawing/2014/main" id="{F7A31AC2-0CAB-2470-6226-9772ADDC00D4}"/>
                </a:ext>
              </a:extLst>
            </p:cNvPr>
            <p:cNvSpPr/>
            <p:nvPr/>
          </p:nvSpPr>
          <p:spPr>
            <a:xfrm>
              <a:off x="3331080" y="2018300"/>
              <a:ext cx="40425" cy="211275"/>
            </a:xfrm>
            <a:custGeom>
              <a:avLst/>
              <a:gdLst/>
              <a:ahLst/>
              <a:cxnLst/>
              <a:rect l="l" t="t" r="r" b="b"/>
              <a:pathLst>
                <a:path w="1617" h="8451" extrusionOk="0">
                  <a:moveTo>
                    <a:pt x="816" y="0"/>
                  </a:moveTo>
                  <a:cubicBezTo>
                    <a:pt x="608" y="0"/>
                    <a:pt x="253" y="193"/>
                    <a:pt x="253" y="193"/>
                  </a:cubicBezTo>
                  <a:lnTo>
                    <a:pt x="1" y="8332"/>
                  </a:lnTo>
                  <a:cubicBezTo>
                    <a:pt x="1" y="8406"/>
                    <a:pt x="60" y="8451"/>
                    <a:pt x="119" y="8451"/>
                  </a:cubicBezTo>
                  <a:lnTo>
                    <a:pt x="1498" y="8451"/>
                  </a:lnTo>
                  <a:cubicBezTo>
                    <a:pt x="1572" y="8451"/>
                    <a:pt x="1617" y="8406"/>
                    <a:pt x="1617" y="8332"/>
                  </a:cubicBezTo>
                  <a:lnTo>
                    <a:pt x="1364" y="193"/>
                  </a:lnTo>
                  <a:cubicBezTo>
                    <a:pt x="1364" y="193"/>
                    <a:pt x="1009" y="0"/>
                    <a:pt x="816" y="0"/>
                  </a:cubicBez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527;p52">
              <a:extLst>
                <a:ext uri="{FF2B5EF4-FFF2-40B4-BE49-F238E27FC236}">
                  <a16:creationId xmlns:a16="http://schemas.microsoft.com/office/drawing/2014/main" id="{85B68C14-4AB7-A888-6587-79D1EC141D50}"/>
                </a:ext>
              </a:extLst>
            </p:cNvPr>
            <p:cNvSpPr/>
            <p:nvPr/>
          </p:nvSpPr>
          <p:spPr>
            <a:xfrm>
              <a:off x="3368880" y="1996800"/>
              <a:ext cx="141600" cy="93675"/>
            </a:xfrm>
            <a:custGeom>
              <a:avLst/>
              <a:gdLst/>
              <a:ahLst/>
              <a:cxnLst/>
              <a:rect l="l" t="t" r="r" b="b"/>
              <a:pathLst>
                <a:path w="5664" h="3747" extrusionOk="0">
                  <a:moveTo>
                    <a:pt x="638" y="1"/>
                  </a:moveTo>
                  <a:cubicBezTo>
                    <a:pt x="638" y="1"/>
                    <a:pt x="193" y="149"/>
                    <a:pt x="75" y="327"/>
                  </a:cubicBezTo>
                  <a:cubicBezTo>
                    <a:pt x="1" y="445"/>
                    <a:pt x="105" y="905"/>
                    <a:pt x="105" y="905"/>
                  </a:cubicBezTo>
                  <a:lnTo>
                    <a:pt x="549" y="1157"/>
                  </a:lnTo>
                  <a:cubicBezTo>
                    <a:pt x="801" y="1305"/>
                    <a:pt x="950" y="1557"/>
                    <a:pt x="979" y="1839"/>
                  </a:cubicBezTo>
                  <a:lnTo>
                    <a:pt x="979" y="1913"/>
                  </a:lnTo>
                  <a:cubicBezTo>
                    <a:pt x="994" y="2135"/>
                    <a:pt x="1127" y="2328"/>
                    <a:pt x="1335" y="2402"/>
                  </a:cubicBezTo>
                  <a:lnTo>
                    <a:pt x="4819" y="3707"/>
                  </a:lnTo>
                  <a:cubicBezTo>
                    <a:pt x="4885" y="3734"/>
                    <a:pt x="4954" y="3747"/>
                    <a:pt x="5023" y="3747"/>
                  </a:cubicBezTo>
                  <a:cubicBezTo>
                    <a:pt x="5215" y="3747"/>
                    <a:pt x="5402" y="3645"/>
                    <a:pt x="5501" y="3470"/>
                  </a:cubicBezTo>
                  <a:cubicBezTo>
                    <a:pt x="5664" y="3188"/>
                    <a:pt x="5575" y="2847"/>
                    <a:pt x="5293" y="2699"/>
                  </a:cubicBezTo>
                  <a:lnTo>
                    <a:pt x="6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528;p52">
              <a:extLst>
                <a:ext uri="{FF2B5EF4-FFF2-40B4-BE49-F238E27FC236}">
                  <a16:creationId xmlns:a16="http://schemas.microsoft.com/office/drawing/2014/main" id="{59FA14AA-D4B1-1F89-6071-BFAE342E144F}"/>
                </a:ext>
              </a:extLst>
            </p:cNvPr>
            <p:cNvSpPr/>
            <p:nvPr/>
          </p:nvSpPr>
          <p:spPr>
            <a:xfrm>
              <a:off x="3338130" y="1812975"/>
              <a:ext cx="44125" cy="154950"/>
            </a:xfrm>
            <a:custGeom>
              <a:avLst/>
              <a:gdLst/>
              <a:ahLst/>
              <a:cxnLst/>
              <a:rect l="l" t="t" r="r" b="b"/>
              <a:pathLst>
                <a:path w="1765" h="6198" extrusionOk="0">
                  <a:moveTo>
                    <a:pt x="578" y="0"/>
                  </a:moveTo>
                  <a:cubicBezTo>
                    <a:pt x="252" y="0"/>
                    <a:pt x="0" y="252"/>
                    <a:pt x="0" y="564"/>
                  </a:cubicBezTo>
                  <a:lnTo>
                    <a:pt x="0" y="5945"/>
                  </a:lnTo>
                  <a:cubicBezTo>
                    <a:pt x="0" y="5945"/>
                    <a:pt x="341" y="6197"/>
                    <a:pt x="534" y="6197"/>
                  </a:cubicBezTo>
                  <a:cubicBezTo>
                    <a:pt x="712" y="6197"/>
                    <a:pt x="1053" y="5945"/>
                    <a:pt x="1053" y="5945"/>
                  </a:cubicBezTo>
                  <a:lnTo>
                    <a:pt x="1053" y="5441"/>
                  </a:lnTo>
                  <a:cubicBezTo>
                    <a:pt x="1053" y="5159"/>
                    <a:pt x="1201" y="4893"/>
                    <a:pt x="1423" y="4730"/>
                  </a:cubicBezTo>
                  <a:lnTo>
                    <a:pt x="1498" y="4685"/>
                  </a:lnTo>
                  <a:cubicBezTo>
                    <a:pt x="1675" y="4566"/>
                    <a:pt x="1764" y="4359"/>
                    <a:pt x="1735" y="4137"/>
                  </a:cubicBezTo>
                  <a:lnTo>
                    <a:pt x="1127" y="475"/>
                  </a:lnTo>
                  <a:cubicBezTo>
                    <a:pt x="1082" y="193"/>
                    <a:pt x="845" y="0"/>
                    <a:pt x="5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529;p52">
              <a:extLst>
                <a:ext uri="{FF2B5EF4-FFF2-40B4-BE49-F238E27FC236}">
                  <a16:creationId xmlns:a16="http://schemas.microsoft.com/office/drawing/2014/main" id="{A09D2F43-CA1F-F438-F5B5-71C30D9A0A93}"/>
                </a:ext>
              </a:extLst>
            </p:cNvPr>
            <p:cNvSpPr/>
            <p:nvPr/>
          </p:nvSpPr>
          <p:spPr>
            <a:xfrm>
              <a:off x="3191730" y="1996800"/>
              <a:ext cx="139375" cy="91875"/>
            </a:xfrm>
            <a:custGeom>
              <a:avLst/>
              <a:gdLst/>
              <a:ahLst/>
              <a:cxnLst/>
              <a:rect l="l" t="t" r="r" b="b"/>
              <a:pathLst>
                <a:path w="5575" h="3675" extrusionOk="0">
                  <a:moveTo>
                    <a:pt x="5056" y="1"/>
                  </a:moveTo>
                  <a:lnTo>
                    <a:pt x="4611" y="253"/>
                  </a:lnTo>
                  <a:cubicBezTo>
                    <a:pt x="4486" y="331"/>
                    <a:pt x="4340" y="368"/>
                    <a:pt x="4193" y="368"/>
                  </a:cubicBezTo>
                  <a:cubicBezTo>
                    <a:pt x="4062" y="368"/>
                    <a:pt x="3929" y="338"/>
                    <a:pt x="3810" y="282"/>
                  </a:cubicBezTo>
                  <a:lnTo>
                    <a:pt x="3736" y="238"/>
                  </a:lnTo>
                  <a:cubicBezTo>
                    <a:pt x="3662" y="204"/>
                    <a:pt x="3584" y="187"/>
                    <a:pt x="3505" y="187"/>
                  </a:cubicBezTo>
                  <a:cubicBezTo>
                    <a:pt x="3379" y="187"/>
                    <a:pt x="3253" y="230"/>
                    <a:pt x="3143" y="312"/>
                  </a:cubicBezTo>
                  <a:lnTo>
                    <a:pt x="267" y="2669"/>
                  </a:lnTo>
                  <a:cubicBezTo>
                    <a:pt x="60" y="2847"/>
                    <a:pt x="0" y="3158"/>
                    <a:pt x="134" y="3395"/>
                  </a:cubicBezTo>
                  <a:cubicBezTo>
                    <a:pt x="244" y="3575"/>
                    <a:pt x="435" y="3674"/>
                    <a:pt x="629" y="3674"/>
                  </a:cubicBezTo>
                  <a:cubicBezTo>
                    <a:pt x="723" y="3674"/>
                    <a:pt x="818" y="3651"/>
                    <a:pt x="905" y="3603"/>
                  </a:cubicBezTo>
                  <a:lnTo>
                    <a:pt x="5575" y="905"/>
                  </a:lnTo>
                  <a:cubicBezTo>
                    <a:pt x="5575" y="905"/>
                    <a:pt x="5560" y="475"/>
                    <a:pt x="5471" y="327"/>
                  </a:cubicBezTo>
                  <a:cubicBezTo>
                    <a:pt x="5382" y="164"/>
                    <a:pt x="5056" y="1"/>
                    <a:pt x="5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530;p52">
              <a:extLst>
                <a:ext uri="{FF2B5EF4-FFF2-40B4-BE49-F238E27FC236}">
                  <a16:creationId xmlns:a16="http://schemas.microsoft.com/office/drawing/2014/main" id="{06B5E2A5-E55E-E880-F5EB-47E5BB5ACC9A}"/>
                </a:ext>
              </a:extLst>
            </p:cNvPr>
            <p:cNvSpPr/>
            <p:nvPr/>
          </p:nvSpPr>
          <p:spPr>
            <a:xfrm>
              <a:off x="3426330" y="1915275"/>
              <a:ext cx="47100" cy="47075"/>
            </a:xfrm>
            <a:custGeom>
              <a:avLst/>
              <a:gdLst/>
              <a:ahLst/>
              <a:cxnLst/>
              <a:rect l="l" t="t" r="r" b="b"/>
              <a:pathLst>
                <a:path w="1884" h="1883" extrusionOk="0">
                  <a:moveTo>
                    <a:pt x="949" y="0"/>
                  </a:moveTo>
                  <a:cubicBezTo>
                    <a:pt x="431" y="0"/>
                    <a:pt x="1" y="415"/>
                    <a:pt x="1" y="934"/>
                  </a:cubicBezTo>
                  <a:cubicBezTo>
                    <a:pt x="1" y="1453"/>
                    <a:pt x="431" y="1883"/>
                    <a:pt x="949" y="1883"/>
                  </a:cubicBezTo>
                  <a:cubicBezTo>
                    <a:pt x="1468" y="1883"/>
                    <a:pt x="1883" y="1453"/>
                    <a:pt x="1883" y="934"/>
                  </a:cubicBezTo>
                  <a:cubicBezTo>
                    <a:pt x="1883" y="415"/>
                    <a:pt x="1468" y="0"/>
                    <a:pt x="949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531;p52">
              <a:extLst>
                <a:ext uri="{FF2B5EF4-FFF2-40B4-BE49-F238E27FC236}">
                  <a16:creationId xmlns:a16="http://schemas.microsoft.com/office/drawing/2014/main" id="{2B25C150-F101-DC5B-F378-8A7632AEE62C}"/>
                </a:ext>
              </a:extLst>
            </p:cNvPr>
            <p:cNvSpPr/>
            <p:nvPr/>
          </p:nvSpPr>
          <p:spPr>
            <a:xfrm>
              <a:off x="3317730" y="1959000"/>
              <a:ext cx="67125" cy="67100"/>
            </a:xfrm>
            <a:custGeom>
              <a:avLst/>
              <a:gdLst/>
              <a:ahLst/>
              <a:cxnLst/>
              <a:rect l="l" t="t" r="r" b="b"/>
              <a:pathLst>
                <a:path w="2685" h="2684" extrusionOk="0">
                  <a:moveTo>
                    <a:pt x="1350" y="0"/>
                  </a:moveTo>
                  <a:cubicBezTo>
                    <a:pt x="609" y="0"/>
                    <a:pt x="1" y="608"/>
                    <a:pt x="1" y="1349"/>
                  </a:cubicBezTo>
                  <a:cubicBezTo>
                    <a:pt x="1" y="2091"/>
                    <a:pt x="609" y="2684"/>
                    <a:pt x="1350" y="2684"/>
                  </a:cubicBezTo>
                  <a:cubicBezTo>
                    <a:pt x="2091" y="2684"/>
                    <a:pt x="2684" y="2091"/>
                    <a:pt x="2684" y="1349"/>
                  </a:cubicBezTo>
                  <a:cubicBezTo>
                    <a:pt x="2684" y="608"/>
                    <a:pt x="2091" y="0"/>
                    <a:pt x="13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532;p52">
              <a:extLst>
                <a:ext uri="{FF2B5EF4-FFF2-40B4-BE49-F238E27FC236}">
                  <a16:creationId xmlns:a16="http://schemas.microsoft.com/office/drawing/2014/main" id="{F2AE720C-A327-1090-3B36-3E00AE9A4D11}"/>
                </a:ext>
              </a:extLst>
            </p:cNvPr>
            <p:cNvSpPr/>
            <p:nvPr/>
          </p:nvSpPr>
          <p:spPr>
            <a:xfrm>
              <a:off x="3328480" y="1959750"/>
              <a:ext cx="56375" cy="66350"/>
            </a:xfrm>
            <a:custGeom>
              <a:avLst/>
              <a:gdLst/>
              <a:ahLst/>
              <a:cxnLst/>
              <a:rect l="l" t="t" r="r" b="b"/>
              <a:pathLst>
                <a:path w="2255" h="2654" extrusionOk="0">
                  <a:moveTo>
                    <a:pt x="1157" y="0"/>
                  </a:moveTo>
                  <a:cubicBezTo>
                    <a:pt x="1424" y="237"/>
                    <a:pt x="1587" y="593"/>
                    <a:pt x="1587" y="979"/>
                  </a:cubicBezTo>
                  <a:cubicBezTo>
                    <a:pt x="1587" y="1720"/>
                    <a:pt x="979" y="2328"/>
                    <a:pt x="238" y="2328"/>
                  </a:cubicBezTo>
                  <a:cubicBezTo>
                    <a:pt x="164" y="2328"/>
                    <a:pt x="75" y="2313"/>
                    <a:pt x="1" y="2298"/>
                  </a:cubicBezTo>
                  <a:lnTo>
                    <a:pt x="1" y="2298"/>
                  </a:lnTo>
                  <a:cubicBezTo>
                    <a:pt x="238" y="2520"/>
                    <a:pt x="564" y="2654"/>
                    <a:pt x="920" y="2654"/>
                  </a:cubicBezTo>
                  <a:cubicBezTo>
                    <a:pt x="1661" y="2654"/>
                    <a:pt x="2254" y="2061"/>
                    <a:pt x="2254" y="1319"/>
                  </a:cubicBezTo>
                  <a:cubicBezTo>
                    <a:pt x="2254" y="652"/>
                    <a:pt x="1780" y="104"/>
                    <a:pt x="1157" y="0"/>
                  </a:cubicBezTo>
                  <a:close/>
                </a:path>
              </a:pathLst>
            </a:custGeom>
            <a:solidFill>
              <a:srgbClr val="005374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533;p52">
              <a:extLst>
                <a:ext uri="{FF2B5EF4-FFF2-40B4-BE49-F238E27FC236}">
                  <a16:creationId xmlns:a16="http://schemas.microsoft.com/office/drawing/2014/main" id="{8347FE63-5381-A8E1-22B6-CE187264EDC7}"/>
                </a:ext>
              </a:extLst>
            </p:cNvPr>
            <p:cNvSpPr/>
            <p:nvPr/>
          </p:nvSpPr>
          <p:spPr>
            <a:xfrm>
              <a:off x="3339230" y="1980500"/>
              <a:ext cx="24500" cy="24475"/>
            </a:xfrm>
            <a:custGeom>
              <a:avLst/>
              <a:gdLst/>
              <a:ahLst/>
              <a:cxnLst/>
              <a:rect l="l" t="t" r="r" b="b"/>
              <a:pathLst>
                <a:path w="980" h="979" extrusionOk="0">
                  <a:moveTo>
                    <a:pt x="490" y="0"/>
                  </a:moveTo>
                  <a:cubicBezTo>
                    <a:pt x="208" y="0"/>
                    <a:pt x="1" y="208"/>
                    <a:pt x="1" y="489"/>
                  </a:cubicBezTo>
                  <a:cubicBezTo>
                    <a:pt x="1" y="756"/>
                    <a:pt x="208" y="979"/>
                    <a:pt x="490" y="979"/>
                  </a:cubicBezTo>
                  <a:cubicBezTo>
                    <a:pt x="757" y="979"/>
                    <a:pt x="979" y="756"/>
                    <a:pt x="979" y="489"/>
                  </a:cubicBezTo>
                  <a:cubicBezTo>
                    <a:pt x="979" y="208"/>
                    <a:pt x="757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534;p52">
              <a:extLst>
                <a:ext uri="{FF2B5EF4-FFF2-40B4-BE49-F238E27FC236}">
                  <a16:creationId xmlns:a16="http://schemas.microsoft.com/office/drawing/2014/main" id="{054F99E5-9F10-E80C-EDD9-0B634402AF63}"/>
                </a:ext>
              </a:extLst>
            </p:cNvPr>
            <p:cNvSpPr/>
            <p:nvPr/>
          </p:nvSpPr>
          <p:spPr>
            <a:xfrm>
              <a:off x="3413730" y="2202875"/>
              <a:ext cx="72300" cy="26700"/>
            </a:xfrm>
            <a:custGeom>
              <a:avLst/>
              <a:gdLst/>
              <a:ahLst/>
              <a:cxnLst/>
              <a:rect l="l" t="t" r="r" b="b"/>
              <a:pathLst>
                <a:path w="2892" h="1068" extrusionOk="0">
                  <a:moveTo>
                    <a:pt x="757" y="0"/>
                  </a:moveTo>
                  <a:lnTo>
                    <a:pt x="164" y="356"/>
                  </a:lnTo>
                  <a:cubicBezTo>
                    <a:pt x="60" y="430"/>
                    <a:pt x="1" y="549"/>
                    <a:pt x="1" y="667"/>
                  </a:cubicBezTo>
                  <a:lnTo>
                    <a:pt x="1" y="964"/>
                  </a:lnTo>
                  <a:cubicBezTo>
                    <a:pt x="1" y="1023"/>
                    <a:pt x="45" y="1068"/>
                    <a:pt x="104" y="1068"/>
                  </a:cubicBezTo>
                  <a:lnTo>
                    <a:pt x="2788" y="1068"/>
                  </a:lnTo>
                  <a:cubicBezTo>
                    <a:pt x="2847" y="1068"/>
                    <a:pt x="2891" y="1023"/>
                    <a:pt x="2891" y="964"/>
                  </a:cubicBezTo>
                  <a:lnTo>
                    <a:pt x="2891" y="667"/>
                  </a:lnTo>
                  <a:cubicBezTo>
                    <a:pt x="2891" y="549"/>
                    <a:pt x="2832" y="430"/>
                    <a:pt x="2728" y="356"/>
                  </a:cubicBezTo>
                  <a:lnTo>
                    <a:pt x="2135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535;p52">
              <a:extLst>
                <a:ext uri="{FF2B5EF4-FFF2-40B4-BE49-F238E27FC236}">
                  <a16:creationId xmlns:a16="http://schemas.microsoft.com/office/drawing/2014/main" id="{9A05AE02-39CD-559F-A8B5-3D3CF66E5648}"/>
                </a:ext>
              </a:extLst>
            </p:cNvPr>
            <p:cNvSpPr/>
            <p:nvPr/>
          </p:nvSpPr>
          <p:spPr>
            <a:xfrm>
              <a:off x="3230280" y="1915275"/>
              <a:ext cx="47075" cy="47075"/>
            </a:xfrm>
            <a:custGeom>
              <a:avLst/>
              <a:gdLst/>
              <a:ahLst/>
              <a:cxnLst/>
              <a:rect l="l" t="t" r="r" b="b"/>
              <a:pathLst>
                <a:path w="1883" h="1883" extrusionOk="0">
                  <a:moveTo>
                    <a:pt x="934" y="0"/>
                  </a:moveTo>
                  <a:cubicBezTo>
                    <a:pt x="415" y="0"/>
                    <a:pt x="0" y="415"/>
                    <a:pt x="0" y="934"/>
                  </a:cubicBezTo>
                  <a:cubicBezTo>
                    <a:pt x="0" y="1453"/>
                    <a:pt x="415" y="1883"/>
                    <a:pt x="934" y="1883"/>
                  </a:cubicBezTo>
                  <a:cubicBezTo>
                    <a:pt x="1453" y="1883"/>
                    <a:pt x="1883" y="1453"/>
                    <a:pt x="1883" y="934"/>
                  </a:cubicBezTo>
                  <a:cubicBezTo>
                    <a:pt x="1883" y="415"/>
                    <a:pt x="1453" y="0"/>
                    <a:pt x="934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536;p52">
              <a:extLst>
                <a:ext uri="{FF2B5EF4-FFF2-40B4-BE49-F238E27FC236}">
                  <a16:creationId xmlns:a16="http://schemas.microsoft.com/office/drawing/2014/main" id="{874F64BA-C52D-57AB-53BE-4454996C73BA}"/>
                </a:ext>
              </a:extLst>
            </p:cNvPr>
            <p:cNvSpPr/>
            <p:nvPr/>
          </p:nvSpPr>
          <p:spPr>
            <a:xfrm>
              <a:off x="3217305" y="2202875"/>
              <a:ext cx="72675" cy="26700"/>
            </a:xfrm>
            <a:custGeom>
              <a:avLst/>
              <a:gdLst/>
              <a:ahLst/>
              <a:cxnLst/>
              <a:rect l="l" t="t" r="r" b="b"/>
              <a:pathLst>
                <a:path w="2907" h="1068" extrusionOk="0">
                  <a:moveTo>
                    <a:pt x="771" y="0"/>
                  </a:moveTo>
                  <a:lnTo>
                    <a:pt x="178" y="356"/>
                  </a:lnTo>
                  <a:cubicBezTo>
                    <a:pt x="74" y="430"/>
                    <a:pt x="0" y="549"/>
                    <a:pt x="0" y="667"/>
                  </a:cubicBezTo>
                  <a:lnTo>
                    <a:pt x="0" y="964"/>
                  </a:lnTo>
                  <a:cubicBezTo>
                    <a:pt x="0" y="1023"/>
                    <a:pt x="60" y="1068"/>
                    <a:pt x="119" y="1068"/>
                  </a:cubicBezTo>
                  <a:lnTo>
                    <a:pt x="2802" y="1068"/>
                  </a:lnTo>
                  <a:cubicBezTo>
                    <a:pt x="2862" y="1068"/>
                    <a:pt x="2906" y="1023"/>
                    <a:pt x="2906" y="964"/>
                  </a:cubicBezTo>
                  <a:lnTo>
                    <a:pt x="2906" y="667"/>
                  </a:lnTo>
                  <a:cubicBezTo>
                    <a:pt x="2906" y="549"/>
                    <a:pt x="2847" y="430"/>
                    <a:pt x="2743" y="356"/>
                  </a:cubicBezTo>
                  <a:lnTo>
                    <a:pt x="215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537;p52">
              <a:extLst>
                <a:ext uri="{FF2B5EF4-FFF2-40B4-BE49-F238E27FC236}">
                  <a16:creationId xmlns:a16="http://schemas.microsoft.com/office/drawing/2014/main" id="{09F72557-68D6-D19B-CA8F-2FD0DD536D39}"/>
                </a:ext>
              </a:extLst>
            </p:cNvPr>
            <p:cNvSpPr/>
            <p:nvPr/>
          </p:nvSpPr>
          <p:spPr>
            <a:xfrm>
              <a:off x="3443755" y="1932325"/>
              <a:ext cx="12250" cy="12625"/>
            </a:xfrm>
            <a:custGeom>
              <a:avLst/>
              <a:gdLst/>
              <a:ahLst/>
              <a:cxnLst/>
              <a:rect l="l" t="t" r="r" b="b"/>
              <a:pathLst>
                <a:path w="490" h="505" extrusionOk="0">
                  <a:moveTo>
                    <a:pt x="252" y="0"/>
                  </a:moveTo>
                  <a:cubicBezTo>
                    <a:pt x="104" y="0"/>
                    <a:pt x="0" y="119"/>
                    <a:pt x="0" y="252"/>
                  </a:cubicBezTo>
                  <a:cubicBezTo>
                    <a:pt x="0" y="400"/>
                    <a:pt x="104" y="504"/>
                    <a:pt x="252" y="504"/>
                  </a:cubicBezTo>
                  <a:cubicBezTo>
                    <a:pt x="386" y="504"/>
                    <a:pt x="490" y="400"/>
                    <a:pt x="490" y="252"/>
                  </a:cubicBezTo>
                  <a:cubicBezTo>
                    <a:pt x="490" y="119"/>
                    <a:pt x="386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538;p52">
              <a:extLst>
                <a:ext uri="{FF2B5EF4-FFF2-40B4-BE49-F238E27FC236}">
                  <a16:creationId xmlns:a16="http://schemas.microsoft.com/office/drawing/2014/main" id="{A6E63C62-CAD8-42F8-813E-BD8158750B12}"/>
                </a:ext>
              </a:extLst>
            </p:cNvPr>
            <p:cNvSpPr/>
            <p:nvPr/>
          </p:nvSpPr>
          <p:spPr>
            <a:xfrm>
              <a:off x="3247330" y="1932325"/>
              <a:ext cx="12625" cy="1262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2" y="0"/>
                  </a:moveTo>
                  <a:cubicBezTo>
                    <a:pt x="119" y="0"/>
                    <a:pt x="0" y="119"/>
                    <a:pt x="0" y="252"/>
                  </a:cubicBezTo>
                  <a:cubicBezTo>
                    <a:pt x="0" y="400"/>
                    <a:pt x="119" y="504"/>
                    <a:pt x="252" y="504"/>
                  </a:cubicBezTo>
                  <a:cubicBezTo>
                    <a:pt x="400" y="504"/>
                    <a:pt x="504" y="400"/>
                    <a:pt x="504" y="252"/>
                  </a:cubicBezTo>
                  <a:cubicBezTo>
                    <a:pt x="504" y="119"/>
                    <a:pt x="400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539;p52">
              <a:extLst>
                <a:ext uri="{FF2B5EF4-FFF2-40B4-BE49-F238E27FC236}">
                  <a16:creationId xmlns:a16="http://schemas.microsoft.com/office/drawing/2014/main" id="{8054B71A-21B5-0CF1-F5B6-00371CF8FF77}"/>
                </a:ext>
              </a:extLst>
            </p:cNvPr>
            <p:cNvSpPr/>
            <p:nvPr/>
          </p:nvSpPr>
          <p:spPr>
            <a:xfrm>
              <a:off x="3326255" y="2175450"/>
              <a:ext cx="50075" cy="12625"/>
            </a:xfrm>
            <a:custGeom>
              <a:avLst/>
              <a:gdLst/>
              <a:ahLst/>
              <a:cxnLst/>
              <a:rect l="l" t="t" r="r" b="b"/>
              <a:pathLst>
                <a:path w="2003" h="505" extrusionOk="0">
                  <a:moveTo>
                    <a:pt x="253" y="0"/>
                  </a:moveTo>
                  <a:cubicBezTo>
                    <a:pt x="119" y="0"/>
                    <a:pt x="1" y="104"/>
                    <a:pt x="1" y="252"/>
                  </a:cubicBezTo>
                  <a:cubicBezTo>
                    <a:pt x="1" y="386"/>
                    <a:pt x="119" y="504"/>
                    <a:pt x="253" y="504"/>
                  </a:cubicBezTo>
                  <a:lnTo>
                    <a:pt x="1750" y="504"/>
                  </a:lnTo>
                  <a:cubicBezTo>
                    <a:pt x="1898" y="504"/>
                    <a:pt x="2002" y="386"/>
                    <a:pt x="2002" y="252"/>
                  </a:cubicBezTo>
                  <a:cubicBezTo>
                    <a:pt x="2002" y="104"/>
                    <a:pt x="1898" y="0"/>
                    <a:pt x="1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540;p52">
              <a:extLst>
                <a:ext uri="{FF2B5EF4-FFF2-40B4-BE49-F238E27FC236}">
                  <a16:creationId xmlns:a16="http://schemas.microsoft.com/office/drawing/2014/main" id="{0CD35C53-B7DA-C374-9ADB-549150B18C10}"/>
                </a:ext>
              </a:extLst>
            </p:cNvPr>
            <p:cNvSpPr/>
            <p:nvPr/>
          </p:nvSpPr>
          <p:spPr>
            <a:xfrm>
              <a:off x="3325530" y="2198425"/>
              <a:ext cx="51525" cy="12625"/>
            </a:xfrm>
            <a:custGeom>
              <a:avLst/>
              <a:gdLst/>
              <a:ahLst/>
              <a:cxnLst/>
              <a:rect l="l" t="t" r="r" b="b"/>
              <a:pathLst>
                <a:path w="2061" h="505" extrusionOk="0">
                  <a:moveTo>
                    <a:pt x="252" y="0"/>
                  </a:moveTo>
                  <a:cubicBezTo>
                    <a:pt x="119" y="0"/>
                    <a:pt x="0" y="119"/>
                    <a:pt x="0" y="252"/>
                  </a:cubicBezTo>
                  <a:cubicBezTo>
                    <a:pt x="0" y="386"/>
                    <a:pt x="119" y="504"/>
                    <a:pt x="252" y="504"/>
                  </a:cubicBezTo>
                  <a:lnTo>
                    <a:pt x="1809" y="504"/>
                  </a:lnTo>
                  <a:cubicBezTo>
                    <a:pt x="1957" y="504"/>
                    <a:pt x="2061" y="386"/>
                    <a:pt x="2061" y="252"/>
                  </a:cubicBezTo>
                  <a:cubicBezTo>
                    <a:pt x="2061" y="119"/>
                    <a:pt x="1957" y="0"/>
                    <a:pt x="1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" name="Google Shape;1577;p52">
            <a:extLst>
              <a:ext uri="{FF2B5EF4-FFF2-40B4-BE49-F238E27FC236}">
                <a16:creationId xmlns:a16="http://schemas.microsoft.com/office/drawing/2014/main" id="{FCD79A37-BA59-3F2D-1AE5-3E958F30FF51}"/>
              </a:ext>
            </a:extLst>
          </p:cNvPr>
          <p:cNvGrpSpPr/>
          <p:nvPr/>
        </p:nvGrpSpPr>
        <p:grpSpPr>
          <a:xfrm>
            <a:off x="5595052" y="1942620"/>
            <a:ext cx="815797" cy="694961"/>
            <a:chOff x="3730255" y="2395225"/>
            <a:chExt cx="461450" cy="406600"/>
          </a:xfrm>
        </p:grpSpPr>
        <p:sp>
          <p:nvSpPr>
            <p:cNvPr id="1072" name="Google Shape;1578;p52">
              <a:extLst>
                <a:ext uri="{FF2B5EF4-FFF2-40B4-BE49-F238E27FC236}">
                  <a16:creationId xmlns:a16="http://schemas.microsoft.com/office/drawing/2014/main" id="{D8E0D3E9-8B1C-32DB-1EF0-F3A46F72C8EC}"/>
                </a:ext>
              </a:extLst>
            </p:cNvPr>
            <p:cNvSpPr/>
            <p:nvPr/>
          </p:nvSpPr>
          <p:spPr>
            <a:xfrm>
              <a:off x="4116805" y="2545700"/>
              <a:ext cx="40800" cy="60800"/>
            </a:xfrm>
            <a:custGeom>
              <a:avLst/>
              <a:gdLst/>
              <a:ahLst/>
              <a:cxnLst/>
              <a:rect l="l" t="t" r="r" b="b"/>
              <a:pathLst>
                <a:path w="1632" h="2432" extrusionOk="0">
                  <a:moveTo>
                    <a:pt x="1631" y="0"/>
                  </a:moveTo>
                  <a:lnTo>
                    <a:pt x="0" y="1053"/>
                  </a:lnTo>
                  <a:lnTo>
                    <a:pt x="816" y="2298"/>
                  </a:lnTo>
                  <a:lnTo>
                    <a:pt x="1453" y="2431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579;p52">
              <a:extLst>
                <a:ext uri="{FF2B5EF4-FFF2-40B4-BE49-F238E27FC236}">
                  <a16:creationId xmlns:a16="http://schemas.microsoft.com/office/drawing/2014/main" id="{32F51BE5-611C-18A4-2E97-331B6C91048E}"/>
                </a:ext>
              </a:extLst>
            </p:cNvPr>
            <p:cNvSpPr/>
            <p:nvPr/>
          </p:nvSpPr>
          <p:spPr>
            <a:xfrm>
              <a:off x="3730255" y="2395225"/>
              <a:ext cx="439550" cy="256125"/>
            </a:xfrm>
            <a:custGeom>
              <a:avLst/>
              <a:gdLst/>
              <a:ahLst/>
              <a:cxnLst/>
              <a:rect l="l" t="t" r="r" b="b"/>
              <a:pathLst>
                <a:path w="17582" h="10245" extrusionOk="0">
                  <a:moveTo>
                    <a:pt x="9236" y="0"/>
                  </a:moveTo>
                  <a:cubicBezTo>
                    <a:pt x="4062" y="0"/>
                    <a:pt x="0" y="4848"/>
                    <a:pt x="1364" y="10244"/>
                  </a:cubicBezTo>
                  <a:lnTo>
                    <a:pt x="1364" y="10244"/>
                  </a:lnTo>
                  <a:lnTo>
                    <a:pt x="2995" y="9192"/>
                  </a:lnTo>
                  <a:cubicBezTo>
                    <a:pt x="2357" y="5233"/>
                    <a:pt x="5396" y="1809"/>
                    <a:pt x="9236" y="1809"/>
                  </a:cubicBezTo>
                  <a:cubicBezTo>
                    <a:pt x="11534" y="1809"/>
                    <a:pt x="13609" y="3039"/>
                    <a:pt x="14721" y="4996"/>
                  </a:cubicBezTo>
                  <a:lnTo>
                    <a:pt x="13906" y="5189"/>
                  </a:lnTo>
                  <a:cubicBezTo>
                    <a:pt x="13832" y="5219"/>
                    <a:pt x="13802" y="5293"/>
                    <a:pt x="13846" y="5352"/>
                  </a:cubicBezTo>
                  <a:lnTo>
                    <a:pt x="16337" y="8006"/>
                  </a:lnTo>
                  <a:cubicBezTo>
                    <a:pt x="16362" y="8030"/>
                    <a:pt x="16392" y="8042"/>
                    <a:pt x="16419" y="8042"/>
                  </a:cubicBezTo>
                  <a:cubicBezTo>
                    <a:pt x="16458" y="8042"/>
                    <a:pt x="16491" y="8019"/>
                    <a:pt x="16500" y="7976"/>
                  </a:cubicBezTo>
                  <a:lnTo>
                    <a:pt x="17568" y="4492"/>
                  </a:lnTo>
                  <a:cubicBezTo>
                    <a:pt x="17581" y="4425"/>
                    <a:pt x="17533" y="4357"/>
                    <a:pt x="17468" y="4357"/>
                  </a:cubicBezTo>
                  <a:cubicBezTo>
                    <a:pt x="17462" y="4357"/>
                    <a:pt x="17455" y="4358"/>
                    <a:pt x="17449" y="4359"/>
                  </a:cubicBezTo>
                  <a:lnTo>
                    <a:pt x="16545" y="4581"/>
                  </a:lnTo>
                  <a:cubicBezTo>
                    <a:pt x="15196" y="1779"/>
                    <a:pt x="12364" y="0"/>
                    <a:pt x="9236" y="0"/>
                  </a:cubicBez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580;p52">
              <a:extLst>
                <a:ext uri="{FF2B5EF4-FFF2-40B4-BE49-F238E27FC236}">
                  <a16:creationId xmlns:a16="http://schemas.microsoft.com/office/drawing/2014/main" id="{9EF37B0A-DBF3-C3D9-A833-1C4F860C9D30}"/>
                </a:ext>
              </a:extLst>
            </p:cNvPr>
            <p:cNvSpPr/>
            <p:nvPr/>
          </p:nvSpPr>
          <p:spPr>
            <a:xfrm>
              <a:off x="3752230" y="2545700"/>
              <a:ext cx="439475" cy="256125"/>
            </a:xfrm>
            <a:custGeom>
              <a:avLst/>
              <a:gdLst/>
              <a:ahLst/>
              <a:cxnLst/>
              <a:rect l="l" t="t" r="r" b="b"/>
              <a:pathLst>
                <a:path w="17579" h="10245" extrusionOk="0">
                  <a:moveTo>
                    <a:pt x="16214" y="0"/>
                  </a:moveTo>
                  <a:lnTo>
                    <a:pt x="15621" y="1957"/>
                  </a:lnTo>
                  <a:cubicBezTo>
                    <a:pt x="15612" y="2000"/>
                    <a:pt x="15579" y="2023"/>
                    <a:pt x="15540" y="2023"/>
                  </a:cubicBezTo>
                  <a:cubicBezTo>
                    <a:pt x="15513" y="2023"/>
                    <a:pt x="15483" y="2011"/>
                    <a:pt x="15458" y="1987"/>
                  </a:cubicBezTo>
                  <a:lnTo>
                    <a:pt x="14583" y="1053"/>
                  </a:lnTo>
                  <a:lnTo>
                    <a:pt x="14583" y="1053"/>
                  </a:lnTo>
                  <a:cubicBezTo>
                    <a:pt x="15236" y="5011"/>
                    <a:pt x="12182" y="8436"/>
                    <a:pt x="8357" y="8436"/>
                  </a:cubicBezTo>
                  <a:cubicBezTo>
                    <a:pt x="6059" y="8436"/>
                    <a:pt x="3969" y="7205"/>
                    <a:pt x="2857" y="5233"/>
                  </a:cubicBezTo>
                  <a:lnTo>
                    <a:pt x="3687" y="5041"/>
                  </a:lnTo>
                  <a:cubicBezTo>
                    <a:pt x="3746" y="5026"/>
                    <a:pt x="3776" y="4937"/>
                    <a:pt x="3732" y="4892"/>
                  </a:cubicBezTo>
                  <a:lnTo>
                    <a:pt x="1241" y="2239"/>
                  </a:lnTo>
                  <a:cubicBezTo>
                    <a:pt x="1216" y="2214"/>
                    <a:pt x="1186" y="2202"/>
                    <a:pt x="1159" y="2202"/>
                  </a:cubicBezTo>
                  <a:cubicBezTo>
                    <a:pt x="1120" y="2202"/>
                    <a:pt x="1087" y="2225"/>
                    <a:pt x="1078" y="2268"/>
                  </a:cubicBezTo>
                  <a:lnTo>
                    <a:pt x="25" y="5752"/>
                  </a:lnTo>
                  <a:cubicBezTo>
                    <a:pt x="0" y="5815"/>
                    <a:pt x="39" y="5878"/>
                    <a:pt x="96" y="5878"/>
                  </a:cubicBezTo>
                  <a:cubicBezTo>
                    <a:pt x="107" y="5878"/>
                    <a:pt x="118" y="5875"/>
                    <a:pt x="129" y="5871"/>
                  </a:cubicBezTo>
                  <a:lnTo>
                    <a:pt x="1033" y="5663"/>
                  </a:lnTo>
                  <a:cubicBezTo>
                    <a:pt x="2397" y="8465"/>
                    <a:pt x="5214" y="10244"/>
                    <a:pt x="8357" y="10244"/>
                  </a:cubicBezTo>
                  <a:cubicBezTo>
                    <a:pt x="13516" y="10244"/>
                    <a:pt x="17578" y="5396"/>
                    <a:pt x="16214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581;p52">
              <a:extLst>
                <a:ext uri="{FF2B5EF4-FFF2-40B4-BE49-F238E27FC236}">
                  <a16:creationId xmlns:a16="http://schemas.microsoft.com/office/drawing/2014/main" id="{C4DD839D-D3C5-F59E-3796-59860275FEBF}"/>
                </a:ext>
              </a:extLst>
            </p:cNvPr>
            <p:cNvSpPr/>
            <p:nvPr/>
          </p:nvSpPr>
          <p:spPr>
            <a:xfrm>
              <a:off x="3853655" y="2545700"/>
              <a:ext cx="338050" cy="256125"/>
            </a:xfrm>
            <a:custGeom>
              <a:avLst/>
              <a:gdLst/>
              <a:ahLst/>
              <a:cxnLst/>
              <a:rect l="l" t="t" r="r" b="b"/>
              <a:pathLst>
                <a:path w="13522" h="10245" extrusionOk="0">
                  <a:moveTo>
                    <a:pt x="12157" y="0"/>
                  </a:moveTo>
                  <a:lnTo>
                    <a:pt x="11564" y="1957"/>
                  </a:lnTo>
                  <a:cubicBezTo>
                    <a:pt x="11555" y="2000"/>
                    <a:pt x="11522" y="2023"/>
                    <a:pt x="11486" y="2023"/>
                  </a:cubicBezTo>
                  <a:cubicBezTo>
                    <a:pt x="11461" y="2023"/>
                    <a:pt x="11434" y="2011"/>
                    <a:pt x="11416" y="1987"/>
                  </a:cubicBezTo>
                  <a:lnTo>
                    <a:pt x="11090" y="1646"/>
                  </a:lnTo>
                  <a:cubicBezTo>
                    <a:pt x="10971" y="6034"/>
                    <a:pt x="7369" y="9577"/>
                    <a:pt x="2951" y="9577"/>
                  </a:cubicBezTo>
                  <a:cubicBezTo>
                    <a:pt x="1913" y="9577"/>
                    <a:pt x="920" y="9384"/>
                    <a:pt x="1" y="9014"/>
                  </a:cubicBezTo>
                  <a:lnTo>
                    <a:pt x="1" y="9014"/>
                  </a:lnTo>
                  <a:cubicBezTo>
                    <a:pt x="1261" y="9799"/>
                    <a:pt x="2743" y="10244"/>
                    <a:pt x="4300" y="10244"/>
                  </a:cubicBezTo>
                  <a:cubicBezTo>
                    <a:pt x="9459" y="10244"/>
                    <a:pt x="13521" y="5396"/>
                    <a:pt x="12157" y="0"/>
                  </a:cubicBezTo>
                  <a:close/>
                </a:path>
              </a:pathLst>
            </a:custGeom>
            <a:solidFill>
              <a:srgbClr val="005374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582;p52">
              <a:extLst>
                <a:ext uri="{FF2B5EF4-FFF2-40B4-BE49-F238E27FC236}">
                  <a16:creationId xmlns:a16="http://schemas.microsoft.com/office/drawing/2014/main" id="{4594BDBE-0016-EF1C-A2AD-50A751F25BF6}"/>
                </a:ext>
              </a:extLst>
            </p:cNvPr>
            <p:cNvSpPr/>
            <p:nvPr/>
          </p:nvSpPr>
          <p:spPr>
            <a:xfrm>
              <a:off x="4034905" y="2408925"/>
              <a:ext cx="134900" cy="187375"/>
            </a:xfrm>
            <a:custGeom>
              <a:avLst/>
              <a:gdLst/>
              <a:ahLst/>
              <a:cxnLst/>
              <a:rect l="l" t="t" r="r" b="b"/>
              <a:pathLst>
                <a:path w="5396" h="7495" extrusionOk="0">
                  <a:moveTo>
                    <a:pt x="0" y="1"/>
                  </a:moveTo>
                  <a:lnTo>
                    <a:pt x="0" y="1"/>
                  </a:lnTo>
                  <a:cubicBezTo>
                    <a:pt x="2298" y="1439"/>
                    <a:pt x="3869" y="4004"/>
                    <a:pt x="3869" y="7146"/>
                  </a:cubicBezTo>
                  <a:lnTo>
                    <a:pt x="4166" y="7458"/>
                  </a:lnTo>
                  <a:cubicBezTo>
                    <a:pt x="4184" y="7482"/>
                    <a:pt x="4211" y="7494"/>
                    <a:pt x="4236" y="7494"/>
                  </a:cubicBezTo>
                  <a:cubicBezTo>
                    <a:pt x="4272" y="7494"/>
                    <a:pt x="4305" y="7471"/>
                    <a:pt x="4314" y="7428"/>
                  </a:cubicBezTo>
                  <a:lnTo>
                    <a:pt x="5382" y="3944"/>
                  </a:lnTo>
                  <a:cubicBezTo>
                    <a:pt x="5395" y="3877"/>
                    <a:pt x="5347" y="3809"/>
                    <a:pt x="5282" y="3809"/>
                  </a:cubicBezTo>
                  <a:cubicBezTo>
                    <a:pt x="5276" y="3809"/>
                    <a:pt x="5269" y="3810"/>
                    <a:pt x="5263" y="3811"/>
                  </a:cubicBezTo>
                  <a:lnTo>
                    <a:pt x="4359" y="4033"/>
                  </a:lnTo>
                  <a:cubicBezTo>
                    <a:pt x="3454" y="2150"/>
                    <a:pt x="1883" y="742"/>
                    <a:pt x="0" y="1"/>
                  </a:cubicBezTo>
                  <a:close/>
                </a:path>
              </a:pathLst>
            </a:custGeom>
            <a:solidFill>
              <a:srgbClr val="389CCB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583;p52">
              <a:extLst>
                <a:ext uri="{FF2B5EF4-FFF2-40B4-BE49-F238E27FC236}">
                  <a16:creationId xmlns:a16="http://schemas.microsoft.com/office/drawing/2014/main" id="{E861F517-11C1-CAF6-0D55-073A7A208E61}"/>
                </a:ext>
              </a:extLst>
            </p:cNvPr>
            <p:cNvSpPr/>
            <p:nvPr/>
          </p:nvSpPr>
          <p:spPr>
            <a:xfrm>
              <a:off x="3847355" y="2499725"/>
              <a:ext cx="196825" cy="174875"/>
            </a:xfrm>
            <a:custGeom>
              <a:avLst/>
              <a:gdLst/>
              <a:ahLst/>
              <a:cxnLst/>
              <a:rect l="l" t="t" r="r" b="b"/>
              <a:pathLst>
                <a:path w="7873" h="6995" extrusionOk="0">
                  <a:moveTo>
                    <a:pt x="1844" y="1"/>
                  </a:moveTo>
                  <a:cubicBezTo>
                    <a:pt x="1416" y="1"/>
                    <a:pt x="1072" y="86"/>
                    <a:pt x="875" y="283"/>
                  </a:cubicBezTo>
                  <a:cubicBezTo>
                    <a:pt x="1" y="1142"/>
                    <a:pt x="1335" y="4923"/>
                    <a:pt x="2506" y="6094"/>
                  </a:cubicBezTo>
                  <a:cubicBezTo>
                    <a:pt x="3107" y="6695"/>
                    <a:pt x="3886" y="6994"/>
                    <a:pt x="4659" y="6994"/>
                  </a:cubicBezTo>
                  <a:cubicBezTo>
                    <a:pt x="5277" y="6994"/>
                    <a:pt x="5891" y="6802"/>
                    <a:pt x="6405" y="6420"/>
                  </a:cubicBezTo>
                  <a:lnTo>
                    <a:pt x="7013" y="5812"/>
                  </a:lnTo>
                  <a:cubicBezTo>
                    <a:pt x="7873" y="4656"/>
                    <a:pt x="7769" y="2996"/>
                    <a:pt x="6687" y="1913"/>
                  </a:cubicBezTo>
                  <a:cubicBezTo>
                    <a:pt x="5779" y="1006"/>
                    <a:pt x="3315" y="1"/>
                    <a:pt x="18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584;p52">
              <a:extLst>
                <a:ext uri="{FF2B5EF4-FFF2-40B4-BE49-F238E27FC236}">
                  <a16:creationId xmlns:a16="http://schemas.microsoft.com/office/drawing/2014/main" id="{AEF67E44-C945-30B7-6477-08224342BC6F}"/>
                </a:ext>
              </a:extLst>
            </p:cNvPr>
            <p:cNvSpPr/>
            <p:nvPr/>
          </p:nvSpPr>
          <p:spPr>
            <a:xfrm>
              <a:off x="3914430" y="2635750"/>
              <a:ext cx="93075" cy="38775"/>
            </a:xfrm>
            <a:custGeom>
              <a:avLst/>
              <a:gdLst/>
              <a:ahLst/>
              <a:cxnLst/>
              <a:rect l="l" t="t" r="r" b="b"/>
              <a:pathLst>
                <a:path w="3723" h="1551" extrusionOk="0">
                  <a:moveTo>
                    <a:pt x="2744" y="1"/>
                  </a:moveTo>
                  <a:cubicBezTo>
                    <a:pt x="2176" y="592"/>
                    <a:pt x="1408" y="884"/>
                    <a:pt x="640" y="884"/>
                  </a:cubicBezTo>
                  <a:cubicBezTo>
                    <a:pt x="425" y="884"/>
                    <a:pt x="211" y="861"/>
                    <a:pt x="1" y="816"/>
                  </a:cubicBezTo>
                  <a:lnTo>
                    <a:pt x="1" y="816"/>
                  </a:lnTo>
                  <a:cubicBezTo>
                    <a:pt x="569" y="1305"/>
                    <a:pt x="1275" y="1551"/>
                    <a:pt x="1977" y="1551"/>
                  </a:cubicBezTo>
                  <a:cubicBezTo>
                    <a:pt x="2595" y="1551"/>
                    <a:pt x="3209" y="1361"/>
                    <a:pt x="3722" y="979"/>
                  </a:cubicBezTo>
                  <a:lnTo>
                    <a:pt x="3455" y="371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585;p52">
              <a:extLst>
                <a:ext uri="{FF2B5EF4-FFF2-40B4-BE49-F238E27FC236}">
                  <a16:creationId xmlns:a16="http://schemas.microsoft.com/office/drawing/2014/main" id="{BD48ED3E-4BD8-EF2D-F920-4AAD5D237D87}"/>
                </a:ext>
              </a:extLst>
            </p:cNvPr>
            <p:cNvSpPr/>
            <p:nvPr/>
          </p:nvSpPr>
          <p:spPr>
            <a:xfrm>
              <a:off x="3961505" y="2516050"/>
              <a:ext cx="82675" cy="129000"/>
            </a:xfrm>
            <a:custGeom>
              <a:avLst/>
              <a:gdLst/>
              <a:ahLst/>
              <a:cxnLst/>
              <a:rect l="l" t="t" r="r" b="b"/>
              <a:pathLst>
                <a:path w="3307" h="5160" extrusionOk="0">
                  <a:moveTo>
                    <a:pt x="1" y="0"/>
                  </a:moveTo>
                  <a:cubicBezTo>
                    <a:pt x="312" y="193"/>
                    <a:pt x="594" y="400"/>
                    <a:pt x="786" y="593"/>
                  </a:cubicBezTo>
                  <a:cubicBezTo>
                    <a:pt x="1291" y="1097"/>
                    <a:pt x="1587" y="1750"/>
                    <a:pt x="1661" y="2417"/>
                  </a:cubicBezTo>
                  <a:cubicBezTo>
                    <a:pt x="1809" y="2476"/>
                    <a:pt x="1691" y="4611"/>
                    <a:pt x="1691" y="4611"/>
                  </a:cubicBezTo>
                  <a:lnTo>
                    <a:pt x="2447" y="5159"/>
                  </a:lnTo>
                  <a:cubicBezTo>
                    <a:pt x="3307" y="4003"/>
                    <a:pt x="3203" y="2343"/>
                    <a:pt x="2121" y="1260"/>
                  </a:cubicBezTo>
                  <a:cubicBezTo>
                    <a:pt x="1691" y="816"/>
                    <a:pt x="875" y="35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586;p52">
              <a:extLst>
                <a:ext uri="{FF2B5EF4-FFF2-40B4-BE49-F238E27FC236}">
                  <a16:creationId xmlns:a16="http://schemas.microsoft.com/office/drawing/2014/main" id="{94C70246-EE5F-0F2C-4998-A78469CF418B}"/>
                </a:ext>
              </a:extLst>
            </p:cNvPr>
            <p:cNvSpPr/>
            <p:nvPr/>
          </p:nvSpPr>
          <p:spPr>
            <a:xfrm>
              <a:off x="3894055" y="2532725"/>
              <a:ext cx="166800" cy="164675"/>
            </a:xfrm>
            <a:custGeom>
              <a:avLst/>
              <a:gdLst/>
              <a:ahLst/>
              <a:cxnLst/>
              <a:rect l="l" t="t" r="r" b="b"/>
              <a:pathLst>
                <a:path w="6672" h="6587" extrusionOk="0">
                  <a:moveTo>
                    <a:pt x="477" y="0"/>
                  </a:moveTo>
                  <a:cubicBezTo>
                    <a:pt x="368" y="0"/>
                    <a:pt x="260" y="45"/>
                    <a:pt x="179" y="134"/>
                  </a:cubicBezTo>
                  <a:cubicBezTo>
                    <a:pt x="1" y="297"/>
                    <a:pt x="1" y="564"/>
                    <a:pt x="179" y="742"/>
                  </a:cubicBezTo>
                  <a:lnTo>
                    <a:pt x="1098" y="1661"/>
                  </a:lnTo>
                  <a:lnTo>
                    <a:pt x="816" y="1661"/>
                  </a:lnTo>
                  <a:cubicBezTo>
                    <a:pt x="579" y="1661"/>
                    <a:pt x="386" y="1853"/>
                    <a:pt x="386" y="2091"/>
                  </a:cubicBezTo>
                  <a:cubicBezTo>
                    <a:pt x="386" y="2328"/>
                    <a:pt x="579" y="2521"/>
                    <a:pt x="816" y="2521"/>
                  </a:cubicBezTo>
                  <a:lnTo>
                    <a:pt x="1958" y="2521"/>
                  </a:lnTo>
                  <a:lnTo>
                    <a:pt x="2536" y="3099"/>
                  </a:lnTo>
                  <a:lnTo>
                    <a:pt x="1780" y="3099"/>
                  </a:lnTo>
                  <a:cubicBezTo>
                    <a:pt x="1542" y="3099"/>
                    <a:pt x="1350" y="3291"/>
                    <a:pt x="1350" y="3529"/>
                  </a:cubicBezTo>
                  <a:cubicBezTo>
                    <a:pt x="1350" y="3766"/>
                    <a:pt x="1542" y="3959"/>
                    <a:pt x="1780" y="3959"/>
                  </a:cubicBezTo>
                  <a:lnTo>
                    <a:pt x="3396" y="3959"/>
                  </a:lnTo>
                  <a:lnTo>
                    <a:pt x="5901" y="6464"/>
                  </a:lnTo>
                  <a:cubicBezTo>
                    <a:pt x="5982" y="6545"/>
                    <a:pt x="6094" y="6586"/>
                    <a:pt x="6205" y="6586"/>
                  </a:cubicBezTo>
                  <a:cubicBezTo>
                    <a:pt x="6316" y="6586"/>
                    <a:pt x="6427" y="6545"/>
                    <a:pt x="6509" y="6464"/>
                  </a:cubicBezTo>
                  <a:cubicBezTo>
                    <a:pt x="6672" y="6286"/>
                    <a:pt x="6672" y="6019"/>
                    <a:pt x="6509" y="5856"/>
                  </a:cubicBezTo>
                  <a:lnTo>
                    <a:pt x="4611" y="3959"/>
                  </a:lnTo>
                  <a:lnTo>
                    <a:pt x="4611" y="2135"/>
                  </a:lnTo>
                  <a:cubicBezTo>
                    <a:pt x="4611" y="1898"/>
                    <a:pt x="4418" y="1705"/>
                    <a:pt x="4181" y="1705"/>
                  </a:cubicBezTo>
                  <a:cubicBezTo>
                    <a:pt x="3944" y="1705"/>
                    <a:pt x="3751" y="1898"/>
                    <a:pt x="3751" y="2135"/>
                  </a:cubicBezTo>
                  <a:lnTo>
                    <a:pt x="3751" y="3099"/>
                  </a:lnTo>
                  <a:lnTo>
                    <a:pt x="3114" y="2461"/>
                  </a:lnTo>
                  <a:lnTo>
                    <a:pt x="3114" y="1260"/>
                  </a:lnTo>
                  <a:cubicBezTo>
                    <a:pt x="3114" y="1023"/>
                    <a:pt x="2921" y="831"/>
                    <a:pt x="2684" y="831"/>
                  </a:cubicBezTo>
                  <a:cubicBezTo>
                    <a:pt x="2447" y="831"/>
                    <a:pt x="2254" y="1023"/>
                    <a:pt x="2254" y="1260"/>
                  </a:cubicBezTo>
                  <a:lnTo>
                    <a:pt x="2254" y="1601"/>
                  </a:lnTo>
                  <a:lnTo>
                    <a:pt x="786" y="134"/>
                  </a:lnTo>
                  <a:cubicBezTo>
                    <a:pt x="697" y="45"/>
                    <a:pt x="586" y="0"/>
                    <a:pt x="477" y="0"/>
                  </a:cubicBez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588;p52">
            <a:extLst>
              <a:ext uri="{FF2B5EF4-FFF2-40B4-BE49-F238E27FC236}">
                <a16:creationId xmlns:a16="http://schemas.microsoft.com/office/drawing/2014/main" id="{88CCC32E-AB96-AF40-DC38-95E79122FE34}"/>
              </a:ext>
            </a:extLst>
          </p:cNvPr>
          <p:cNvSpPr/>
          <p:nvPr/>
        </p:nvSpPr>
        <p:spPr>
          <a:xfrm rot="10800000" flipH="1">
            <a:off x="708125" y="2303145"/>
            <a:ext cx="685200" cy="9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3" name="Picture 1082">
            <a:extLst>
              <a:ext uri="{FF2B5EF4-FFF2-40B4-BE49-F238E27FC236}">
                <a16:creationId xmlns:a16="http://schemas.microsoft.com/office/drawing/2014/main" id="{9274318A-BD44-2AB6-48B6-2B8BBE973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24" y="811217"/>
            <a:ext cx="7708900" cy="939800"/>
          </a:xfrm>
          <a:prstGeom prst="rect">
            <a:avLst/>
          </a:prstGeom>
        </p:spPr>
      </p:pic>
      <p:grpSp>
        <p:nvGrpSpPr>
          <p:cNvPr id="1084" name="Google Shape;816;p39">
            <a:extLst>
              <a:ext uri="{FF2B5EF4-FFF2-40B4-BE49-F238E27FC236}">
                <a16:creationId xmlns:a16="http://schemas.microsoft.com/office/drawing/2014/main" id="{52ACB989-4289-0948-C9C5-5F681E7FCAA9}"/>
              </a:ext>
            </a:extLst>
          </p:cNvPr>
          <p:cNvGrpSpPr/>
          <p:nvPr/>
        </p:nvGrpSpPr>
        <p:grpSpPr>
          <a:xfrm>
            <a:off x="8058150" y="2934644"/>
            <a:ext cx="1099814" cy="2208855"/>
            <a:chOff x="7296207" y="1345131"/>
            <a:chExt cx="1653445" cy="3798378"/>
          </a:xfrm>
        </p:grpSpPr>
        <p:sp>
          <p:nvSpPr>
            <p:cNvPr id="1085" name="Google Shape;817;p39">
              <a:extLst>
                <a:ext uri="{FF2B5EF4-FFF2-40B4-BE49-F238E27FC236}">
                  <a16:creationId xmlns:a16="http://schemas.microsoft.com/office/drawing/2014/main" id="{04AA0682-C4E0-5489-87F0-9B6347B43074}"/>
                </a:ext>
              </a:extLst>
            </p:cNvPr>
            <p:cNvSpPr/>
            <p:nvPr/>
          </p:nvSpPr>
          <p:spPr>
            <a:xfrm>
              <a:off x="7428004" y="1345139"/>
              <a:ext cx="518845" cy="553824"/>
            </a:xfrm>
            <a:custGeom>
              <a:avLst/>
              <a:gdLst/>
              <a:ahLst/>
              <a:cxnLst/>
              <a:rect l="l" t="t" r="r" b="b"/>
              <a:pathLst>
                <a:path w="8791" h="9283" extrusionOk="0">
                  <a:moveTo>
                    <a:pt x="350" y="1"/>
                  </a:moveTo>
                  <a:lnTo>
                    <a:pt x="0" y="318"/>
                  </a:lnTo>
                  <a:lnTo>
                    <a:pt x="8120" y="9283"/>
                  </a:lnTo>
                  <a:lnTo>
                    <a:pt x="8790" y="8676"/>
                  </a:lnTo>
                  <a:lnTo>
                    <a:pt x="7894" y="5722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818;p39">
              <a:extLst>
                <a:ext uri="{FF2B5EF4-FFF2-40B4-BE49-F238E27FC236}">
                  <a16:creationId xmlns:a16="http://schemas.microsoft.com/office/drawing/2014/main" id="{5C7B7ED6-0F51-AC38-6ED4-93C6BF9115FC}"/>
                </a:ext>
              </a:extLst>
            </p:cNvPr>
            <p:cNvSpPr/>
            <p:nvPr/>
          </p:nvSpPr>
          <p:spPr>
            <a:xfrm>
              <a:off x="7707946" y="1890192"/>
              <a:ext cx="245287" cy="703570"/>
            </a:xfrm>
            <a:custGeom>
              <a:avLst/>
              <a:gdLst/>
              <a:ahLst/>
              <a:cxnLst/>
              <a:rect l="l" t="t" r="r" b="b"/>
              <a:pathLst>
                <a:path w="4156" h="11793" extrusionOk="0">
                  <a:moveTo>
                    <a:pt x="3294" y="1"/>
                  </a:moveTo>
                  <a:lnTo>
                    <a:pt x="1185" y="2253"/>
                  </a:lnTo>
                  <a:lnTo>
                    <a:pt x="248" y="9689"/>
                  </a:lnTo>
                  <a:lnTo>
                    <a:pt x="0" y="11646"/>
                  </a:lnTo>
                  <a:lnTo>
                    <a:pt x="451" y="11792"/>
                  </a:lnTo>
                  <a:lnTo>
                    <a:pt x="4155" y="277"/>
                  </a:lnTo>
                  <a:lnTo>
                    <a:pt x="3294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819;p39">
              <a:extLst>
                <a:ext uri="{FF2B5EF4-FFF2-40B4-BE49-F238E27FC236}">
                  <a16:creationId xmlns:a16="http://schemas.microsoft.com/office/drawing/2014/main" id="{BDB6BE8E-D599-2FE0-5656-A14AAAC21112}"/>
                </a:ext>
              </a:extLst>
            </p:cNvPr>
            <p:cNvSpPr/>
            <p:nvPr/>
          </p:nvSpPr>
          <p:spPr>
            <a:xfrm>
              <a:off x="7427987" y="1345131"/>
              <a:ext cx="118389" cy="109214"/>
            </a:xfrm>
            <a:custGeom>
              <a:avLst/>
              <a:gdLst/>
              <a:ahLst/>
              <a:cxnLst/>
              <a:rect l="l" t="t" r="r" b="b"/>
              <a:pathLst>
                <a:path w="1923" h="1755" extrusionOk="0">
                  <a:moveTo>
                    <a:pt x="350" y="1"/>
                  </a:moveTo>
                  <a:lnTo>
                    <a:pt x="0" y="318"/>
                  </a:lnTo>
                  <a:lnTo>
                    <a:pt x="1303" y="1754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820;p39">
              <a:extLst>
                <a:ext uri="{FF2B5EF4-FFF2-40B4-BE49-F238E27FC236}">
                  <a16:creationId xmlns:a16="http://schemas.microsoft.com/office/drawing/2014/main" id="{D9DFA508-0F2D-78C7-D0B9-2CF22BD682AF}"/>
                </a:ext>
              </a:extLst>
            </p:cNvPr>
            <p:cNvSpPr/>
            <p:nvPr/>
          </p:nvSpPr>
          <p:spPr>
            <a:xfrm>
              <a:off x="7707946" y="2468237"/>
              <a:ext cx="61735" cy="125525"/>
            </a:xfrm>
            <a:custGeom>
              <a:avLst/>
              <a:gdLst/>
              <a:ahLst/>
              <a:cxnLst/>
              <a:rect l="l" t="t" r="r" b="b"/>
              <a:pathLst>
                <a:path w="1046" h="2104" extrusionOk="0">
                  <a:moveTo>
                    <a:pt x="248" y="0"/>
                  </a:moveTo>
                  <a:lnTo>
                    <a:pt x="0" y="1957"/>
                  </a:lnTo>
                  <a:lnTo>
                    <a:pt x="451" y="2103"/>
                  </a:lnTo>
                  <a:lnTo>
                    <a:pt x="1045" y="25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821;p39">
              <a:extLst>
                <a:ext uri="{FF2B5EF4-FFF2-40B4-BE49-F238E27FC236}">
                  <a16:creationId xmlns:a16="http://schemas.microsoft.com/office/drawing/2014/main" id="{8D932EB9-C011-6536-EC61-7FC603B01F05}"/>
                </a:ext>
              </a:extLst>
            </p:cNvPr>
            <p:cNvSpPr/>
            <p:nvPr/>
          </p:nvSpPr>
          <p:spPr>
            <a:xfrm>
              <a:off x="73907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822;p39">
              <a:extLst>
                <a:ext uri="{FF2B5EF4-FFF2-40B4-BE49-F238E27FC236}">
                  <a16:creationId xmlns:a16="http://schemas.microsoft.com/office/drawing/2014/main" id="{AB53C146-9AF2-F4DD-25A5-DE8AAC8A8DFB}"/>
                </a:ext>
              </a:extLst>
            </p:cNvPr>
            <p:cNvSpPr/>
            <p:nvPr/>
          </p:nvSpPr>
          <p:spPr>
            <a:xfrm>
              <a:off x="738297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1" y="0"/>
                  </a:moveTo>
                  <a:lnTo>
                    <a:pt x="1" y="41"/>
                  </a:lnTo>
                  <a:lnTo>
                    <a:pt x="7752" y="41"/>
                  </a:lnTo>
                  <a:lnTo>
                    <a:pt x="775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823;p39">
              <a:extLst>
                <a:ext uri="{FF2B5EF4-FFF2-40B4-BE49-F238E27FC236}">
                  <a16:creationId xmlns:a16="http://schemas.microsoft.com/office/drawing/2014/main" id="{A34B2EA8-39C6-F4CF-4B85-D4CB5A0A8D8D}"/>
                </a:ext>
              </a:extLst>
            </p:cNvPr>
            <p:cNvSpPr/>
            <p:nvPr/>
          </p:nvSpPr>
          <p:spPr>
            <a:xfrm>
              <a:off x="7960265" y="1555142"/>
              <a:ext cx="70765" cy="55364"/>
            </a:xfrm>
            <a:custGeom>
              <a:avLst/>
              <a:gdLst/>
              <a:ahLst/>
              <a:cxnLst/>
              <a:rect l="l" t="t" r="r" b="b"/>
              <a:pathLst>
                <a:path w="1199" h="928" extrusionOk="0">
                  <a:moveTo>
                    <a:pt x="598" y="0"/>
                  </a:moveTo>
                  <a:cubicBezTo>
                    <a:pt x="1" y="0"/>
                    <a:pt x="1" y="928"/>
                    <a:pt x="598" y="928"/>
                  </a:cubicBezTo>
                  <a:cubicBezTo>
                    <a:pt x="1195" y="928"/>
                    <a:pt x="1198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824;p39">
              <a:extLst>
                <a:ext uri="{FF2B5EF4-FFF2-40B4-BE49-F238E27FC236}">
                  <a16:creationId xmlns:a16="http://schemas.microsoft.com/office/drawing/2014/main" id="{44A953A1-0818-A160-B53E-13DA6693836A}"/>
                </a:ext>
              </a:extLst>
            </p:cNvPr>
            <p:cNvSpPr/>
            <p:nvPr/>
          </p:nvSpPr>
          <p:spPr>
            <a:xfrm>
              <a:off x="8036227" y="1596247"/>
              <a:ext cx="113082" cy="88774"/>
            </a:xfrm>
            <a:custGeom>
              <a:avLst/>
              <a:gdLst/>
              <a:ahLst/>
              <a:cxnLst/>
              <a:rect l="l" t="t" r="r" b="b"/>
              <a:pathLst>
                <a:path w="1916" h="1488" extrusionOk="0">
                  <a:moveTo>
                    <a:pt x="956" y="1"/>
                  </a:moveTo>
                  <a:cubicBezTo>
                    <a:pt x="0" y="1"/>
                    <a:pt x="0" y="1487"/>
                    <a:pt x="956" y="1487"/>
                  </a:cubicBezTo>
                  <a:cubicBezTo>
                    <a:pt x="1913" y="1487"/>
                    <a:pt x="1916" y="1"/>
                    <a:pt x="9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825;p39">
              <a:extLst>
                <a:ext uri="{FF2B5EF4-FFF2-40B4-BE49-F238E27FC236}">
                  <a16:creationId xmlns:a16="http://schemas.microsoft.com/office/drawing/2014/main" id="{4A10C33E-C9DE-B4E5-8679-5360B5C0AD3E}"/>
                </a:ext>
              </a:extLst>
            </p:cNvPr>
            <p:cNvSpPr/>
            <p:nvPr/>
          </p:nvSpPr>
          <p:spPr>
            <a:xfrm>
              <a:off x="7841808" y="1859885"/>
              <a:ext cx="182667" cy="2444270"/>
            </a:xfrm>
            <a:custGeom>
              <a:avLst/>
              <a:gdLst/>
              <a:ahLst/>
              <a:cxnLst/>
              <a:rect l="l" t="t" r="r" b="b"/>
              <a:pathLst>
                <a:path w="3095" h="40970" extrusionOk="0">
                  <a:moveTo>
                    <a:pt x="1118" y="0"/>
                  </a:moveTo>
                  <a:lnTo>
                    <a:pt x="0" y="40969"/>
                  </a:lnTo>
                  <a:lnTo>
                    <a:pt x="3094" y="40969"/>
                  </a:lnTo>
                  <a:lnTo>
                    <a:pt x="1979" y="0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826;p39">
              <a:extLst>
                <a:ext uri="{FF2B5EF4-FFF2-40B4-BE49-F238E27FC236}">
                  <a16:creationId xmlns:a16="http://schemas.microsoft.com/office/drawing/2014/main" id="{4A2428FC-289E-BB08-9A45-A902154D89EB}"/>
                </a:ext>
              </a:extLst>
            </p:cNvPr>
            <p:cNvSpPr/>
            <p:nvPr/>
          </p:nvSpPr>
          <p:spPr>
            <a:xfrm>
              <a:off x="7936834" y="1710556"/>
              <a:ext cx="703873" cy="246575"/>
            </a:xfrm>
            <a:custGeom>
              <a:avLst/>
              <a:gdLst/>
              <a:ahLst/>
              <a:cxnLst/>
              <a:rect l="l" t="t" r="r" b="b"/>
              <a:pathLst>
                <a:path w="11926" h="4133" extrusionOk="0">
                  <a:moveTo>
                    <a:pt x="11824" y="0"/>
                  </a:moveTo>
                  <a:lnTo>
                    <a:pt x="1" y="2551"/>
                  </a:lnTo>
                  <a:lnTo>
                    <a:pt x="191" y="3434"/>
                  </a:lnTo>
                  <a:lnTo>
                    <a:pt x="3200" y="4133"/>
                  </a:lnTo>
                  <a:lnTo>
                    <a:pt x="10106" y="1226"/>
                  </a:lnTo>
                  <a:lnTo>
                    <a:pt x="11926" y="464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827;p39">
              <a:extLst>
                <a:ext uri="{FF2B5EF4-FFF2-40B4-BE49-F238E27FC236}">
                  <a16:creationId xmlns:a16="http://schemas.microsoft.com/office/drawing/2014/main" id="{4662B5CB-2477-B3BF-07FC-9F35B3549AAF}"/>
                </a:ext>
              </a:extLst>
            </p:cNvPr>
            <p:cNvSpPr/>
            <p:nvPr/>
          </p:nvSpPr>
          <p:spPr>
            <a:xfrm>
              <a:off x="8522923" y="1710556"/>
              <a:ext cx="117804" cy="73203"/>
            </a:xfrm>
            <a:custGeom>
              <a:avLst/>
              <a:gdLst/>
              <a:ahLst/>
              <a:cxnLst/>
              <a:rect l="l" t="t" r="r" b="b"/>
              <a:pathLst>
                <a:path w="1996" h="1227" extrusionOk="0">
                  <a:moveTo>
                    <a:pt x="1894" y="0"/>
                  </a:moveTo>
                  <a:lnTo>
                    <a:pt x="1" y="410"/>
                  </a:lnTo>
                  <a:lnTo>
                    <a:pt x="176" y="1226"/>
                  </a:lnTo>
                  <a:lnTo>
                    <a:pt x="1996" y="464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828;p39">
              <a:extLst>
                <a:ext uri="{FF2B5EF4-FFF2-40B4-BE49-F238E27FC236}">
                  <a16:creationId xmlns:a16="http://schemas.microsoft.com/office/drawing/2014/main" id="{BC86E65B-41A4-A27A-D55F-2E41B8AE252D}"/>
                </a:ext>
              </a:extLst>
            </p:cNvPr>
            <p:cNvSpPr/>
            <p:nvPr/>
          </p:nvSpPr>
          <p:spPr>
            <a:xfrm>
              <a:off x="7881884" y="1842882"/>
              <a:ext cx="100924" cy="93189"/>
            </a:xfrm>
            <a:custGeom>
              <a:avLst/>
              <a:gdLst/>
              <a:ahLst/>
              <a:cxnLst/>
              <a:rect l="l" t="t" r="r" b="b"/>
              <a:pathLst>
                <a:path w="1710" h="1562" extrusionOk="0">
                  <a:moveTo>
                    <a:pt x="860" y="0"/>
                  </a:moveTo>
                  <a:cubicBezTo>
                    <a:pt x="805" y="0"/>
                    <a:pt x="749" y="6"/>
                    <a:pt x="693" y="19"/>
                  </a:cubicBezTo>
                  <a:cubicBezTo>
                    <a:pt x="271" y="107"/>
                    <a:pt x="1" y="524"/>
                    <a:pt x="93" y="946"/>
                  </a:cubicBezTo>
                  <a:cubicBezTo>
                    <a:pt x="173" y="1312"/>
                    <a:pt x="496" y="1562"/>
                    <a:pt x="854" y="1562"/>
                  </a:cubicBezTo>
                  <a:cubicBezTo>
                    <a:pt x="909" y="1562"/>
                    <a:pt x="965" y="1556"/>
                    <a:pt x="1021" y="1543"/>
                  </a:cubicBezTo>
                  <a:cubicBezTo>
                    <a:pt x="1443" y="1454"/>
                    <a:pt x="1710" y="1038"/>
                    <a:pt x="1621" y="616"/>
                  </a:cubicBezTo>
                  <a:cubicBezTo>
                    <a:pt x="1541" y="250"/>
                    <a:pt x="1218" y="0"/>
                    <a:pt x="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829;p39">
              <a:extLst>
                <a:ext uri="{FF2B5EF4-FFF2-40B4-BE49-F238E27FC236}">
                  <a16:creationId xmlns:a16="http://schemas.microsoft.com/office/drawing/2014/main" id="{344DB2D9-533B-C88E-F66B-2176FE827588}"/>
                </a:ext>
              </a:extLst>
            </p:cNvPr>
            <p:cNvSpPr/>
            <p:nvPr/>
          </p:nvSpPr>
          <p:spPr>
            <a:xfrm>
              <a:off x="8370351" y="2456663"/>
              <a:ext cx="135392" cy="1847491"/>
            </a:xfrm>
            <a:custGeom>
              <a:avLst/>
              <a:gdLst/>
              <a:ahLst/>
              <a:cxnLst/>
              <a:rect l="l" t="t" r="r" b="b"/>
              <a:pathLst>
                <a:path w="2294" h="30967" extrusionOk="0">
                  <a:moveTo>
                    <a:pt x="829" y="1"/>
                  </a:moveTo>
                  <a:lnTo>
                    <a:pt x="0" y="30966"/>
                  </a:lnTo>
                  <a:lnTo>
                    <a:pt x="2294" y="30966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830;p39">
              <a:extLst>
                <a:ext uri="{FF2B5EF4-FFF2-40B4-BE49-F238E27FC236}">
                  <a16:creationId xmlns:a16="http://schemas.microsoft.com/office/drawing/2014/main" id="{CB8E7A20-BB57-102B-177D-BBC7FD8FFEB6}"/>
                </a:ext>
              </a:extLst>
            </p:cNvPr>
            <p:cNvSpPr/>
            <p:nvPr/>
          </p:nvSpPr>
          <p:spPr>
            <a:xfrm>
              <a:off x="8422645" y="1962977"/>
              <a:ext cx="201022" cy="515940"/>
            </a:xfrm>
            <a:custGeom>
              <a:avLst/>
              <a:gdLst/>
              <a:ahLst/>
              <a:cxnLst/>
              <a:rect l="l" t="t" r="r" b="b"/>
              <a:pathLst>
                <a:path w="3406" h="8648" extrusionOk="0">
                  <a:moveTo>
                    <a:pt x="3075" y="0"/>
                  </a:moveTo>
                  <a:lnTo>
                    <a:pt x="0" y="8418"/>
                  </a:lnTo>
                  <a:lnTo>
                    <a:pt x="629" y="8647"/>
                  </a:lnTo>
                  <a:lnTo>
                    <a:pt x="2256" y="7040"/>
                  </a:lnTo>
                  <a:lnTo>
                    <a:pt x="3167" y="1563"/>
                  </a:lnTo>
                  <a:lnTo>
                    <a:pt x="3406" y="121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831;p39">
              <a:extLst>
                <a:ext uri="{FF2B5EF4-FFF2-40B4-BE49-F238E27FC236}">
                  <a16:creationId xmlns:a16="http://schemas.microsoft.com/office/drawing/2014/main" id="{02329522-575D-BDD9-FFE3-D1072B3A95D5}"/>
                </a:ext>
              </a:extLst>
            </p:cNvPr>
            <p:cNvSpPr/>
            <p:nvPr/>
          </p:nvSpPr>
          <p:spPr>
            <a:xfrm>
              <a:off x="8575040" y="1962977"/>
              <a:ext cx="48632" cy="93308"/>
            </a:xfrm>
            <a:custGeom>
              <a:avLst/>
              <a:gdLst/>
              <a:ahLst/>
              <a:cxnLst/>
              <a:rect l="l" t="t" r="r" b="b"/>
              <a:pathLst>
                <a:path w="824" h="1564" extrusionOk="0">
                  <a:moveTo>
                    <a:pt x="493" y="0"/>
                  </a:moveTo>
                  <a:lnTo>
                    <a:pt x="1" y="1351"/>
                  </a:lnTo>
                  <a:lnTo>
                    <a:pt x="585" y="1563"/>
                  </a:lnTo>
                  <a:lnTo>
                    <a:pt x="824" y="12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832;p39">
              <a:extLst>
                <a:ext uri="{FF2B5EF4-FFF2-40B4-BE49-F238E27FC236}">
                  <a16:creationId xmlns:a16="http://schemas.microsoft.com/office/drawing/2014/main" id="{D594794A-37D6-97CF-5DF4-427FD7784C2B}"/>
                </a:ext>
              </a:extLst>
            </p:cNvPr>
            <p:cNvSpPr/>
            <p:nvPr/>
          </p:nvSpPr>
          <p:spPr>
            <a:xfrm>
              <a:off x="7908916" y="2422717"/>
              <a:ext cx="524452" cy="167824"/>
            </a:xfrm>
            <a:custGeom>
              <a:avLst/>
              <a:gdLst/>
              <a:ahLst/>
              <a:cxnLst/>
              <a:rect l="l" t="t" r="r" b="b"/>
              <a:pathLst>
                <a:path w="8886" h="2813" extrusionOk="0">
                  <a:moveTo>
                    <a:pt x="6566" y="1"/>
                  </a:moveTo>
                  <a:lnTo>
                    <a:pt x="1366" y="1951"/>
                  </a:lnTo>
                  <a:lnTo>
                    <a:pt x="0" y="2466"/>
                  </a:lnTo>
                  <a:lnTo>
                    <a:pt x="61" y="2812"/>
                  </a:lnTo>
                  <a:lnTo>
                    <a:pt x="8885" y="1265"/>
                  </a:lnTo>
                  <a:lnTo>
                    <a:pt x="8771" y="608"/>
                  </a:lnTo>
                  <a:lnTo>
                    <a:pt x="6566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833;p39">
              <a:extLst>
                <a:ext uri="{FF2B5EF4-FFF2-40B4-BE49-F238E27FC236}">
                  <a16:creationId xmlns:a16="http://schemas.microsoft.com/office/drawing/2014/main" id="{74962BE1-A9A9-70B0-E3F9-66FD3BF9EA9C}"/>
                </a:ext>
              </a:extLst>
            </p:cNvPr>
            <p:cNvSpPr/>
            <p:nvPr/>
          </p:nvSpPr>
          <p:spPr>
            <a:xfrm>
              <a:off x="7908916" y="2539113"/>
              <a:ext cx="87054" cy="51427"/>
            </a:xfrm>
            <a:custGeom>
              <a:avLst/>
              <a:gdLst/>
              <a:ahLst/>
              <a:cxnLst/>
              <a:rect l="l" t="t" r="r" b="b"/>
              <a:pathLst>
                <a:path w="1475" h="862" extrusionOk="0">
                  <a:moveTo>
                    <a:pt x="1366" y="0"/>
                  </a:moveTo>
                  <a:lnTo>
                    <a:pt x="0" y="515"/>
                  </a:lnTo>
                  <a:lnTo>
                    <a:pt x="61" y="861"/>
                  </a:lnTo>
                  <a:lnTo>
                    <a:pt x="1474" y="613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834;p39">
              <a:extLst>
                <a:ext uri="{FF2B5EF4-FFF2-40B4-BE49-F238E27FC236}">
                  <a16:creationId xmlns:a16="http://schemas.microsoft.com/office/drawing/2014/main" id="{D10AD324-223C-1955-1A2E-EDD303AF9D9D}"/>
                </a:ext>
              </a:extLst>
            </p:cNvPr>
            <p:cNvSpPr/>
            <p:nvPr/>
          </p:nvSpPr>
          <p:spPr>
            <a:xfrm>
              <a:off x="8426009" y="2472234"/>
              <a:ext cx="369937" cy="423407"/>
            </a:xfrm>
            <a:custGeom>
              <a:avLst/>
              <a:gdLst/>
              <a:ahLst/>
              <a:cxnLst/>
              <a:rect l="l" t="t" r="r" b="b"/>
              <a:pathLst>
                <a:path w="6268" h="7097" extrusionOk="0">
                  <a:moveTo>
                    <a:pt x="515" y="0"/>
                  </a:moveTo>
                  <a:lnTo>
                    <a:pt x="1" y="432"/>
                  </a:lnTo>
                  <a:lnTo>
                    <a:pt x="579" y="2643"/>
                  </a:lnTo>
                  <a:lnTo>
                    <a:pt x="4870" y="6169"/>
                  </a:lnTo>
                  <a:lnTo>
                    <a:pt x="5998" y="7097"/>
                  </a:lnTo>
                  <a:lnTo>
                    <a:pt x="6268" y="6874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835;p39">
              <a:extLst>
                <a:ext uri="{FF2B5EF4-FFF2-40B4-BE49-F238E27FC236}">
                  <a16:creationId xmlns:a16="http://schemas.microsoft.com/office/drawing/2014/main" id="{93A3A739-E6D9-6A70-D466-71B170F63869}"/>
                </a:ext>
              </a:extLst>
            </p:cNvPr>
            <p:cNvSpPr/>
            <p:nvPr/>
          </p:nvSpPr>
          <p:spPr>
            <a:xfrm>
              <a:off x="8713447" y="2816532"/>
              <a:ext cx="82510" cy="79109"/>
            </a:xfrm>
            <a:custGeom>
              <a:avLst/>
              <a:gdLst/>
              <a:ahLst/>
              <a:cxnLst/>
              <a:rect l="l" t="t" r="r" b="b"/>
              <a:pathLst>
                <a:path w="1398" h="1326" extrusionOk="0">
                  <a:moveTo>
                    <a:pt x="477" y="1"/>
                  </a:moveTo>
                  <a:lnTo>
                    <a:pt x="0" y="398"/>
                  </a:lnTo>
                  <a:lnTo>
                    <a:pt x="1128" y="1326"/>
                  </a:lnTo>
                  <a:lnTo>
                    <a:pt x="1398" y="1103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836;p39">
              <a:extLst>
                <a:ext uri="{FF2B5EF4-FFF2-40B4-BE49-F238E27FC236}">
                  <a16:creationId xmlns:a16="http://schemas.microsoft.com/office/drawing/2014/main" id="{EC9F4DC2-8D41-7E86-94E9-44C0B1FB92B7}"/>
                </a:ext>
              </a:extLst>
            </p:cNvPr>
            <p:cNvSpPr/>
            <p:nvPr/>
          </p:nvSpPr>
          <p:spPr>
            <a:xfrm>
              <a:off x="8399036" y="2444015"/>
              <a:ext cx="77080" cy="69146"/>
            </a:xfrm>
            <a:custGeom>
              <a:avLst/>
              <a:gdLst/>
              <a:ahLst/>
              <a:cxnLst/>
              <a:rect l="l" t="t" r="r" b="b"/>
              <a:pathLst>
                <a:path w="1306" h="1159" extrusionOk="0">
                  <a:moveTo>
                    <a:pt x="653" y="0"/>
                  </a:moveTo>
                  <a:cubicBezTo>
                    <a:pt x="416" y="0"/>
                    <a:pt x="195" y="145"/>
                    <a:pt x="108" y="381"/>
                  </a:cubicBezTo>
                  <a:cubicBezTo>
                    <a:pt x="0" y="680"/>
                    <a:pt x="153" y="1013"/>
                    <a:pt x="454" y="1124"/>
                  </a:cubicBezTo>
                  <a:cubicBezTo>
                    <a:pt x="519" y="1148"/>
                    <a:pt x="585" y="1159"/>
                    <a:pt x="650" y="1159"/>
                  </a:cubicBezTo>
                  <a:cubicBezTo>
                    <a:pt x="886" y="1159"/>
                    <a:pt x="1110" y="1012"/>
                    <a:pt x="1194" y="778"/>
                  </a:cubicBezTo>
                  <a:cubicBezTo>
                    <a:pt x="1306" y="476"/>
                    <a:pt x="1150" y="146"/>
                    <a:pt x="851" y="35"/>
                  </a:cubicBezTo>
                  <a:cubicBezTo>
                    <a:pt x="786" y="11"/>
                    <a:pt x="719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837;p39">
              <a:extLst>
                <a:ext uri="{FF2B5EF4-FFF2-40B4-BE49-F238E27FC236}">
                  <a16:creationId xmlns:a16="http://schemas.microsoft.com/office/drawing/2014/main" id="{7FBF5C61-3D87-17AB-B672-70B668F37207}"/>
                </a:ext>
              </a:extLst>
            </p:cNvPr>
            <p:cNvSpPr/>
            <p:nvPr/>
          </p:nvSpPr>
          <p:spPr>
            <a:xfrm>
              <a:off x="8072584" y="4736926"/>
              <a:ext cx="47688" cy="4773"/>
            </a:xfrm>
            <a:custGeom>
              <a:avLst/>
              <a:gdLst/>
              <a:ahLst/>
              <a:cxnLst/>
              <a:rect l="l" t="t" r="r" b="b"/>
              <a:pathLst>
                <a:path w="808" h="80" extrusionOk="0">
                  <a:moveTo>
                    <a:pt x="1" y="1"/>
                  </a:moveTo>
                  <a:lnTo>
                    <a:pt x="1" y="80"/>
                  </a:lnTo>
                  <a:lnTo>
                    <a:pt x="807" y="80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838;p39">
              <a:extLst>
                <a:ext uri="{FF2B5EF4-FFF2-40B4-BE49-F238E27FC236}">
                  <a16:creationId xmlns:a16="http://schemas.microsoft.com/office/drawing/2014/main" id="{F0D2B7B6-F89D-64E1-6F4F-75445AD817C6}"/>
                </a:ext>
              </a:extLst>
            </p:cNvPr>
            <p:cNvSpPr/>
            <p:nvPr/>
          </p:nvSpPr>
          <p:spPr>
            <a:xfrm>
              <a:off x="7449724" y="4690689"/>
              <a:ext cx="1346187" cy="452819"/>
            </a:xfrm>
            <a:custGeom>
              <a:avLst/>
              <a:gdLst/>
              <a:ahLst/>
              <a:cxnLst/>
              <a:rect l="l" t="t" r="r" b="b"/>
              <a:pathLst>
                <a:path w="22809" h="7590" extrusionOk="0">
                  <a:moveTo>
                    <a:pt x="21522" y="1287"/>
                  </a:moveTo>
                  <a:lnTo>
                    <a:pt x="21522" y="6300"/>
                  </a:lnTo>
                  <a:lnTo>
                    <a:pt x="1291" y="6300"/>
                  </a:lnTo>
                  <a:lnTo>
                    <a:pt x="1291" y="1287"/>
                  </a:lnTo>
                  <a:close/>
                  <a:moveTo>
                    <a:pt x="1" y="0"/>
                  </a:moveTo>
                  <a:lnTo>
                    <a:pt x="1" y="7589"/>
                  </a:lnTo>
                  <a:lnTo>
                    <a:pt x="22809" y="7589"/>
                  </a:lnTo>
                  <a:lnTo>
                    <a:pt x="22809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839;p39">
              <a:extLst>
                <a:ext uri="{FF2B5EF4-FFF2-40B4-BE49-F238E27FC236}">
                  <a16:creationId xmlns:a16="http://schemas.microsoft.com/office/drawing/2014/main" id="{D1C819F0-8D1B-9A1D-57D2-88B9C6229606}"/>
                </a:ext>
              </a:extLst>
            </p:cNvPr>
            <p:cNvSpPr/>
            <p:nvPr/>
          </p:nvSpPr>
          <p:spPr>
            <a:xfrm>
              <a:off x="7296207" y="3913082"/>
              <a:ext cx="1653445" cy="815970"/>
            </a:xfrm>
            <a:custGeom>
              <a:avLst/>
              <a:gdLst/>
              <a:ahLst/>
              <a:cxnLst/>
              <a:rect l="l" t="t" r="r" b="b"/>
              <a:pathLst>
                <a:path w="28015" h="13677" extrusionOk="0">
                  <a:moveTo>
                    <a:pt x="4609" y="1"/>
                  </a:moveTo>
                  <a:lnTo>
                    <a:pt x="0" y="13676"/>
                  </a:lnTo>
                  <a:lnTo>
                    <a:pt x="28015" y="13676"/>
                  </a:lnTo>
                  <a:lnTo>
                    <a:pt x="23406" y="1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840;p39">
              <a:extLst>
                <a:ext uri="{FF2B5EF4-FFF2-40B4-BE49-F238E27FC236}">
                  <a16:creationId xmlns:a16="http://schemas.microsoft.com/office/drawing/2014/main" id="{5F8400C0-4668-B535-70EC-D1D972823273}"/>
                </a:ext>
              </a:extLst>
            </p:cNvPr>
            <p:cNvSpPr/>
            <p:nvPr/>
          </p:nvSpPr>
          <p:spPr>
            <a:xfrm>
              <a:off x="7554193" y="3934500"/>
              <a:ext cx="369937" cy="178622"/>
            </a:xfrm>
            <a:custGeom>
              <a:avLst/>
              <a:gdLst/>
              <a:ahLst/>
              <a:cxnLst/>
              <a:rect l="l" t="t" r="r" b="b"/>
              <a:pathLst>
                <a:path w="6268" h="2994" extrusionOk="0">
                  <a:moveTo>
                    <a:pt x="1398" y="1"/>
                  </a:moveTo>
                  <a:cubicBezTo>
                    <a:pt x="1118" y="1"/>
                    <a:pt x="855" y="106"/>
                    <a:pt x="782" y="242"/>
                  </a:cubicBezTo>
                  <a:cubicBezTo>
                    <a:pt x="775" y="252"/>
                    <a:pt x="769" y="264"/>
                    <a:pt x="766" y="274"/>
                  </a:cubicBezTo>
                  <a:lnTo>
                    <a:pt x="22" y="2666"/>
                  </a:lnTo>
                  <a:cubicBezTo>
                    <a:pt x="0" y="2736"/>
                    <a:pt x="22" y="2803"/>
                    <a:pt x="76" y="2857"/>
                  </a:cubicBezTo>
                  <a:cubicBezTo>
                    <a:pt x="159" y="2939"/>
                    <a:pt x="321" y="2993"/>
                    <a:pt x="524" y="2993"/>
                  </a:cubicBezTo>
                  <a:lnTo>
                    <a:pt x="5340" y="2993"/>
                  </a:lnTo>
                  <a:cubicBezTo>
                    <a:pt x="5543" y="2993"/>
                    <a:pt x="5731" y="2939"/>
                    <a:pt x="5848" y="2857"/>
                  </a:cubicBezTo>
                  <a:cubicBezTo>
                    <a:pt x="5928" y="2803"/>
                    <a:pt x="5975" y="2736"/>
                    <a:pt x="5985" y="2666"/>
                  </a:cubicBezTo>
                  <a:lnTo>
                    <a:pt x="6268" y="274"/>
                  </a:lnTo>
                  <a:cubicBezTo>
                    <a:pt x="6268" y="264"/>
                    <a:pt x="6268" y="252"/>
                    <a:pt x="6265" y="242"/>
                  </a:cubicBezTo>
                  <a:cubicBezTo>
                    <a:pt x="6252" y="106"/>
                    <a:pt x="6033" y="1"/>
                    <a:pt x="575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841;p39">
              <a:extLst>
                <a:ext uri="{FF2B5EF4-FFF2-40B4-BE49-F238E27FC236}">
                  <a16:creationId xmlns:a16="http://schemas.microsoft.com/office/drawing/2014/main" id="{FCE791EC-4B45-599D-AAB7-7A51EB279408}"/>
                </a:ext>
              </a:extLst>
            </p:cNvPr>
            <p:cNvSpPr/>
            <p:nvPr/>
          </p:nvSpPr>
          <p:spPr>
            <a:xfrm>
              <a:off x="7478409" y="4134241"/>
              <a:ext cx="422465" cy="226350"/>
            </a:xfrm>
            <a:custGeom>
              <a:avLst/>
              <a:gdLst/>
              <a:ahLst/>
              <a:cxnLst/>
              <a:rect l="l" t="t" r="r" b="b"/>
              <a:pathLst>
                <a:path w="7158" h="3794" extrusionOk="0">
                  <a:moveTo>
                    <a:pt x="1704" y="1"/>
                  </a:moveTo>
                  <a:cubicBezTo>
                    <a:pt x="1548" y="1"/>
                    <a:pt x="1395" y="33"/>
                    <a:pt x="1272" y="90"/>
                  </a:cubicBezTo>
                  <a:cubicBezTo>
                    <a:pt x="1125" y="150"/>
                    <a:pt x="1021" y="242"/>
                    <a:pt x="986" y="344"/>
                  </a:cubicBezTo>
                  <a:lnTo>
                    <a:pt x="45" y="3374"/>
                  </a:lnTo>
                  <a:cubicBezTo>
                    <a:pt x="1" y="3517"/>
                    <a:pt x="80" y="3645"/>
                    <a:pt x="236" y="3721"/>
                  </a:cubicBezTo>
                  <a:cubicBezTo>
                    <a:pt x="331" y="3768"/>
                    <a:pt x="455" y="3794"/>
                    <a:pt x="598" y="3794"/>
                  </a:cubicBezTo>
                  <a:lnTo>
                    <a:pt x="6056" y="3794"/>
                  </a:lnTo>
                  <a:cubicBezTo>
                    <a:pt x="6195" y="3794"/>
                    <a:pt x="6332" y="3768"/>
                    <a:pt x="6449" y="3721"/>
                  </a:cubicBezTo>
                  <a:cubicBezTo>
                    <a:pt x="6637" y="3645"/>
                    <a:pt x="6770" y="3517"/>
                    <a:pt x="6789" y="3374"/>
                  </a:cubicBezTo>
                  <a:lnTo>
                    <a:pt x="7145" y="344"/>
                  </a:lnTo>
                  <a:cubicBezTo>
                    <a:pt x="7158" y="242"/>
                    <a:pt x="7091" y="150"/>
                    <a:pt x="6974" y="90"/>
                  </a:cubicBezTo>
                  <a:cubicBezTo>
                    <a:pt x="6872" y="33"/>
                    <a:pt x="6732" y="1"/>
                    <a:pt x="657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842;p39">
              <a:extLst>
                <a:ext uri="{FF2B5EF4-FFF2-40B4-BE49-F238E27FC236}">
                  <a16:creationId xmlns:a16="http://schemas.microsoft.com/office/drawing/2014/main" id="{275A51E4-BE89-9F56-1720-F104EBC97624}"/>
                </a:ext>
              </a:extLst>
            </p:cNvPr>
            <p:cNvSpPr/>
            <p:nvPr/>
          </p:nvSpPr>
          <p:spPr>
            <a:xfrm>
              <a:off x="7382616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2088" y="0"/>
                  </a:moveTo>
                  <a:cubicBezTo>
                    <a:pt x="1830" y="0"/>
                    <a:pt x="1579" y="92"/>
                    <a:pt x="1417" y="226"/>
                  </a:cubicBezTo>
                  <a:cubicBezTo>
                    <a:pt x="1338" y="289"/>
                    <a:pt x="1284" y="365"/>
                    <a:pt x="1259" y="445"/>
                  </a:cubicBezTo>
                  <a:lnTo>
                    <a:pt x="26" y="4406"/>
                  </a:lnTo>
                  <a:cubicBezTo>
                    <a:pt x="13" y="4444"/>
                    <a:pt x="7" y="4482"/>
                    <a:pt x="7" y="4520"/>
                  </a:cubicBezTo>
                  <a:cubicBezTo>
                    <a:pt x="1" y="4771"/>
                    <a:pt x="261" y="4965"/>
                    <a:pt x="639" y="4965"/>
                  </a:cubicBezTo>
                  <a:lnTo>
                    <a:pt x="6932" y="4965"/>
                  </a:lnTo>
                  <a:cubicBezTo>
                    <a:pt x="7313" y="4965"/>
                    <a:pt x="7653" y="4771"/>
                    <a:pt x="7758" y="4520"/>
                  </a:cubicBezTo>
                  <a:cubicBezTo>
                    <a:pt x="7774" y="4482"/>
                    <a:pt x="7783" y="4444"/>
                    <a:pt x="7787" y="4406"/>
                  </a:cubicBezTo>
                  <a:lnTo>
                    <a:pt x="8257" y="445"/>
                  </a:lnTo>
                  <a:cubicBezTo>
                    <a:pt x="8266" y="365"/>
                    <a:pt x="8241" y="289"/>
                    <a:pt x="8190" y="226"/>
                  </a:cubicBezTo>
                  <a:cubicBezTo>
                    <a:pt x="8088" y="92"/>
                    <a:pt x="7872" y="0"/>
                    <a:pt x="7615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843;p39">
              <a:extLst>
                <a:ext uri="{FF2B5EF4-FFF2-40B4-BE49-F238E27FC236}">
                  <a16:creationId xmlns:a16="http://schemas.microsoft.com/office/drawing/2014/main" id="{8FAFFFA8-4D38-33BC-9AFD-A601FAE7248D}"/>
                </a:ext>
              </a:extLst>
            </p:cNvPr>
            <p:cNvSpPr/>
            <p:nvPr/>
          </p:nvSpPr>
          <p:spPr>
            <a:xfrm>
              <a:off x="7946572" y="3934500"/>
              <a:ext cx="352763" cy="178622"/>
            </a:xfrm>
            <a:custGeom>
              <a:avLst/>
              <a:gdLst/>
              <a:ahLst/>
              <a:cxnLst/>
              <a:rect l="l" t="t" r="r" b="b"/>
              <a:pathLst>
                <a:path w="5977" h="2994" extrusionOk="0">
                  <a:moveTo>
                    <a:pt x="811" y="1"/>
                  </a:moveTo>
                  <a:cubicBezTo>
                    <a:pt x="531" y="1"/>
                    <a:pt x="290" y="106"/>
                    <a:pt x="245" y="242"/>
                  </a:cubicBezTo>
                  <a:cubicBezTo>
                    <a:pt x="242" y="252"/>
                    <a:pt x="239" y="264"/>
                    <a:pt x="239" y="274"/>
                  </a:cubicBezTo>
                  <a:lnTo>
                    <a:pt x="7" y="2666"/>
                  </a:lnTo>
                  <a:cubicBezTo>
                    <a:pt x="1" y="2736"/>
                    <a:pt x="36" y="2803"/>
                    <a:pt x="99" y="2857"/>
                  </a:cubicBezTo>
                  <a:cubicBezTo>
                    <a:pt x="201" y="2939"/>
                    <a:pt x="376" y="2993"/>
                    <a:pt x="579" y="2993"/>
                  </a:cubicBezTo>
                  <a:lnTo>
                    <a:pt x="5398" y="2993"/>
                  </a:lnTo>
                  <a:cubicBezTo>
                    <a:pt x="5598" y="2993"/>
                    <a:pt x="5773" y="2939"/>
                    <a:pt x="5874" y="2857"/>
                  </a:cubicBezTo>
                  <a:cubicBezTo>
                    <a:pt x="5941" y="2803"/>
                    <a:pt x="5976" y="2736"/>
                    <a:pt x="5970" y="2666"/>
                  </a:cubicBezTo>
                  <a:lnTo>
                    <a:pt x="5738" y="274"/>
                  </a:lnTo>
                  <a:cubicBezTo>
                    <a:pt x="5738" y="264"/>
                    <a:pt x="5735" y="252"/>
                    <a:pt x="5732" y="242"/>
                  </a:cubicBezTo>
                  <a:cubicBezTo>
                    <a:pt x="5687" y="106"/>
                    <a:pt x="5446" y="1"/>
                    <a:pt x="516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844;p39">
              <a:extLst>
                <a:ext uri="{FF2B5EF4-FFF2-40B4-BE49-F238E27FC236}">
                  <a16:creationId xmlns:a16="http://schemas.microsoft.com/office/drawing/2014/main" id="{F8892406-785C-13EB-D8C3-9BA004CEDDCB}"/>
                </a:ext>
              </a:extLst>
            </p:cNvPr>
            <p:cNvSpPr/>
            <p:nvPr/>
          </p:nvSpPr>
          <p:spPr>
            <a:xfrm>
              <a:off x="7922963" y="4134241"/>
              <a:ext cx="399801" cy="226350"/>
            </a:xfrm>
            <a:custGeom>
              <a:avLst/>
              <a:gdLst/>
              <a:ahLst/>
              <a:cxnLst/>
              <a:rect l="l" t="t" r="r" b="b"/>
              <a:pathLst>
                <a:path w="6774" h="3794" extrusionOk="0">
                  <a:moveTo>
                    <a:pt x="954" y="1"/>
                  </a:moveTo>
                  <a:cubicBezTo>
                    <a:pt x="795" y="1"/>
                    <a:pt x="649" y="33"/>
                    <a:pt x="537" y="90"/>
                  </a:cubicBezTo>
                  <a:cubicBezTo>
                    <a:pt x="404" y="150"/>
                    <a:pt x="318" y="242"/>
                    <a:pt x="309" y="344"/>
                  </a:cubicBezTo>
                  <a:lnTo>
                    <a:pt x="17" y="3374"/>
                  </a:lnTo>
                  <a:cubicBezTo>
                    <a:pt x="1" y="3517"/>
                    <a:pt x="109" y="3645"/>
                    <a:pt x="283" y="3721"/>
                  </a:cubicBezTo>
                  <a:cubicBezTo>
                    <a:pt x="388" y="3768"/>
                    <a:pt x="518" y="3794"/>
                    <a:pt x="661" y="3794"/>
                  </a:cubicBezTo>
                  <a:lnTo>
                    <a:pt x="6116" y="3794"/>
                  </a:lnTo>
                  <a:cubicBezTo>
                    <a:pt x="6259" y="3794"/>
                    <a:pt x="6389" y="3768"/>
                    <a:pt x="6494" y="3721"/>
                  </a:cubicBezTo>
                  <a:cubicBezTo>
                    <a:pt x="6668" y="3645"/>
                    <a:pt x="6773" y="3517"/>
                    <a:pt x="6760" y="3374"/>
                  </a:cubicBezTo>
                  <a:lnTo>
                    <a:pt x="6468" y="344"/>
                  </a:lnTo>
                  <a:cubicBezTo>
                    <a:pt x="6459" y="242"/>
                    <a:pt x="6373" y="150"/>
                    <a:pt x="6240" y="90"/>
                  </a:cubicBezTo>
                  <a:cubicBezTo>
                    <a:pt x="6128" y="33"/>
                    <a:pt x="5982" y="1"/>
                    <a:pt x="582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845;p39">
              <a:extLst>
                <a:ext uri="{FF2B5EF4-FFF2-40B4-BE49-F238E27FC236}">
                  <a16:creationId xmlns:a16="http://schemas.microsoft.com/office/drawing/2014/main" id="{8842EB94-7EB3-F32A-A2CC-96A16FCE2146}"/>
                </a:ext>
              </a:extLst>
            </p:cNvPr>
            <p:cNvSpPr/>
            <p:nvPr/>
          </p:nvSpPr>
          <p:spPr>
            <a:xfrm>
              <a:off x="7893511" y="4387677"/>
              <a:ext cx="458880" cy="296272"/>
            </a:xfrm>
            <a:custGeom>
              <a:avLst/>
              <a:gdLst/>
              <a:ahLst/>
              <a:cxnLst/>
              <a:rect l="l" t="t" r="r" b="b"/>
              <a:pathLst>
                <a:path w="7775" h="4966" extrusionOk="0">
                  <a:moveTo>
                    <a:pt x="1125" y="0"/>
                  </a:moveTo>
                  <a:cubicBezTo>
                    <a:pt x="865" y="0"/>
                    <a:pt x="633" y="92"/>
                    <a:pt x="500" y="226"/>
                  </a:cubicBezTo>
                  <a:cubicBezTo>
                    <a:pt x="436" y="289"/>
                    <a:pt x="395" y="365"/>
                    <a:pt x="388" y="445"/>
                  </a:cubicBezTo>
                  <a:lnTo>
                    <a:pt x="4" y="4406"/>
                  </a:lnTo>
                  <a:cubicBezTo>
                    <a:pt x="1" y="4444"/>
                    <a:pt x="4" y="4482"/>
                    <a:pt x="10" y="4520"/>
                  </a:cubicBezTo>
                  <a:cubicBezTo>
                    <a:pt x="61" y="4771"/>
                    <a:pt x="360" y="4965"/>
                    <a:pt x="741" y="4965"/>
                  </a:cubicBezTo>
                  <a:lnTo>
                    <a:pt x="7034" y="4965"/>
                  </a:lnTo>
                  <a:cubicBezTo>
                    <a:pt x="7412" y="4965"/>
                    <a:pt x="7714" y="4771"/>
                    <a:pt x="7761" y="4520"/>
                  </a:cubicBezTo>
                  <a:cubicBezTo>
                    <a:pt x="7771" y="4482"/>
                    <a:pt x="7774" y="4444"/>
                    <a:pt x="7768" y="4406"/>
                  </a:cubicBezTo>
                  <a:lnTo>
                    <a:pt x="7387" y="445"/>
                  </a:lnTo>
                  <a:cubicBezTo>
                    <a:pt x="7380" y="365"/>
                    <a:pt x="7339" y="289"/>
                    <a:pt x="7272" y="226"/>
                  </a:cubicBezTo>
                  <a:cubicBezTo>
                    <a:pt x="7142" y="92"/>
                    <a:pt x="6907" y="0"/>
                    <a:pt x="66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846;p39">
              <a:extLst>
                <a:ext uri="{FF2B5EF4-FFF2-40B4-BE49-F238E27FC236}">
                  <a16:creationId xmlns:a16="http://schemas.microsoft.com/office/drawing/2014/main" id="{5D21602E-54B2-9EF6-DE8B-446E69F79D6D}"/>
                </a:ext>
              </a:extLst>
            </p:cNvPr>
            <p:cNvSpPr/>
            <p:nvPr/>
          </p:nvSpPr>
          <p:spPr>
            <a:xfrm>
              <a:off x="8321599" y="3934500"/>
              <a:ext cx="370114" cy="178622"/>
            </a:xfrm>
            <a:custGeom>
              <a:avLst/>
              <a:gdLst/>
              <a:ahLst/>
              <a:cxnLst/>
              <a:rect l="l" t="t" r="r" b="b"/>
              <a:pathLst>
                <a:path w="6271" h="2994" extrusionOk="0">
                  <a:moveTo>
                    <a:pt x="518" y="1"/>
                  </a:moveTo>
                  <a:cubicBezTo>
                    <a:pt x="238" y="1"/>
                    <a:pt x="19" y="106"/>
                    <a:pt x="3" y="242"/>
                  </a:cubicBezTo>
                  <a:cubicBezTo>
                    <a:pt x="0" y="252"/>
                    <a:pt x="0" y="264"/>
                    <a:pt x="3" y="274"/>
                  </a:cubicBezTo>
                  <a:lnTo>
                    <a:pt x="286" y="2666"/>
                  </a:lnTo>
                  <a:cubicBezTo>
                    <a:pt x="292" y="2736"/>
                    <a:pt x="343" y="2803"/>
                    <a:pt x="419" y="2857"/>
                  </a:cubicBezTo>
                  <a:cubicBezTo>
                    <a:pt x="540" y="2939"/>
                    <a:pt x="728" y="2993"/>
                    <a:pt x="928" y="2993"/>
                  </a:cubicBezTo>
                  <a:lnTo>
                    <a:pt x="5747" y="2993"/>
                  </a:lnTo>
                  <a:cubicBezTo>
                    <a:pt x="5950" y="2993"/>
                    <a:pt x="6112" y="2939"/>
                    <a:pt x="6195" y="2857"/>
                  </a:cubicBezTo>
                  <a:cubicBezTo>
                    <a:pt x="6249" y="2803"/>
                    <a:pt x="6271" y="2736"/>
                    <a:pt x="6249" y="2666"/>
                  </a:cubicBezTo>
                  <a:lnTo>
                    <a:pt x="5505" y="274"/>
                  </a:lnTo>
                  <a:cubicBezTo>
                    <a:pt x="5502" y="264"/>
                    <a:pt x="5496" y="252"/>
                    <a:pt x="5489" y="242"/>
                  </a:cubicBezTo>
                  <a:cubicBezTo>
                    <a:pt x="5416" y="106"/>
                    <a:pt x="5153" y="1"/>
                    <a:pt x="487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847;p39">
              <a:extLst>
                <a:ext uri="{FF2B5EF4-FFF2-40B4-BE49-F238E27FC236}">
                  <a16:creationId xmlns:a16="http://schemas.microsoft.com/office/drawing/2014/main" id="{9B815A56-F1FE-2050-8916-993F1E8E474D}"/>
                </a:ext>
              </a:extLst>
            </p:cNvPr>
            <p:cNvSpPr/>
            <p:nvPr/>
          </p:nvSpPr>
          <p:spPr>
            <a:xfrm>
              <a:off x="8344853" y="4134241"/>
              <a:ext cx="422642" cy="226350"/>
            </a:xfrm>
            <a:custGeom>
              <a:avLst/>
              <a:gdLst/>
              <a:ahLst/>
              <a:cxnLst/>
              <a:rect l="l" t="t" r="r" b="b"/>
              <a:pathLst>
                <a:path w="7161" h="3794" extrusionOk="0">
                  <a:moveTo>
                    <a:pt x="585" y="1"/>
                  </a:moveTo>
                  <a:cubicBezTo>
                    <a:pt x="426" y="1"/>
                    <a:pt x="289" y="33"/>
                    <a:pt x="187" y="90"/>
                  </a:cubicBezTo>
                  <a:cubicBezTo>
                    <a:pt x="67" y="150"/>
                    <a:pt x="0" y="242"/>
                    <a:pt x="13" y="344"/>
                  </a:cubicBezTo>
                  <a:lnTo>
                    <a:pt x="372" y="3374"/>
                  </a:lnTo>
                  <a:cubicBezTo>
                    <a:pt x="388" y="3517"/>
                    <a:pt x="521" y="3645"/>
                    <a:pt x="712" y="3721"/>
                  </a:cubicBezTo>
                  <a:cubicBezTo>
                    <a:pt x="829" y="3768"/>
                    <a:pt x="963" y="3794"/>
                    <a:pt x="1106" y="3794"/>
                  </a:cubicBezTo>
                  <a:lnTo>
                    <a:pt x="6563" y="3794"/>
                  </a:lnTo>
                  <a:cubicBezTo>
                    <a:pt x="6703" y="3794"/>
                    <a:pt x="6830" y="3768"/>
                    <a:pt x="6925" y="3721"/>
                  </a:cubicBezTo>
                  <a:cubicBezTo>
                    <a:pt x="7081" y="3645"/>
                    <a:pt x="7160" y="3517"/>
                    <a:pt x="7116" y="3374"/>
                  </a:cubicBezTo>
                  <a:lnTo>
                    <a:pt x="6172" y="344"/>
                  </a:lnTo>
                  <a:cubicBezTo>
                    <a:pt x="6140" y="242"/>
                    <a:pt x="6036" y="150"/>
                    <a:pt x="5890" y="90"/>
                  </a:cubicBezTo>
                  <a:cubicBezTo>
                    <a:pt x="5766" y="33"/>
                    <a:pt x="5613" y="1"/>
                    <a:pt x="5454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848;p39">
              <a:extLst>
                <a:ext uri="{FF2B5EF4-FFF2-40B4-BE49-F238E27FC236}">
                  <a16:creationId xmlns:a16="http://schemas.microsoft.com/office/drawing/2014/main" id="{3C86818A-08BE-A953-5F9F-F59CF78A94AE}"/>
                </a:ext>
              </a:extLst>
            </p:cNvPr>
            <p:cNvSpPr/>
            <p:nvPr/>
          </p:nvSpPr>
          <p:spPr>
            <a:xfrm>
              <a:off x="8375368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652" y="0"/>
                  </a:moveTo>
                  <a:cubicBezTo>
                    <a:pt x="395" y="0"/>
                    <a:pt x="179" y="92"/>
                    <a:pt x="77" y="226"/>
                  </a:cubicBezTo>
                  <a:cubicBezTo>
                    <a:pt x="26" y="289"/>
                    <a:pt x="1" y="365"/>
                    <a:pt x="10" y="445"/>
                  </a:cubicBezTo>
                  <a:lnTo>
                    <a:pt x="477" y="4406"/>
                  </a:lnTo>
                  <a:cubicBezTo>
                    <a:pt x="484" y="4444"/>
                    <a:pt x="493" y="4482"/>
                    <a:pt x="509" y="4520"/>
                  </a:cubicBezTo>
                  <a:cubicBezTo>
                    <a:pt x="614" y="4771"/>
                    <a:pt x="954" y="4965"/>
                    <a:pt x="1335" y="4965"/>
                  </a:cubicBezTo>
                  <a:lnTo>
                    <a:pt x="7625" y="4965"/>
                  </a:lnTo>
                  <a:cubicBezTo>
                    <a:pt x="8006" y="4965"/>
                    <a:pt x="8266" y="4771"/>
                    <a:pt x="8260" y="4520"/>
                  </a:cubicBezTo>
                  <a:cubicBezTo>
                    <a:pt x="8260" y="4482"/>
                    <a:pt x="8254" y="4444"/>
                    <a:pt x="8241" y="4406"/>
                  </a:cubicBezTo>
                  <a:lnTo>
                    <a:pt x="7008" y="445"/>
                  </a:lnTo>
                  <a:cubicBezTo>
                    <a:pt x="6983" y="365"/>
                    <a:pt x="6929" y="289"/>
                    <a:pt x="6850" y="226"/>
                  </a:cubicBezTo>
                  <a:cubicBezTo>
                    <a:pt x="6688" y="92"/>
                    <a:pt x="6437" y="0"/>
                    <a:pt x="6176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849;p39">
              <a:extLst>
                <a:ext uri="{FF2B5EF4-FFF2-40B4-BE49-F238E27FC236}">
                  <a16:creationId xmlns:a16="http://schemas.microsoft.com/office/drawing/2014/main" id="{5E1CD545-8A67-4BBE-8218-4CE3891EFBD2}"/>
                </a:ext>
              </a:extLst>
            </p:cNvPr>
            <p:cNvSpPr/>
            <p:nvPr/>
          </p:nvSpPr>
          <p:spPr>
            <a:xfrm>
              <a:off x="7961033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7" y="38"/>
                  </a:lnTo>
                  <a:lnTo>
                    <a:pt x="54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850;p39">
              <a:extLst>
                <a:ext uri="{FF2B5EF4-FFF2-40B4-BE49-F238E27FC236}">
                  <a16:creationId xmlns:a16="http://schemas.microsoft.com/office/drawing/2014/main" id="{FEF09459-FFEC-9792-59F6-646F878F9916}"/>
                </a:ext>
              </a:extLst>
            </p:cNvPr>
            <p:cNvSpPr/>
            <p:nvPr/>
          </p:nvSpPr>
          <p:spPr>
            <a:xfrm>
              <a:off x="8321776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6" y="3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851;p39">
              <a:extLst>
                <a:ext uri="{FF2B5EF4-FFF2-40B4-BE49-F238E27FC236}">
                  <a16:creationId xmlns:a16="http://schemas.microsoft.com/office/drawing/2014/main" id="{6D99450D-5277-4110-AE9D-D92EB2054B06}"/>
                </a:ext>
              </a:extLst>
            </p:cNvPr>
            <p:cNvSpPr/>
            <p:nvPr/>
          </p:nvSpPr>
          <p:spPr>
            <a:xfrm>
              <a:off x="7600289" y="3947804"/>
              <a:ext cx="323666" cy="2327"/>
            </a:xfrm>
            <a:custGeom>
              <a:avLst/>
              <a:gdLst/>
              <a:ahLst/>
              <a:cxnLst/>
              <a:rect l="l" t="t" r="r" b="b"/>
              <a:pathLst>
                <a:path w="54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484" y="38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852;p39">
              <a:extLst>
                <a:ext uri="{FF2B5EF4-FFF2-40B4-BE49-F238E27FC236}">
                  <a16:creationId xmlns:a16="http://schemas.microsoft.com/office/drawing/2014/main" id="{E911FBF8-7B44-EAE4-A6B0-066085599A7D}"/>
                </a:ext>
              </a:extLst>
            </p:cNvPr>
            <p:cNvSpPr/>
            <p:nvPr/>
          </p:nvSpPr>
          <p:spPr>
            <a:xfrm>
              <a:off x="7959321" y="3962003"/>
              <a:ext cx="327266" cy="2506"/>
            </a:xfrm>
            <a:custGeom>
              <a:avLst/>
              <a:gdLst/>
              <a:ahLst/>
              <a:cxnLst/>
              <a:rect l="l" t="t" r="r" b="b"/>
              <a:pathLst>
                <a:path w="5545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4" y="42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853;p39">
              <a:extLst>
                <a:ext uri="{FF2B5EF4-FFF2-40B4-BE49-F238E27FC236}">
                  <a16:creationId xmlns:a16="http://schemas.microsoft.com/office/drawing/2014/main" id="{5EE8405C-6237-4780-D5CA-97FAAE8FFB6E}"/>
                </a:ext>
              </a:extLst>
            </p:cNvPr>
            <p:cNvSpPr/>
            <p:nvPr/>
          </p:nvSpPr>
          <p:spPr>
            <a:xfrm>
              <a:off x="8323251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1" y="42"/>
                  </a:lnTo>
                  <a:lnTo>
                    <a:pt x="5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854;p39">
              <a:extLst>
                <a:ext uri="{FF2B5EF4-FFF2-40B4-BE49-F238E27FC236}">
                  <a16:creationId xmlns:a16="http://schemas.microsoft.com/office/drawing/2014/main" id="{A89C78A6-119D-71D7-16D4-8C693ADCB2C8}"/>
                </a:ext>
              </a:extLst>
            </p:cNvPr>
            <p:cNvSpPr/>
            <p:nvPr/>
          </p:nvSpPr>
          <p:spPr>
            <a:xfrm>
              <a:off x="7595627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0" y="0"/>
                  </a:moveTo>
                  <a:lnTo>
                    <a:pt x="0" y="42"/>
                  </a:lnTo>
                  <a:lnTo>
                    <a:pt x="5540" y="42"/>
                  </a:lnTo>
                  <a:lnTo>
                    <a:pt x="554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855;p39">
              <a:extLst>
                <a:ext uri="{FF2B5EF4-FFF2-40B4-BE49-F238E27FC236}">
                  <a16:creationId xmlns:a16="http://schemas.microsoft.com/office/drawing/2014/main" id="{29E5151D-D968-987E-17C9-D9277004A26D}"/>
                </a:ext>
              </a:extLst>
            </p:cNvPr>
            <p:cNvSpPr/>
            <p:nvPr/>
          </p:nvSpPr>
          <p:spPr>
            <a:xfrm>
              <a:off x="7958022" y="3976799"/>
              <a:ext cx="329863" cy="2327"/>
            </a:xfrm>
            <a:custGeom>
              <a:avLst/>
              <a:gdLst/>
              <a:ahLst/>
              <a:cxnLst/>
              <a:rect l="l" t="t" r="r" b="b"/>
              <a:pathLst>
                <a:path w="5589" h="39" extrusionOk="0">
                  <a:moveTo>
                    <a:pt x="1" y="0"/>
                  </a:moveTo>
                  <a:lnTo>
                    <a:pt x="1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856;p39">
              <a:extLst>
                <a:ext uri="{FF2B5EF4-FFF2-40B4-BE49-F238E27FC236}">
                  <a16:creationId xmlns:a16="http://schemas.microsoft.com/office/drawing/2014/main" id="{88168052-68AD-99A2-73F9-6E77884BF070}"/>
                </a:ext>
              </a:extLst>
            </p:cNvPr>
            <p:cNvSpPr/>
            <p:nvPr/>
          </p:nvSpPr>
          <p:spPr>
            <a:xfrm>
              <a:off x="8324963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857;p39">
              <a:extLst>
                <a:ext uri="{FF2B5EF4-FFF2-40B4-BE49-F238E27FC236}">
                  <a16:creationId xmlns:a16="http://schemas.microsoft.com/office/drawing/2014/main" id="{0C6C4FC3-2099-68DC-E485-9904FE590FDC}"/>
                </a:ext>
              </a:extLst>
            </p:cNvPr>
            <p:cNvSpPr/>
            <p:nvPr/>
          </p:nvSpPr>
          <p:spPr>
            <a:xfrm>
              <a:off x="7591141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858;p39">
              <a:extLst>
                <a:ext uri="{FF2B5EF4-FFF2-40B4-BE49-F238E27FC236}">
                  <a16:creationId xmlns:a16="http://schemas.microsoft.com/office/drawing/2014/main" id="{673DCA37-0365-2AF6-D273-CC06746276D0}"/>
                </a:ext>
              </a:extLst>
            </p:cNvPr>
            <p:cNvSpPr/>
            <p:nvPr/>
          </p:nvSpPr>
          <p:spPr>
            <a:xfrm>
              <a:off x="7956547" y="3991535"/>
              <a:ext cx="332814" cy="2565"/>
            </a:xfrm>
            <a:custGeom>
              <a:avLst/>
              <a:gdLst/>
              <a:ahLst/>
              <a:cxnLst/>
              <a:rect l="l" t="t" r="r" b="b"/>
              <a:pathLst>
                <a:path w="5639" h="43" extrusionOk="0">
                  <a:moveTo>
                    <a:pt x="0" y="1"/>
                  </a:moveTo>
                  <a:lnTo>
                    <a:pt x="0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859;p39">
              <a:extLst>
                <a:ext uri="{FF2B5EF4-FFF2-40B4-BE49-F238E27FC236}">
                  <a16:creationId xmlns:a16="http://schemas.microsoft.com/office/drawing/2014/main" id="{C8BA07F7-DA37-6DE9-54F1-ABA199ACA971}"/>
                </a:ext>
              </a:extLst>
            </p:cNvPr>
            <p:cNvSpPr/>
            <p:nvPr/>
          </p:nvSpPr>
          <p:spPr>
            <a:xfrm>
              <a:off x="8326616" y="3991535"/>
              <a:ext cx="332873" cy="2565"/>
            </a:xfrm>
            <a:custGeom>
              <a:avLst/>
              <a:gdLst/>
              <a:ahLst/>
              <a:cxnLst/>
              <a:rect l="l" t="t" r="r" b="b"/>
              <a:pathLst>
                <a:path w="5640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860;p39">
              <a:extLst>
                <a:ext uri="{FF2B5EF4-FFF2-40B4-BE49-F238E27FC236}">
                  <a16:creationId xmlns:a16="http://schemas.microsoft.com/office/drawing/2014/main" id="{2A29CDDA-5102-C38C-7F1B-87BA3E2AEFE9}"/>
                </a:ext>
              </a:extLst>
            </p:cNvPr>
            <p:cNvSpPr/>
            <p:nvPr/>
          </p:nvSpPr>
          <p:spPr>
            <a:xfrm>
              <a:off x="7586419" y="3991535"/>
              <a:ext cx="332637" cy="2565"/>
            </a:xfrm>
            <a:custGeom>
              <a:avLst/>
              <a:gdLst/>
              <a:ahLst/>
              <a:cxnLst/>
              <a:rect l="l" t="t" r="r" b="b"/>
              <a:pathLst>
                <a:path w="5636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6" y="42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861;p39">
              <a:extLst>
                <a:ext uri="{FF2B5EF4-FFF2-40B4-BE49-F238E27FC236}">
                  <a16:creationId xmlns:a16="http://schemas.microsoft.com/office/drawing/2014/main" id="{104CBFE1-C87C-048D-192C-386921965AED}"/>
                </a:ext>
              </a:extLst>
            </p:cNvPr>
            <p:cNvSpPr/>
            <p:nvPr/>
          </p:nvSpPr>
          <p:spPr>
            <a:xfrm>
              <a:off x="7955012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7" y="38"/>
                  </a:lnTo>
                  <a:lnTo>
                    <a:pt x="56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862;p39">
              <a:extLst>
                <a:ext uri="{FF2B5EF4-FFF2-40B4-BE49-F238E27FC236}">
                  <a16:creationId xmlns:a16="http://schemas.microsoft.com/office/drawing/2014/main" id="{80A47399-C1FC-BF89-FB93-18CEC4A8952B}"/>
                </a:ext>
              </a:extLst>
            </p:cNvPr>
            <p:cNvSpPr/>
            <p:nvPr/>
          </p:nvSpPr>
          <p:spPr>
            <a:xfrm>
              <a:off x="8328504" y="4006927"/>
              <a:ext cx="335470" cy="2327"/>
            </a:xfrm>
            <a:custGeom>
              <a:avLst/>
              <a:gdLst/>
              <a:ahLst/>
              <a:cxnLst/>
              <a:rect l="l" t="t" r="r" b="b"/>
              <a:pathLst>
                <a:path w="56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4" y="38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863;p39">
              <a:extLst>
                <a:ext uri="{FF2B5EF4-FFF2-40B4-BE49-F238E27FC236}">
                  <a16:creationId xmlns:a16="http://schemas.microsoft.com/office/drawing/2014/main" id="{9524BBFE-600E-139E-4FF4-95058E862409}"/>
                </a:ext>
              </a:extLst>
            </p:cNvPr>
            <p:cNvSpPr/>
            <p:nvPr/>
          </p:nvSpPr>
          <p:spPr>
            <a:xfrm>
              <a:off x="7581756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686" y="38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864;p39">
              <a:extLst>
                <a:ext uri="{FF2B5EF4-FFF2-40B4-BE49-F238E27FC236}">
                  <a16:creationId xmlns:a16="http://schemas.microsoft.com/office/drawing/2014/main" id="{49F3DB06-4CF2-21EA-41CA-4358AC206986}"/>
                </a:ext>
              </a:extLst>
            </p:cNvPr>
            <p:cNvSpPr/>
            <p:nvPr/>
          </p:nvSpPr>
          <p:spPr>
            <a:xfrm>
              <a:off x="7953714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4" y="42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865;p39">
              <a:extLst>
                <a:ext uri="{FF2B5EF4-FFF2-40B4-BE49-F238E27FC236}">
                  <a16:creationId xmlns:a16="http://schemas.microsoft.com/office/drawing/2014/main" id="{623DD2C6-ED3E-02A1-C60B-1134E9CEB700}"/>
                </a:ext>
              </a:extLst>
            </p:cNvPr>
            <p:cNvSpPr/>
            <p:nvPr/>
          </p:nvSpPr>
          <p:spPr>
            <a:xfrm>
              <a:off x="8330216" y="4022259"/>
              <a:ext cx="338657" cy="2506"/>
            </a:xfrm>
            <a:custGeom>
              <a:avLst/>
              <a:gdLst/>
              <a:ahLst/>
              <a:cxnLst/>
              <a:rect l="l" t="t" r="r" b="b"/>
              <a:pathLst>
                <a:path w="5738" h="42" extrusionOk="0">
                  <a:moveTo>
                    <a:pt x="0" y="1"/>
                  </a:moveTo>
                  <a:lnTo>
                    <a:pt x="0" y="42"/>
                  </a:lnTo>
                  <a:lnTo>
                    <a:pt x="5737" y="42"/>
                  </a:lnTo>
                  <a:lnTo>
                    <a:pt x="573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866;p39">
              <a:extLst>
                <a:ext uri="{FF2B5EF4-FFF2-40B4-BE49-F238E27FC236}">
                  <a16:creationId xmlns:a16="http://schemas.microsoft.com/office/drawing/2014/main" id="{0327753C-8588-C327-6663-CBA159C55CA3}"/>
                </a:ext>
              </a:extLst>
            </p:cNvPr>
            <p:cNvSpPr/>
            <p:nvPr/>
          </p:nvSpPr>
          <p:spPr>
            <a:xfrm>
              <a:off x="7577035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5" y="42"/>
                  </a:lnTo>
                  <a:lnTo>
                    <a:pt x="573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867;p39">
              <a:extLst>
                <a:ext uri="{FF2B5EF4-FFF2-40B4-BE49-F238E27FC236}">
                  <a16:creationId xmlns:a16="http://schemas.microsoft.com/office/drawing/2014/main" id="{D22A7BE8-7E17-12E8-D632-8181E3D86A83}"/>
                </a:ext>
              </a:extLst>
            </p:cNvPr>
            <p:cNvSpPr/>
            <p:nvPr/>
          </p:nvSpPr>
          <p:spPr>
            <a:xfrm>
              <a:off x="7952238" y="4038010"/>
              <a:ext cx="341431" cy="2327"/>
            </a:xfrm>
            <a:custGeom>
              <a:avLst/>
              <a:gdLst/>
              <a:ahLst/>
              <a:cxnLst/>
              <a:rect l="l" t="t" r="r" b="b"/>
              <a:pathLst>
                <a:path w="5785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5" y="38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868;p39">
              <a:extLst>
                <a:ext uri="{FF2B5EF4-FFF2-40B4-BE49-F238E27FC236}">
                  <a16:creationId xmlns:a16="http://schemas.microsoft.com/office/drawing/2014/main" id="{DE78D73C-1857-6324-3AEF-24F18E3F6F09}"/>
                </a:ext>
              </a:extLst>
            </p:cNvPr>
            <p:cNvSpPr/>
            <p:nvPr/>
          </p:nvSpPr>
          <p:spPr>
            <a:xfrm>
              <a:off x="833210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869;p39">
              <a:extLst>
                <a:ext uri="{FF2B5EF4-FFF2-40B4-BE49-F238E27FC236}">
                  <a16:creationId xmlns:a16="http://schemas.microsoft.com/office/drawing/2014/main" id="{015D7984-D280-3939-966E-6E596270237B}"/>
                </a:ext>
              </a:extLst>
            </p:cNvPr>
            <p:cNvSpPr/>
            <p:nvPr/>
          </p:nvSpPr>
          <p:spPr>
            <a:xfrm>
              <a:off x="757219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870;p39">
              <a:extLst>
                <a:ext uri="{FF2B5EF4-FFF2-40B4-BE49-F238E27FC236}">
                  <a16:creationId xmlns:a16="http://schemas.microsoft.com/office/drawing/2014/main" id="{2289C587-82E4-9B13-A6E1-287C48932A3B}"/>
                </a:ext>
              </a:extLst>
            </p:cNvPr>
            <p:cNvSpPr/>
            <p:nvPr/>
          </p:nvSpPr>
          <p:spPr>
            <a:xfrm>
              <a:off x="7950527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871;p39">
              <a:extLst>
                <a:ext uri="{FF2B5EF4-FFF2-40B4-BE49-F238E27FC236}">
                  <a16:creationId xmlns:a16="http://schemas.microsoft.com/office/drawing/2014/main" id="{67AE9578-74DE-5610-C118-F3F2E8235B23}"/>
                </a:ext>
              </a:extLst>
            </p:cNvPr>
            <p:cNvSpPr/>
            <p:nvPr/>
          </p:nvSpPr>
          <p:spPr>
            <a:xfrm>
              <a:off x="8333934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872;p39">
              <a:extLst>
                <a:ext uri="{FF2B5EF4-FFF2-40B4-BE49-F238E27FC236}">
                  <a16:creationId xmlns:a16="http://schemas.microsoft.com/office/drawing/2014/main" id="{E11EC387-AD43-6731-3568-568E3B67A408}"/>
                </a:ext>
              </a:extLst>
            </p:cNvPr>
            <p:cNvSpPr/>
            <p:nvPr/>
          </p:nvSpPr>
          <p:spPr>
            <a:xfrm>
              <a:off x="7567296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873;p39">
              <a:extLst>
                <a:ext uri="{FF2B5EF4-FFF2-40B4-BE49-F238E27FC236}">
                  <a16:creationId xmlns:a16="http://schemas.microsoft.com/office/drawing/2014/main" id="{D0209BE5-FB68-CE92-32C0-AE0D0506E947}"/>
                </a:ext>
              </a:extLst>
            </p:cNvPr>
            <p:cNvSpPr/>
            <p:nvPr/>
          </p:nvSpPr>
          <p:spPr>
            <a:xfrm>
              <a:off x="7949051" y="4070226"/>
              <a:ext cx="347805" cy="2506"/>
            </a:xfrm>
            <a:custGeom>
              <a:avLst/>
              <a:gdLst/>
              <a:ahLst/>
              <a:cxnLst/>
              <a:rect l="l" t="t" r="r" b="b"/>
              <a:pathLst>
                <a:path w="5893" h="42" extrusionOk="0">
                  <a:moveTo>
                    <a:pt x="0" y="0"/>
                  </a:moveTo>
                  <a:lnTo>
                    <a:pt x="0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874;p39">
              <a:extLst>
                <a:ext uri="{FF2B5EF4-FFF2-40B4-BE49-F238E27FC236}">
                  <a16:creationId xmlns:a16="http://schemas.microsoft.com/office/drawing/2014/main" id="{C7E87AB2-7AFB-7D9E-4CB0-8CC689137D89}"/>
                </a:ext>
              </a:extLst>
            </p:cNvPr>
            <p:cNvSpPr/>
            <p:nvPr/>
          </p:nvSpPr>
          <p:spPr>
            <a:xfrm>
              <a:off x="8335823" y="4070226"/>
              <a:ext cx="347864" cy="2506"/>
            </a:xfrm>
            <a:custGeom>
              <a:avLst/>
              <a:gdLst/>
              <a:ahLst/>
              <a:cxnLst/>
              <a:rect l="l" t="t" r="r" b="b"/>
              <a:pathLst>
                <a:path w="5894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875;p39">
              <a:extLst>
                <a:ext uri="{FF2B5EF4-FFF2-40B4-BE49-F238E27FC236}">
                  <a16:creationId xmlns:a16="http://schemas.microsoft.com/office/drawing/2014/main" id="{C92885B9-3216-D229-8985-6103363EB11E}"/>
                </a:ext>
              </a:extLst>
            </p:cNvPr>
            <p:cNvSpPr/>
            <p:nvPr/>
          </p:nvSpPr>
          <p:spPr>
            <a:xfrm>
              <a:off x="7562220" y="4070226"/>
              <a:ext cx="347687" cy="2506"/>
            </a:xfrm>
            <a:custGeom>
              <a:avLst/>
              <a:gdLst/>
              <a:ahLst/>
              <a:cxnLst/>
              <a:rect l="l" t="t" r="r" b="b"/>
              <a:pathLst>
                <a:path w="5891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0" y="4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876;p39">
              <a:extLst>
                <a:ext uri="{FF2B5EF4-FFF2-40B4-BE49-F238E27FC236}">
                  <a16:creationId xmlns:a16="http://schemas.microsoft.com/office/drawing/2014/main" id="{F87AE9F5-AB50-D2A8-C12A-326E51AA4537}"/>
                </a:ext>
              </a:extLst>
            </p:cNvPr>
            <p:cNvSpPr/>
            <p:nvPr/>
          </p:nvSpPr>
          <p:spPr>
            <a:xfrm>
              <a:off x="7947517" y="4086692"/>
              <a:ext cx="350874" cy="2506"/>
            </a:xfrm>
            <a:custGeom>
              <a:avLst/>
              <a:gdLst/>
              <a:ahLst/>
              <a:cxnLst/>
              <a:rect l="l" t="t" r="r" b="b"/>
              <a:pathLst>
                <a:path w="5945" h="42" extrusionOk="0">
                  <a:moveTo>
                    <a:pt x="1" y="1"/>
                  </a:moveTo>
                  <a:lnTo>
                    <a:pt x="1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877;p39">
              <a:extLst>
                <a:ext uri="{FF2B5EF4-FFF2-40B4-BE49-F238E27FC236}">
                  <a16:creationId xmlns:a16="http://schemas.microsoft.com/office/drawing/2014/main" id="{147E4408-D610-3D76-8B87-2300A793C6E9}"/>
                </a:ext>
              </a:extLst>
            </p:cNvPr>
            <p:cNvSpPr/>
            <p:nvPr/>
          </p:nvSpPr>
          <p:spPr>
            <a:xfrm>
              <a:off x="8337712" y="4086692"/>
              <a:ext cx="350992" cy="2506"/>
            </a:xfrm>
            <a:custGeom>
              <a:avLst/>
              <a:gdLst/>
              <a:ahLst/>
              <a:cxnLst/>
              <a:rect l="l" t="t" r="r" b="b"/>
              <a:pathLst>
                <a:path w="5947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7" y="42"/>
                  </a:lnTo>
                  <a:lnTo>
                    <a:pt x="594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878;p39">
              <a:extLst>
                <a:ext uri="{FF2B5EF4-FFF2-40B4-BE49-F238E27FC236}">
                  <a16:creationId xmlns:a16="http://schemas.microsoft.com/office/drawing/2014/main" id="{B34BCBE4-219E-2442-528D-2A472328A144}"/>
                </a:ext>
              </a:extLst>
            </p:cNvPr>
            <p:cNvSpPr/>
            <p:nvPr/>
          </p:nvSpPr>
          <p:spPr>
            <a:xfrm>
              <a:off x="7557203" y="4086692"/>
              <a:ext cx="350815" cy="2506"/>
            </a:xfrm>
            <a:custGeom>
              <a:avLst/>
              <a:gdLst/>
              <a:ahLst/>
              <a:cxnLst/>
              <a:rect l="l" t="t" r="r" b="b"/>
              <a:pathLst>
                <a:path w="5944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879;p39">
              <a:extLst>
                <a:ext uri="{FF2B5EF4-FFF2-40B4-BE49-F238E27FC236}">
                  <a16:creationId xmlns:a16="http://schemas.microsoft.com/office/drawing/2014/main" id="{22D33D30-0007-B169-A18A-FDDDAD4635F6}"/>
                </a:ext>
              </a:extLst>
            </p:cNvPr>
            <p:cNvSpPr/>
            <p:nvPr/>
          </p:nvSpPr>
          <p:spPr>
            <a:xfrm>
              <a:off x="7952415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5" y="42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880;p39">
              <a:extLst>
                <a:ext uri="{FF2B5EF4-FFF2-40B4-BE49-F238E27FC236}">
                  <a16:creationId xmlns:a16="http://schemas.microsoft.com/office/drawing/2014/main" id="{F98DB428-2026-8D29-8916-77DBDED44F9E}"/>
                </a:ext>
              </a:extLst>
            </p:cNvPr>
            <p:cNvSpPr/>
            <p:nvPr/>
          </p:nvSpPr>
          <p:spPr>
            <a:xfrm>
              <a:off x="8346329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6" y="42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881;p39">
              <a:extLst>
                <a:ext uri="{FF2B5EF4-FFF2-40B4-BE49-F238E27FC236}">
                  <a16:creationId xmlns:a16="http://schemas.microsoft.com/office/drawing/2014/main" id="{131A66AC-61FB-1C37-4DB7-839FDDBE9E1D}"/>
                </a:ext>
              </a:extLst>
            </p:cNvPr>
            <p:cNvSpPr/>
            <p:nvPr/>
          </p:nvSpPr>
          <p:spPr>
            <a:xfrm>
              <a:off x="7558679" y="4103576"/>
              <a:ext cx="340722" cy="2506"/>
            </a:xfrm>
            <a:custGeom>
              <a:avLst/>
              <a:gdLst/>
              <a:ahLst/>
              <a:cxnLst/>
              <a:rect l="l" t="t" r="r" b="b"/>
              <a:pathLst>
                <a:path w="5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2" y="42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882;p39">
              <a:extLst>
                <a:ext uri="{FF2B5EF4-FFF2-40B4-BE49-F238E27FC236}">
                  <a16:creationId xmlns:a16="http://schemas.microsoft.com/office/drawing/2014/main" id="{B9198695-33A3-2C59-BDD4-EABD192D85CF}"/>
                </a:ext>
              </a:extLst>
            </p:cNvPr>
            <p:cNvSpPr/>
            <p:nvPr/>
          </p:nvSpPr>
          <p:spPr>
            <a:xfrm>
              <a:off x="7954481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883;p39">
              <a:extLst>
                <a:ext uri="{FF2B5EF4-FFF2-40B4-BE49-F238E27FC236}">
                  <a16:creationId xmlns:a16="http://schemas.microsoft.com/office/drawing/2014/main" id="{CF29ADA2-434F-0FC9-8C2B-8CE60EF266EC}"/>
                </a:ext>
              </a:extLst>
            </p:cNvPr>
            <p:cNvSpPr/>
            <p:nvPr/>
          </p:nvSpPr>
          <p:spPr>
            <a:xfrm>
              <a:off x="8355713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884;p39">
              <a:extLst>
                <a:ext uri="{FF2B5EF4-FFF2-40B4-BE49-F238E27FC236}">
                  <a16:creationId xmlns:a16="http://schemas.microsoft.com/office/drawing/2014/main" id="{DB2FFBA0-7D6C-73E9-A05D-108D1345E793}"/>
                </a:ext>
              </a:extLst>
            </p:cNvPr>
            <p:cNvSpPr/>
            <p:nvPr/>
          </p:nvSpPr>
          <p:spPr>
            <a:xfrm>
              <a:off x="7553249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885;p39">
              <a:extLst>
                <a:ext uri="{FF2B5EF4-FFF2-40B4-BE49-F238E27FC236}">
                  <a16:creationId xmlns:a16="http://schemas.microsoft.com/office/drawing/2014/main" id="{AF895018-6AB9-6630-2450-A4629D9237CB}"/>
                </a:ext>
              </a:extLst>
            </p:cNvPr>
            <p:cNvSpPr/>
            <p:nvPr/>
          </p:nvSpPr>
          <p:spPr>
            <a:xfrm>
              <a:off x="794078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886;p39">
              <a:extLst>
                <a:ext uri="{FF2B5EF4-FFF2-40B4-BE49-F238E27FC236}">
                  <a16:creationId xmlns:a16="http://schemas.microsoft.com/office/drawing/2014/main" id="{A4F63807-0EB8-E573-8396-4BC713E59D52}"/>
                </a:ext>
              </a:extLst>
            </p:cNvPr>
            <p:cNvSpPr/>
            <p:nvPr/>
          </p:nvSpPr>
          <p:spPr>
            <a:xfrm>
              <a:off x="8345975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887;p39">
              <a:extLst>
                <a:ext uri="{FF2B5EF4-FFF2-40B4-BE49-F238E27FC236}">
                  <a16:creationId xmlns:a16="http://schemas.microsoft.com/office/drawing/2014/main" id="{76405A26-18CF-2077-CE8F-A910C3B68728}"/>
                </a:ext>
              </a:extLst>
            </p:cNvPr>
            <p:cNvSpPr/>
            <p:nvPr/>
          </p:nvSpPr>
          <p:spPr>
            <a:xfrm>
              <a:off x="753577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1" y="0"/>
                  </a:moveTo>
                  <a:lnTo>
                    <a:pt x="1" y="39"/>
                  </a:lnTo>
                  <a:lnTo>
                    <a:pt x="6170" y="39"/>
                  </a:lnTo>
                  <a:lnTo>
                    <a:pt x="617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888;p39">
              <a:extLst>
                <a:ext uri="{FF2B5EF4-FFF2-40B4-BE49-F238E27FC236}">
                  <a16:creationId xmlns:a16="http://schemas.microsoft.com/office/drawing/2014/main" id="{901E149A-F5FB-996A-4597-8E6500D6C37F}"/>
                </a:ext>
              </a:extLst>
            </p:cNvPr>
            <p:cNvSpPr/>
            <p:nvPr/>
          </p:nvSpPr>
          <p:spPr>
            <a:xfrm>
              <a:off x="7939076" y="4174452"/>
              <a:ext cx="367754" cy="2327"/>
            </a:xfrm>
            <a:custGeom>
              <a:avLst/>
              <a:gdLst/>
              <a:ahLst/>
              <a:cxnLst/>
              <a:rect l="l" t="t" r="r" b="b"/>
              <a:pathLst>
                <a:path w="6231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889;p39">
              <a:extLst>
                <a:ext uri="{FF2B5EF4-FFF2-40B4-BE49-F238E27FC236}">
                  <a16:creationId xmlns:a16="http://schemas.microsoft.com/office/drawing/2014/main" id="{0038F6C7-A87F-EEA8-CD0E-091956258079}"/>
                </a:ext>
              </a:extLst>
            </p:cNvPr>
            <p:cNvSpPr/>
            <p:nvPr/>
          </p:nvSpPr>
          <p:spPr>
            <a:xfrm>
              <a:off x="834804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0" y="0"/>
                  </a:moveTo>
                  <a:lnTo>
                    <a:pt x="0" y="38"/>
                  </a:lnTo>
                  <a:lnTo>
                    <a:pt x="6229" y="38"/>
                  </a:lnTo>
                  <a:lnTo>
                    <a:pt x="622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890;p39">
              <a:extLst>
                <a:ext uri="{FF2B5EF4-FFF2-40B4-BE49-F238E27FC236}">
                  <a16:creationId xmlns:a16="http://schemas.microsoft.com/office/drawing/2014/main" id="{B9244FE9-DEB1-725C-A5AC-215F056F9AD0}"/>
                </a:ext>
              </a:extLst>
            </p:cNvPr>
            <p:cNvSpPr/>
            <p:nvPr/>
          </p:nvSpPr>
          <p:spPr>
            <a:xfrm>
              <a:off x="753017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891;p39">
              <a:extLst>
                <a:ext uri="{FF2B5EF4-FFF2-40B4-BE49-F238E27FC236}">
                  <a16:creationId xmlns:a16="http://schemas.microsoft.com/office/drawing/2014/main" id="{F2D6A001-94BD-CBE2-2AFA-0CA2EE77FB55}"/>
                </a:ext>
              </a:extLst>
            </p:cNvPr>
            <p:cNvSpPr/>
            <p:nvPr/>
          </p:nvSpPr>
          <p:spPr>
            <a:xfrm>
              <a:off x="793742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892;p39">
              <a:extLst>
                <a:ext uri="{FF2B5EF4-FFF2-40B4-BE49-F238E27FC236}">
                  <a16:creationId xmlns:a16="http://schemas.microsoft.com/office/drawing/2014/main" id="{AE1FD34F-64F5-FB16-F911-E59F08ADC616}"/>
                </a:ext>
              </a:extLst>
            </p:cNvPr>
            <p:cNvSpPr/>
            <p:nvPr/>
          </p:nvSpPr>
          <p:spPr>
            <a:xfrm>
              <a:off x="8350283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893;p39">
              <a:extLst>
                <a:ext uri="{FF2B5EF4-FFF2-40B4-BE49-F238E27FC236}">
                  <a16:creationId xmlns:a16="http://schemas.microsoft.com/office/drawing/2014/main" id="{C099E337-CE9F-DD8D-C025-9574D3D61387}"/>
                </a:ext>
              </a:extLst>
            </p:cNvPr>
            <p:cNvSpPr/>
            <p:nvPr/>
          </p:nvSpPr>
          <p:spPr>
            <a:xfrm>
              <a:off x="752456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894;p39">
              <a:extLst>
                <a:ext uri="{FF2B5EF4-FFF2-40B4-BE49-F238E27FC236}">
                  <a16:creationId xmlns:a16="http://schemas.microsoft.com/office/drawing/2014/main" id="{5FA2839A-B6F9-1DFF-2507-7ACF986F11F3}"/>
                </a:ext>
              </a:extLst>
            </p:cNvPr>
            <p:cNvSpPr/>
            <p:nvPr/>
          </p:nvSpPr>
          <p:spPr>
            <a:xfrm>
              <a:off x="7935535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1" y="41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895;p39">
              <a:extLst>
                <a:ext uri="{FF2B5EF4-FFF2-40B4-BE49-F238E27FC236}">
                  <a16:creationId xmlns:a16="http://schemas.microsoft.com/office/drawing/2014/main" id="{5D127E03-A6B4-CC6E-2538-F353BB9C77DA}"/>
                </a:ext>
              </a:extLst>
            </p:cNvPr>
            <p:cNvSpPr/>
            <p:nvPr/>
          </p:nvSpPr>
          <p:spPr>
            <a:xfrm>
              <a:off x="8352349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0" y="4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896;p39">
              <a:extLst>
                <a:ext uri="{FF2B5EF4-FFF2-40B4-BE49-F238E27FC236}">
                  <a16:creationId xmlns:a16="http://schemas.microsoft.com/office/drawing/2014/main" id="{007EE40C-E9F4-83E5-F5CC-CFE07D347357}"/>
                </a:ext>
              </a:extLst>
            </p:cNvPr>
            <p:cNvSpPr/>
            <p:nvPr/>
          </p:nvSpPr>
          <p:spPr>
            <a:xfrm>
              <a:off x="7518721" y="4211799"/>
              <a:ext cx="374659" cy="2506"/>
            </a:xfrm>
            <a:custGeom>
              <a:avLst/>
              <a:gdLst/>
              <a:ahLst/>
              <a:cxnLst/>
              <a:rect l="l" t="t" r="r" b="b"/>
              <a:pathLst>
                <a:path w="6348" h="42" extrusionOk="0">
                  <a:moveTo>
                    <a:pt x="1" y="0"/>
                  </a:moveTo>
                  <a:lnTo>
                    <a:pt x="1" y="41"/>
                  </a:lnTo>
                  <a:lnTo>
                    <a:pt x="6348" y="41"/>
                  </a:lnTo>
                  <a:lnTo>
                    <a:pt x="6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897;p39">
              <a:extLst>
                <a:ext uri="{FF2B5EF4-FFF2-40B4-BE49-F238E27FC236}">
                  <a16:creationId xmlns:a16="http://schemas.microsoft.com/office/drawing/2014/main" id="{E7C08874-B661-4312-34DE-37824D4DFAD0}"/>
                </a:ext>
              </a:extLst>
            </p:cNvPr>
            <p:cNvSpPr/>
            <p:nvPr/>
          </p:nvSpPr>
          <p:spPr>
            <a:xfrm>
              <a:off x="7933646" y="4230950"/>
              <a:ext cx="378613" cy="2506"/>
            </a:xfrm>
            <a:custGeom>
              <a:avLst/>
              <a:gdLst/>
              <a:ahLst/>
              <a:cxnLst/>
              <a:rect l="l" t="t" r="r" b="b"/>
              <a:pathLst>
                <a:path w="6415" h="42" extrusionOk="0">
                  <a:moveTo>
                    <a:pt x="1" y="0"/>
                  </a:moveTo>
                  <a:lnTo>
                    <a:pt x="1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898;p39">
              <a:extLst>
                <a:ext uri="{FF2B5EF4-FFF2-40B4-BE49-F238E27FC236}">
                  <a16:creationId xmlns:a16="http://schemas.microsoft.com/office/drawing/2014/main" id="{C772B86D-30BB-D911-A383-51EAE5892735}"/>
                </a:ext>
              </a:extLst>
            </p:cNvPr>
            <p:cNvSpPr/>
            <p:nvPr/>
          </p:nvSpPr>
          <p:spPr>
            <a:xfrm>
              <a:off x="8354592" y="4230950"/>
              <a:ext cx="378554" cy="2506"/>
            </a:xfrm>
            <a:custGeom>
              <a:avLst/>
              <a:gdLst/>
              <a:ahLst/>
              <a:cxnLst/>
              <a:rect l="l" t="t" r="r" b="b"/>
              <a:pathLst>
                <a:path w="6414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899;p39">
              <a:extLst>
                <a:ext uri="{FF2B5EF4-FFF2-40B4-BE49-F238E27FC236}">
                  <a16:creationId xmlns:a16="http://schemas.microsoft.com/office/drawing/2014/main" id="{73E66C15-9C5C-B420-876E-CE97606303A9}"/>
                </a:ext>
              </a:extLst>
            </p:cNvPr>
            <p:cNvSpPr/>
            <p:nvPr/>
          </p:nvSpPr>
          <p:spPr>
            <a:xfrm>
              <a:off x="7512760" y="4230950"/>
              <a:ext cx="378377" cy="2506"/>
            </a:xfrm>
            <a:custGeom>
              <a:avLst/>
              <a:gdLst/>
              <a:ahLst/>
              <a:cxnLst/>
              <a:rect l="l" t="t" r="r" b="b"/>
              <a:pathLst>
                <a:path w="6411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1" y="41"/>
                  </a:lnTo>
                  <a:lnTo>
                    <a:pt x="641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900;p39">
              <a:extLst>
                <a:ext uri="{FF2B5EF4-FFF2-40B4-BE49-F238E27FC236}">
                  <a16:creationId xmlns:a16="http://schemas.microsoft.com/office/drawing/2014/main" id="{22801B03-6880-2BC9-E7F2-413503CE9E2B}"/>
                </a:ext>
              </a:extLst>
            </p:cNvPr>
            <p:cNvSpPr/>
            <p:nvPr/>
          </p:nvSpPr>
          <p:spPr>
            <a:xfrm>
              <a:off x="7931758" y="4250638"/>
              <a:ext cx="382391" cy="2506"/>
            </a:xfrm>
            <a:custGeom>
              <a:avLst/>
              <a:gdLst/>
              <a:ahLst/>
              <a:cxnLst/>
              <a:rect l="l" t="t" r="r" b="b"/>
              <a:pathLst>
                <a:path w="6479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8" y="42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901;p39">
              <a:extLst>
                <a:ext uri="{FF2B5EF4-FFF2-40B4-BE49-F238E27FC236}">
                  <a16:creationId xmlns:a16="http://schemas.microsoft.com/office/drawing/2014/main" id="{35F5F3EE-66F8-51DC-3217-C79610B0A506}"/>
                </a:ext>
              </a:extLst>
            </p:cNvPr>
            <p:cNvSpPr/>
            <p:nvPr/>
          </p:nvSpPr>
          <p:spPr>
            <a:xfrm>
              <a:off x="8357012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902;p39">
              <a:extLst>
                <a:ext uri="{FF2B5EF4-FFF2-40B4-BE49-F238E27FC236}">
                  <a16:creationId xmlns:a16="http://schemas.microsoft.com/office/drawing/2014/main" id="{79822F29-D857-7E2E-5AF6-EA6183B8D247}"/>
                </a:ext>
              </a:extLst>
            </p:cNvPr>
            <p:cNvSpPr/>
            <p:nvPr/>
          </p:nvSpPr>
          <p:spPr>
            <a:xfrm>
              <a:off x="7506739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903;p39">
              <a:extLst>
                <a:ext uri="{FF2B5EF4-FFF2-40B4-BE49-F238E27FC236}">
                  <a16:creationId xmlns:a16="http://schemas.microsoft.com/office/drawing/2014/main" id="{415A90E8-ACDA-FA5A-4C36-63399DC2AF80}"/>
                </a:ext>
              </a:extLst>
            </p:cNvPr>
            <p:cNvSpPr/>
            <p:nvPr/>
          </p:nvSpPr>
          <p:spPr>
            <a:xfrm>
              <a:off x="7929928" y="4270743"/>
              <a:ext cx="386050" cy="2327"/>
            </a:xfrm>
            <a:custGeom>
              <a:avLst/>
              <a:gdLst/>
              <a:ahLst/>
              <a:cxnLst/>
              <a:rect l="l" t="t" r="r" b="b"/>
              <a:pathLst>
                <a:path w="6541" h="39" extrusionOk="0">
                  <a:moveTo>
                    <a:pt x="0" y="0"/>
                  </a:moveTo>
                  <a:lnTo>
                    <a:pt x="0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904;p39">
              <a:extLst>
                <a:ext uri="{FF2B5EF4-FFF2-40B4-BE49-F238E27FC236}">
                  <a16:creationId xmlns:a16="http://schemas.microsoft.com/office/drawing/2014/main" id="{3F2E952E-2312-B577-5D3D-6F02BA429D4C}"/>
                </a:ext>
              </a:extLst>
            </p:cNvPr>
            <p:cNvSpPr/>
            <p:nvPr/>
          </p:nvSpPr>
          <p:spPr>
            <a:xfrm>
              <a:off x="8359255" y="4270743"/>
              <a:ext cx="386109" cy="2327"/>
            </a:xfrm>
            <a:custGeom>
              <a:avLst/>
              <a:gdLst/>
              <a:ahLst/>
              <a:cxnLst/>
              <a:rect l="l" t="t" r="r" b="b"/>
              <a:pathLst>
                <a:path w="6542" h="39" extrusionOk="0">
                  <a:moveTo>
                    <a:pt x="1" y="0"/>
                  </a:moveTo>
                  <a:lnTo>
                    <a:pt x="1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905;p39">
              <a:extLst>
                <a:ext uri="{FF2B5EF4-FFF2-40B4-BE49-F238E27FC236}">
                  <a16:creationId xmlns:a16="http://schemas.microsoft.com/office/drawing/2014/main" id="{069799B1-5FDF-392F-6A01-CC379E6FD4AE}"/>
                </a:ext>
              </a:extLst>
            </p:cNvPr>
            <p:cNvSpPr/>
            <p:nvPr/>
          </p:nvSpPr>
          <p:spPr>
            <a:xfrm>
              <a:off x="7500542" y="4270743"/>
              <a:ext cx="385932" cy="2327"/>
            </a:xfrm>
            <a:custGeom>
              <a:avLst/>
              <a:gdLst/>
              <a:ahLst/>
              <a:cxnLst/>
              <a:rect l="l" t="t" r="r" b="b"/>
              <a:pathLst>
                <a:path w="6539" h="39" extrusionOk="0">
                  <a:moveTo>
                    <a:pt x="1" y="0"/>
                  </a:moveTo>
                  <a:lnTo>
                    <a:pt x="1" y="38"/>
                  </a:lnTo>
                  <a:lnTo>
                    <a:pt x="6538" y="38"/>
                  </a:lnTo>
                  <a:lnTo>
                    <a:pt x="65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906;p39">
              <a:extLst>
                <a:ext uri="{FF2B5EF4-FFF2-40B4-BE49-F238E27FC236}">
                  <a16:creationId xmlns:a16="http://schemas.microsoft.com/office/drawing/2014/main" id="{36B71E46-3E72-FCAA-0AEF-C44E0B339AB1}"/>
                </a:ext>
              </a:extLst>
            </p:cNvPr>
            <p:cNvSpPr/>
            <p:nvPr/>
          </p:nvSpPr>
          <p:spPr>
            <a:xfrm>
              <a:off x="7928039" y="4291206"/>
              <a:ext cx="389827" cy="2327"/>
            </a:xfrm>
            <a:custGeom>
              <a:avLst/>
              <a:gdLst/>
              <a:ahLst/>
              <a:cxnLst/>
              <a:rect l="l" t="t" r="r" b="b"/>
              <a:pathLst>
                <a:path w="6605" h="39" extrusionOk="0">
                  <a:moveTo>
                    <a:pt x="0" y="0"/>
                  </a:moveTo>
                  <a:lnTo>
                    <a:pt x="0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907;p39">
              <a:extLst>
                <a:ext uri="{FF2B5EF4-FFF2-40B4-BE49-F238E27FC236}">
                  <a16:creationId xmlns:a16="http://schemas.microsoft.com/office/drawing/2014/main" id="{AB0C36DB-1849-EE43-2AC4-C79CFFF23CDB}"/>
                </a:ext>
              </a:extLst>
            </p:cNvPr>
            <p:cNvSpPr/>
            <p:nvPr/>
          </p:nvSpPr>
          <p:spPr>
            <a:xfrm>
              <a:off x="836167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908;p39">
              <a:extLst>
                <a:ext uri="{FF2B5EF4-FFF2-40B4-BE49-F238E27FC236}">
                  <a16:creationId xmlns:a16="http://schemas.microsoft.com/office/drawing/2014/main" id="{BB2B6DCD-EF2A-69FD-79BA-BFD2E0AFD38E}"/>
                </a:ext>
              </a:extLst>
            </p:cNvPr>
            <p:cNvSpPr/>
            <p:nvPr/>
          </p:nvSpPr>
          <p:spPr>
            <a:xfrm>
              <a:off x="749434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909;p39">
              <a:extLst>
                <a:ext uri="{FF2B5EF4-FFF2-40B4-BE49-F238E27FC236}">
                  <a16:creationId xmlns:a16="http://schemas.microsoft.com/office/drawing/2014/main" id="{8552D458-72AF-BAA1-AF66-575237D8590C}"/>
                </a:ext>
              </a:extLst>
            </p:cNvPr>
            <p:cNvSpPr/>
            <p:nvPr/>
          </p:nvSpPr>
          <p:spPr>
            <a:xfrm>
              <a:off x="792597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910;p39">
              <a:extLst>
                <a:ext uri="{FF2B5EF4-FFF2-40B4-BE49-F238E27FC236}">
                  <a16:creationId xmlns:a16="http://schemas.microsoft.com/office/drawing/2014/main" id="{C64B1F8C-694C-7A75-05A0-388BC53E336E}"/>
                </a:ext>
              </a:extLst>
            </p:cNvPr>
            <p:cNvSpPr/>
            <p:nvPr/>
          </p:nvSpPr>
          <p:spPr>
            <a:xfrm>
              <a:off x="8364154" y="4312028"/>
              <a:ext cx="393781" cy="2327"/>
            </a:xfrm>
            <a:custGeom>
              <a:avLst/>
              <a:gdLst/>
              <a:ahLst/>
              <a:cxnLst/>
              <a:rect l="l" t="t" r="r" b="b"/>
              <a:pathLst>
                <a:path w="6672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1" y="39"/>
                  </a:lnTo>
                  <a:lnTo>
                    <a:pt x="667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911;p39">
              <a:extLst>
                <a:ext uri="{FF2B5EF4-FFF2-40B4-BE49-F238E27FC236}">
                  <a16:creationId xmlns:a16="http://schemas.microsoft.com/office/drawing/2014/main" id="{DFCD0BAB-F723-B190-3C2C-CB1A14E86DE0}"/>
                </a:ext>
              </a:extLst>
            </p:cNvPr>
            <p:cNvSpPr/>
            <p:nvPr/>
          </p:nvSpPr>
          <p:spPr>
            <a:xfrm>
              <a:off x="748779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1" y="1"/>
                  </a:moveTo>
                  <a:lnTo>
                    <a:pt x="1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912;p39">
              <a:extLst>
                <a:ext uri="{FF2B5EF4-FFF2-40B4-BE49-F238E27FC236}">
                  <a16:creationId xmlns:a16="http://schemas.microsoft.com/office/drawing/2014/main" id="{C1B319B7-FBCF-8437-67F9-999BFFA740AC}"/>
                </a:ext>
              </a:extLst>
            </p:cNvPr>
            <p:cNvSpPr/>
            <p:nvPr/>
          </p:nvSpPr>
          <p:spPr>
            <a:xfrm>
              <a:off x="7923908" y="4333267"/>
              <a:ext cx="398090" cy="2506"/>
            </a:xfrm>
            <a:custGeom>
              <a:avLst/>
              <a:gdLst/>
              <a:ahLst/>
              <a:cxnLst/>
              <a:rect l="l" t="t" r="r" b="b"/>
              <a:pathLst>
                <a:path w="6745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4" y="4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913;p39">
              <a:extLst>
                <a:ext uri="{FF2B5EF4-FFF2-40B4-BE49-F238E27FC236}">
                  <a16:creationId xmlns:a16="http://schemas.microsoft.com/office/drawing/2014/main" id="{449151CB-611C-9BCB-8147-C6E41ADC5FCA}"/>
                </a:ext>
              </a:extLst>
            </p:cNvPr>
            <p:cNvSpPr/>
            <p:nvPr/>
          </p:nvSpPr>
          <p:spPr>
            <a:xfrm>
              <a:off x="8366574" y="4333267"/>
              <a:ext cx="397913" cy="2506"/>
            </a:xfrm>
            <a:custGeom>
              <a:avLst/>
              <a:gdLst/>
              <a:ahLst/>
              <a:cxnLst/>
              <a:rect l="l" t="t" r="r" b="b"/>
              <a:pathLst>
                <a:path w="6742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1" y="42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914;p39">
              <a:extLst>
                <a:ext uri="{FF2B5EF4-FFF2-40B4-BE49-F238E27FC236}">
                  <a16:creationId xmlns:a16="http://schemas.microsoft.com/office/drawing/2014/main" id="{773B929B-C78B-0D4E-59F4-64C1B7CBFC9C}"/>
                </a:ext>
              </a:extLst>
            </p:cNvPr>
            <p:cNvSpPr/>
            <p:nvPr/>
          </p:nvSpPr>
          <p:spPr>
            <a:xfrm>
              <a:off x="7481419" y="4333267"/>
              <a:ext cx="397736" cy="2506"/>
            </a:xfrm>
            <a:custGeom>
              <a:avLst/>
              <a:gdLst/>
              <a:ahLst/>
              <a:cxnLst/>
              <a:rect l="l" t="t" r="r" b="b"/>
              <a:pathLst>
                <a:path w="6739" h="42" extrusionOk="0">
                  <a:moveTo>
                    <a:pt x="1" y="0"/>
                  </a:moveTo>
                  <a:lnTo>
                    <a:pt x="1" y="42"/>
                  </a:lnTo>
                  <a:lnTo>
                    <a:pt x="6738" y="42"/>
                  </a:lnTo>
                  <a:lnTo>
                    <a:pt x="67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915;p39">
              <a:extLst>
                <a:ext uri="{FF2B5EF4-FFF2-40B4-BE49-F238E27FC236}">
                  <a16:creationId xmlns:a16="http://schemas.microsoft.com/office/drawing/2014/main" id="{DC590323-CA96-5333-F9C7-4C477B1C410A}"/>
                </a:ext>
              </a:extLst>
            </p:cNvPr>
            <p:cNvSpPr/>
            <p:nvPr/>
          </p:nvSpPr>
          <p:spPr>
            <a:xfrm>
              <a:off x="7939667" y="4355043"/>
              <a:ext cx="366573" cy="2327"/>
            </a:xfrm>
            <a:custGeom>
              <a:avLst/>
              <a:gdLst/>
              <a:ahLst/>
              <a:cxnLst/>
              <a:rect l="l" t="t" r="r" b="b"/>
              <a:pathLst>
                <a:path w="6211" h="39" extrusionOk="0">
                  <a:moveTo>
                    <a:pt x="0" y="1"/>
                  </a:moveTo>
                  <a:lnTo>
                    <a:pt x="0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916;p39">
              <a:extLst>
                <a:ext uri="{FF2B5EF4-FFF2-40B4-BE49-F238E27FC236}">
                  <a16:creationId xmlns:a16="http://schemas.microsoft.com/office/drawing/2014/main" id="{F6A5DF91-CAD0-D130-8FD1-4294BF8883C1}"/>
                </a:ext>
              </a:extLst>
            </p:cNvPr>
            <p:cNvSpPr/>
            <p:nvPr/>
          </p:nvSpPr>
          <p:spPr>
            <a:xfrm>
              <a:off x="8386818" y="4355043"/>
              <a:ext cx="366809" cy="2327"/>
            </a:xfrm>
            <a:custGeom>
              <a:avLst/>
              <a:gdLst/>
              <a:ahLst/>
              <a:cxnLst/>
              <a:rect l="l" t="t" r="r" b="b"/>
              <a:pathLst>
                <a:path w="6215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4" y="39"/>
                  </a:lnTo>
                  <a:lnTo>
                    <a:pt x="621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917;p39">
              <a:extLst>
                <a:ext uri="{FF2B5EF4-FFF2-40B4-BE49-F238E27FC236}">
                  <a16:creationId xmlns:a16="http://schemas.microsoft.com/office/drawing/2014/main" id="{BA098DDE-2836-0895-7F5C-4E4838102A52}"/>
                </a:ext>
              </a:extLst>
            </p:cNvPr>
            <p:cNvSpPr/>
            <p:nvPr/>
          </p:nvSpPr>
          <p:spPr>
            <a:xfrm>
              <a:off x="7492279" y="4355043"/>
              <a:ext cx="366632" cy="2327"/>
            </a:xfrm>
            <a:custGeom>
              <a:avLst/>
              <a:gdLst/>
              <a:ahLst/>
              <a:cxnLst/>
              <a:rect l="l" t="t" r="r" b="b"/>
              <a:pathLst>
                <a:path w="6212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918;p39">
              <a:extLst>
                <a:ext uri="{FF2B5EF4-FFF2-40B4-BE49-F238E27FC236}">
                  <a16:creationId xmlns:a16="http://schemas.microsoft.com/office/drawing/2014/main" id="{0463A046-5666-70BA-DFFD-8E2C3EA35C7E}"/>
                </a:ext>
              </a:extLst>
            </p:cNvPr>
            <p:cNvSpPr/>
            <p:nvPr/>
          </p:nvSpPr>
          <p:spPr>
            <a:xfrm>
              <a:off x="7922963" y="4399788"/>
              <a:ext cx="399801" cy="2506"/>
            </a:xfrm>
            <a:custGeom>
              <a:avLst/>
              <a:gdLst/>
              <a:ahLst/>
              <a:cxnLst/>
              <a:rect l="l" t="t" r="r" b="b"/>
              <a:pathLst>
                <a:path w="6774" h="42" extrusionOk="0">
                  <a:moveTo>
                    <a:pt x="1" y="0"/>
                  </a:moveTo>
                  <a:lnTo>
                    <a:pt x="1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919;p39">
              <a:extLst>
                <a:ext uri="{FF2B5EF4-FFF2-40B4-BE49-F238E27FC236}">
                  <a16:creationId xmlns:a16="http://schemas.microsoft.com/office/drawing/2014/main" id="{99FAFD1C-807B-7528-A991-C8DE0D0817C1}"/>
                </a:ext>
              </a:extLst>
            </p:cNvPr>
            <p:cNvSpPr/>
            <p:nvPr/>
          </p:nvSpPr>
          <p:spPr>
            <a:xfrm>
              <a:off x="8379913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920;p39">
              <a:extLst>
                <a:ext uri="{FF2B5EF4-FFF2-40B4-BE49-F238E27FC236}">
                  <a16:creationId xmlns:a16="http://schemas.microsoft.com/office/drawing/2014/main" id="{BD755E9E-86E6-8C43-DDB6-2447F11D4EAB}"/>
                </a:ext>
              </a:extLst>
            </p:cNvPr>
            <p:cNvSpPr/>
            <p:nvPr/>
          </p:nvSpPr>
          <p:spPr>
            <a:xfrm>
              <a:off x="7466250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921;p39">
              <a:extLst>
                <a:ext uri="{FF2B5EF4-FFF2-40B4-BE49-F238E27FC236}">
                  <a16:creationId xmlns:a16="http://schemas.microsoft.com/office/drawing/2014/main" id="{4BE7D4FF-E440-B954-00EB-802E1DD0DB66}"/>
                </a:ext>
              </a:extLst>
            </p:cNvPr>
            <p:cNvSpPr/>
            <p:nvPr/>
          </p:nvSpPr>
          <p:spPr>
            <a:xfrm>
              <a:off x="791546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922;p39">
              <a:extLst>
                <a:ext uri="{FF2B5EF4-FFF2-40B4-BE49-F238E27FC236}">
                  <a16:creationId xmlns:a16="http://schemas.microsoft.com/office/drawing/2014/main" id="{29A55FBB-E7FC-F7BF-E4D7-983B68F8064A}"/>
                </a:ext>
              </a:extLst>
            </p:cNvPr>
            <p:cNvSpPr/>
            <p:nvPr/>
          </p:nvSpPr>
          <p:spPr>
            <a:xfrm>
              <a:off x="8377080" y="4422876"/>
              <a:ext cx="415147" cy="2565"/>
            </a:xfrm>
            <a:custGeom>
              <a:avLst/>
              <a:gdLst/>
              <a:ahLst/>
              <a:cxnLst/>
              <a:rect l="l" t="t" r="r" b="b"/>
              <a:pathLst>
                <a:path w="7034" h="43" extrusionOk="0">
                  <a:moveTo>
                    <a:pt x="0" y="1"/>
                  </a:moveTo>
                  <a:lnTo>
                    <a:pt x="0" y="42"/>
                  </a:lnTo>
                  <a:lnTo>
                    <a:pt x="7033" y="42"/>
                  </a:lnTo>
                  <a:lnTo>
                    <a:pt x="7033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923;p39">
              <a:extLst>
                <a:ext uri="{FF2B5EF4-FFF2-40B4-BE49-F238E27FC236}">
                  <a16:creationId xmlns:a16="http://schemas.microsoft.com/office/drawing/2014/main" id="{9B17C5DE-B542-1EEF-2FEE-048FCD73DF6C}"/>
                </a:ext>
              </a:extLst>
            </p:cNvPr>
            <p:cNvSpPr/>
            <p:nvPr/>
          </p:nvSpPr>
          <p:spPr>
            <a:xfrm>
              <a:off x="745367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924;p39">
              <a:extLst>
                <a:ext uri="{FF2B5EF4-FFF2-40B4-BE49-F238E27FC236}">
                  <a16:creationId xmlns:a16="http://schemas.microsoft.com/office/drawing/2014/main" id="{116834EE-8897-1754-ECE4-175CCE3AD4EF}"/>
                </a:ext>
              </a:extLst>
            </p:cNvPr>
            <p:cNvSpPr/>
            <p:nvPr/>
          </p:nvSpPr>
          <p:spPr>
            <a:xfrm>
              <a:off x="7913225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7" y="42"/>
                  </a:lnTo>
                  <a:lnTo>
                    <a:pt x="710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925;p39">
              <a:extLst>
                <a:ext uri="{FF2B5EF4-FFF2-40B4-BE49-F238E27FC236}">
                  <a16:creationId xmlns:a16="http://schemas.microsoft.com/office/drawing/2014/main" id="{39FAA9DF-E268-C6C8-1CD5-A9B5428D2299}"/>
                </a:ext>
              </a:extLst>
            </p:cNvPr>
            <p:cNvSpPr/>
            <p:nvPr/>
          </p:nvSpPr>
          <p:spPr>
            <a:xfrm>
              <a:off x="8379913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6" y="42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926;p39">
              <a:extLst>
                <a:ext uri="{FF2B5EF4-FFF2-40B4-BE49-F238E27FC236}">
                  <a16:creationId xmlns:a16="http://schemas.microsoft.com/office/drawing/2014/main" id="{DF0926E5-4A12-EEAF-7859-0E48B6FA5D4F}"/>
                </a:ext>
              </a:extLst>
            </p:cNvPr>
            <p:cNvSpPr/>
            <p:nvPr/>
          </p:nvSpPr>
          <p:spPr>
            <a:xfrm>
              <a:off x="7446360" y="4446561"/>
              <a:ext cx="419632" cy="2565"/>
            </a:xfrm>
            <a:custGeom>
              <a:avLst/>
              <a:gdLst/>
              <a:ahLst/>
              <a:cxnLst/>
              <a:rect l="l" t="t" r="r" b="b"/>
              <a:pathLst>
                <a:path w="7110" h="43" extrusionOk="0">
                  <a:moveTo>
                    <a:pt x="1" y="1"/>
                  </a:moveTo>
                  <a:lnTo>
                    <a:pt x="1" y="42"/>
                  </a:lnTo>
                  <a:lnTo>
                    <a:pt x="7110" y="42"/>
                  </a:lnTo>
                  <a:lnTo>
                    <a:pt x="711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927;p39">
              <a:extLst>
                <a:ext uri="{FF2B5EF4-FFF2-40B4-BE49-F238E27FC236}">
                  <a16:creationId xmlns:a16="http://schemas.microsoft.com/office/drawing/2014/main" id="{68C0B0BF-CEFE-4CF8-4BFE-CF7CA99F1334}"/>
                </a:ext>
              </a:extLst>
            </p:cNvPr>
            <p:cNvSpPr/>
            <p:nvPr/>
          </p:nvSpPr>
          <p:spPr>
            <a:xfrm>
              <a:off x="8382687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928;p39">
              <a:extLst>
                <a:ext uri="{FF2B5EF4-FFF2-40B4-BE49-F238E27FC236}">
                  <a16:creationId xmlns:a16="http://schemas.microsoft.com/office/drawing/2014/main" id="{269BB328-4D77-BCB8-86B4-FF938B591170}"/>
                </a:ext>
              </a:extLst>
            </p:cNvPr>
            <p:cNvSpPr/>
            <p:nvPr/>
          </p:nvSpPr>
          <p:spPr>
            <a:xfrm>
              <a:off x="7910805" y="4470664"/>
              <a:ext cx="424295" cy="2506"/>
            </a:xfrm>
            <a:custGeom>
              <a:avLst/>
              <a:gdLst/>
              <a:ahLst/>
              <a:cxnLst/>
              <a:rect l="l" t="t" r="r" b="b"/>
              <a:pathLst>
                <a:path w="7189" h="42" extrusionOk="0">
                  <a:moveTo>
                    <a:pt x="0" y="0"/>
                  </a:moveTo>
                  <a:lnTo>
                    <a:pt x="0" y="42"/>
                  </a:lnTo>
                  <a:lnTo>
                    <a:pt x="7189" y="42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929;p39">
              <a:extLst>
                <a:ext uri="{FF2B5EF4-FFF2-40B4-BE49-F238E27FC236}">
                  <a16:creationId xmlns:a16="http://schemas.microsoft.com/office/drawing/2014/main" id="{B2FA37E8-DD78-079C-F730-CA5AA458EAA8}"/>
                </a:ext>
              </a:extLst>
            </p:cNvPr>
            <p:cNvSpPr/>
            <p:nvPr/>
          </p:nvSpPr>
          <p:spPr>
            <a:xfrm>
              <a:off x="7439041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930;p39">
              <a:extLst>
                <a:ext uri="{FF2B5EF4-FFF2-40B4-BE49-F238E27FC236}">
                  <a16:creationId xmlns:a16="http://schemas.microsoft.com/office/drawing/2014/main" id="{5443E98D-A29F-BDC4-94E1-810EAE77AEF8}"/>
                </a:ext>
              </a:extLst>
            </p:cNvPr>
            <p:cNvSpPr/>
            <p:nvPr/>
          </p:nvSpPr>
          <p:spPr>
            <a:xfrm>
              <a:off x="7908562" y="4495482"/>
              <a:ext cx="428780" cy="2506"/>
            </a:xfrm>
            <a:custGeom>
              <a:avLst/>
              <a:gdLst/>
              <a:ahLst/>
              <a:cxnLst/>
              <a:rect l="l" t="t" r="r" b="b"/>
              <a:pathLst>
                <a:path w="7265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931;p39">
              <a:extLst>
                <a:ext uri="{FF2B5EF4-FFF2-40B4-BE49-F238E27FC236}">
                  <a16:creationId xmlns:a16="http://schemas.microsoft.com/office/drawing/2014/main" id="{A84B3EBC-AFA6-EE26-1400-6EF4C8620285}"/>
                </a:ext>
              </a:extLst>
            </p:cNvPr>
            <p:cNvSpPr/>
            <p:nvPr/>
          </p:nvSpPr>
          <p:spPr>
            <a:xfrm>
              <a:off x="8385520" y="4495482"/>
              <a:ext cx="429016" cy="2506"/>
            </a:xfrm>
            <a:custGeom>
              <a:avLst/>
              <a:gdLst/>
              <a:ahLst/>
              <a:cxnLst/>
              <a:rect l="l" t="t" r="r" b="b"/>
              <a:pathLst>
                <a:path w="7269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8" y="42"/>
                  </a:lnTo>
                  <a:lnTo>
                    <a:pt x="7268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932;p39">
              <a:extLst>
                <a:ext uri="{FF2B5EF4-FFF2-40B4-BE49-F238E27FC236}">
                  <a16:creationId xmlns:a16="http://schemas.microsoft.com/office/drawing/2014/main" id="{1754B782-5B61-141A-C6F3-45C2BDA22A60}"/>
                </a:ext>
              </a:extLst>
            </p:cNvPr>
            <p:cNvSpPr/>
            <p:nvPr/>
          </p:nvSpPr>
          <p:spPr>
            <a:xfrm>
              <a:off x="7431368" y="4495482"/>
              <a:ext cx="428839" cy="2506"/>
            </a:xfrm>
            <a:custGeom>
              <a:avLst/>
              <a:gdLst/>
              <a:ahLst/>
              <a:cxnLst/>
              <a:rect l="l" t="t" r="r" b="b"/>
              <a:pathLst>
                <a:path w="7266" h="42" extrusionOk="0">
                  <a:moveTo>
                    <a:pt x="1" y="1"/>
                  </a:moveTo>
                  <a:lnTo>
                    <a:pt x="1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933;p39">
              <a:extLst>
                <a:ext uri="{FF2B5EF4-FFF2-40B4-BE49-F238E27FC236}">
                  <a16:creationId xmlns:a16="http://schemas.microsoft.com/office/drawing/2014/main" id="{19FEC6E7-7158-347A-1762-5FE03BF841FA}"/>
                </a:ext>
              </a:extLst>
            </p:cNvPr>
            <p:cNvSpPr/>
            <p:nvPr/>
          </p:nvSpPr>
          <p:spPr>
            <a:xfrm>
              <a:off x="7906083" y="4520718"/>
              <a:ext cx="433738" cy="2506"/>
            </a:xfrm>
            <a:custGeom>
              <a:avLst/>
              <a:gdLst/>
              <a:ahLst/>
              <a:cxnLst/>
              <a:rect l="l" t="t" r="r" b="b"/>
              <a:pathLst>
                <a:path w="7349" h="42" extrusionOk="0">
                  <a:moveTo>
                    <a:pt x="1" y="0"/>
                  </a:moveTo>
                  <a:lnTo>
                    <a:pt x="1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934;p39">
              <a:extLst>
                <a:ext uri="{FF2B5EF4-FFF2-40B4-BE49-F238E27FC236}">
                  <a16:creationId xmlns:a16="http://schemas.microsoft.com/office/drawing/2014/main" id="{307CDE1C-474E-707B-9D89-420B35282171}"/>
                </a:ext>
              </a:extLst>
            </p:cNvPr>
            <p:cNvSpPr/>
            <p:nvPr/>
          </p:nvSpPr>
          <p:spPr>
            <a:xfrm>
              <a:off x="8388530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935;p39">
              <a:extLst>
                <a:ext uri="{FF2B5EF4-FFF2-40B4-BE49-F238E27FC236}">
                  <a16:creationId xmlns:a16="http://schemas.microsoft.com/office/drawing/2014/main" id="{166A3EA6-7D00-21DB-CDDC-30B336B991B8}"/>
                </a:ext>
              </a:extLst>
            </p:cNvPr>
            <p:cNvSpPr/>
            <p:nvPr/>
          </p:nvSpPr>
          <p:spPr>
            <a:xfrm>
              <a:off x="7423695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936;p39">
              <a:extLst>
                <a:ext uri="{FF2B5EF4-FFF2-40B4-BE49-F238E27FC236}">
                  <a16:creationId xmlns:a16="http://schemas.microsoft.com/office/drawing/2014/main" id="{2F2C4646-6AEA-8471-BC83-8E5F41F47BF9}"/>
                </a:ext>
              </a:extLst>
            </p:cNvPr>
            <p:cNvSpPr/>
            <p:nvPr/>
          </p:nvSpPr>
          <p:spPr>
            <a:xfrm>
              <a:off x="7903663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937;p39">
              <a:extLst>
                <a:ext uri="{FF2B5EF4-FFF2-40B4-BE49-F238E27FC236}">
                  <a16:creationId xmlns:a16="http://schemas.microsoft.com/office/drawing/2014/main" id="{07F31281-84DD-DFD4-3156-0F5084E2CD3C}"/>
                </a:ext>
              </a:extLst>
            </p:cNvPr>
            <p:cNvSpPr/>
            <p:nvPr/>
          </p:nvSpPr>
          <p:spPr>
            <a:xfrm>
              <a:off x="8391540" y="4546670"/>
              <a:ext cx="438755" cy="2327"/>
            </a:xfrm>
            <a:custGeom>
              <a:avLst/>
              <a:gdLst/>
              <a:ahLst/>
              <a:cxnLst/>
              <a:rect l="l" t="t" r="r" b="b"/>
              <a:pathLst>
                <a:path w="7434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3" y="38"/>
                  </a:lnTo>
                  <a:lnTo>
                    <a:pt x="743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938;p39">
              <a:extLst>
                <a:ext uri="{FF2B5EF4-FFF2-40B4-BE49-F238E27FC236}">
                  <a16:creationId xmlns:a16="http://schemas.microsoft.com/office/drawing/2014/main" id="{E4FA0827-B54A-55AA-4F74-E0D09F656D46}"/>
                </a:ext>
              </a:extLst>
            </p:cNvPr>
            <p:cNvSpPr/>
            <p:nvPr/>
          </p:nvSpPr>
          <p:spPr>
            <a:xfrm>
              <a:off x="7415609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1" y="0"/>
                  </a:moveTo>
                  <a:lnTo>
                    <a:pt x="1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939;p39">
              <a:extLst>
                <a:ext uri="{FF2B5EF4-FFF2-40B4-BE49-F238E27FC236}">
                  <a16:creationId xmlns:a16="http://schemas.microsoft.com/office/drawing/2014/main" id="{1D2027A9-66F0-ACD0-0EC2-CBD7FB0D2FDC}"/>
                </a:ext>
              </a:extLst>
            </p:cNvPr>
            <p:cNvSpPr/>
            <p:nvPr/>
          </p:nvSpPr>
          <p:spPr>
            <a:xfrm>
              <a:off x="7901007" y="4572980"/>
              <a:ext cx="443889" cy="2565"/>
            </a:xfrm>
            <a:custGeom>
              <a:avLst/>
              <a:gdLst/>
              <a:ahLst/>
              <a:cxnLst/>
              <a:rect l="l" t="t" r="r" b="b"/>
              <a:pathLst>
                <a:path w="7521" h="43" extrusionOk="0">
                  <a:moveTo>
                    <a:pt x="1" y="1"/>
                  </a:moveTo>
                  <a:lnTo>
                    <a:pt x="1" y="42"/>
                  </a:lnTo>
                  <a:lnTo>
                    <a:pt x="7520" y="42"/>
                  </a:lnTo>
                  <a:lnTo>
                    <a:pt x="752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940;p39">
              <a:extLst>
                <a:ext uri="{FF2B5EF4-FFF2-40B4-BE49-F238E27FC236}">
                  <a16:creationId xmlns:a16="http://schemas.microsoft.com/office/drawing/2014/main" id="{AEAA597F-68AC-D39B-296C-7F7B257806F9}"/>
                </a:ext>
              </a:extLst>
            </p:cNvPr>
            <p:cNvSpPr/>
            <p:nvPr/>
          </p:nvSpPr>
          <p:spPr>
            <a:xfrm>
              <a:off x="8394727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941;p39">
              <a:extLst>
                <a:ext uri="{FF2B5EF4-FFF2-40B4-BE49-F238E27FC236}">
                  <a16:creationId xmlns:a16="http://schemas.microsoft.com/office/drawing/2014/main" id="{63AE642A-AEB5-1EB4-113F-D1F0E65B4724}"/>
                </a:ext>
              </a:extLst>
            </p:cNvPr>
            <p:cNvSpPr/>
            <p:nvPr/>
          </p:nvSpPr>
          <p:spPr>
            <a:xfrm>
              <a:off x="7407582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942;p39">
              <a:extLst>
                <a:ext uri="{FF2B5EF4-FFF2-40B4-BE49-F238E27FC236}">
                  <a16:creationId xmlns:a16="http://schemas.microsoft.com/office/drawing/2014/main" id="{4BA236D5-34B8-7BC4-9661-F2FDAB1EA800}"/>
                </a:ext>
              </a:extLst>
            </p:cNvPr>
            <p:cNvSpPr/>
            <p:nvPr/>
          </p:nvSpPr>
          <p:spPr>
            <a:xfrm>
              <a:off x="7898410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5" y="38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943;p39">
              <a:extLst>
                <a:ext uri="{FF2B5EF4-FFF2-40B4-BE49-F238E27FC236}">
                  <a16:creationId xmlns:a16="http://schemas.microsoft.com/office/drawing/2014/main" id="{5CA05773-6838-BD7B-392F-C8E636CE997A}"/>
                </a:ext>
              </a:extLst>
            </p:cNvPr>
            <p:cNvSpPr/>
            <p:nvPr/>
          </p:nvSpPr>
          <p:spPr>
            <a:xfrm>
              <a:off x="8397678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7606" y="3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944;p39">
              <a:extLst>
                <a:ext uri="{FF2B5EF4-FFF2-40B4-BE49-F238E27FC236}">
                  <a16:creationId xmlns:a16="http://schemas.microsoft.com/office/drawing/2014/main" id="{5928B844-D84A-8D64-6135-8465DF3F2E3F}"/>
                </a:ext>
              </a:extLst>
            </p:cNvPr>
            <p:cNvSpPr/>
            <p:nvPr/>
          </p:nvSpPr>
          <p:spPr>
            <a:xfrm>
              <a:off x="7399319" y="4600126"/>
              <a:ext cx="448670" cy="2327"/>
            </a:xfrm>
            <a:custGeom>
              <a:avLst/>
              <a:gdLst/>
              <a:ahLst/>
              <a:cxnLst/>
              <a:rect l="l" t="t" r="r" b="b"/>
              <a:pathLst>
                <a:path w="7602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2" y="38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945;p39">
              <a:extLst>
                <a:ext uri="{FF2B5EF4-FFF2-40B4-BE49-F238E27FC236}">
                  <a16:creationId xmlns:a16="http://schemas.microsoft.com/office/drawing/2014/main" id="{BAA61D14-7DD3-5DEB-991D-36A3821BBC6B}"/>
                </a:ext>
              </a:extLst>
            </p:cNvPr>
            <p:cNvSpPr/>
            <p:nvPr/>
          </p:nvSpPr>
          <p:spPr>
            <a:xfrm>
              <a:off x="7895813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946;p39">
              <a:extLst>
                <a:ext uri="{FF2B5EF4-FFF2-40B4-BE49-F238E27FC236}">
                  <a16:creationId xmlns:a16="http://schemas.microsoft.com/office/drawing/2014/main" id="{653E7839-5F1B-015C-8033-5D600C48B735}"/>
                </a:ext>
              </a:extLst>
            </p:cNvPr>
            <p:cNvSpPr/>
            <p:nvPr/>
          </p:nvSpPr>
          <p:spPr>
            <a:xfrm>
              <a:off x="84011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947;p39">
              <a:extLst>
                <a:ext uri="{FF2B5EF4-FFF2-40B4-BE49-F238E27FC236}">
                  <a16:creationId xmlns:a16="http://schemas.microsoft.com/office/drawing/2014/main" id="{A63AE902-38FB-CFA7-47D2-5C6615609AF6}"/>
                </a:ext>
              </a:extLst>
            </p:cNvPr>
            <p:cNvSpPr/>
            <p:nvPr/>
          </p:nvSpPr>
          <p:spPr>
            <a:xfrm>
              <a:off x="7894102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948;p39">
              <a:extLst>
                <a:ext uri="{FF2B5EF4-FFF2-40B4-BE49-F238E27FC236}">
                  <a16:creationId xmlns:a16="http://schemas.microsoft.com/office/drawing/2014/main" id="{62382DBB-EE62-0F4A-D4E3-D68BE8DFA42F}"/>
                </a:ext>
              </a:extLst>
            </p:cNvPr>
            <p:cNvSpPr/>
            <p:nvPr/>
          </p:nvSpPr>
          <p:spPr>
            <a:xfrm>
              <a:off x="840541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949;p39">
              <a:extLst>
                <a:ext uri="{FF2B5EF4-FFF2-40B4-BE49-F238E27FC236}">
                  <a16:creationId xmlns:a16="http://schemas.microsoft.com/office/drawing/2014/main" id="{59886533-B7E9-98C8-FBD1-B82A03A4DC84}"/>
                </a:ext>
              </a:extLst>
            </p:cNvPr>
            <p:cNvSpPr/>
            <p:nvPr/>
          </p:nvSpPr>
          <p:spPr>
            <a:xfrm>
              <a:off x="7296207" y="4729170"/>
              <a:ext cx="1653445" cy="77379"/>
            </a:xfrm>
            <a:custGeom>
              <a:avLst/>
              <a:gdLst/>
              <a:ahLst/>
              <a:cxnLst/>
              <a:rect l="l" t="t" r="r" b="b"/>
              <a:pathLst>
                <a:path w="28015" h="1297" extrusionOk="0">
                  <a:moveTo>
                    <a:pt x="0" y="0"/>
                  </a:moveTo>
                  <a:lnTo>
                    <a:pt x="0" y="1296"/>
                  </a:lnTo>
                  <a:lnTo>
                    <a:pt x="28015" y="1296"/>
                  </a:lnTo>
                  <a:lnTo>
                    <a:pt x="28015" y="0"/>
                  </a:lnTo>
                  <a:close/>
                </a:path>
              </a:pathLst>
            </a:custGeom>
            <a:solidFill>
              <a:srgbClr val="007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46565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045" grpId="0" animBg="1"/>
      <p:bldP spid="1046" grpId="0"/>
      <p:bldP spid="1047" grpId="0"/>
      <p:bldP spid="1081" grpId="0" animBg="1"/>
    </p:bldLst>
  </p:timing>
</p:sld>
</file>

<file path=ppt/theme/theme1.xml><?xml version="1.0" encoding="utf-8"?>
<a:theme xmlns:a="http://schemas.openxmlformats.org/drawingml/2006/main" name="Renewable Industry Energy in Canada by Slidesgo">
  <a:themeElements>
    <a:clrScheme name="Simple Light">
      <a:dk1>
        <a:srgbClr val="191919"/>
      </a:dk1>
      <a:lt1>
        <a:srgbClr val="FFFFFF"/>
      </a:lt1>
      <a:dk2>
        <a:srgbClr val="C42E22"/>
      </a:dk2>
      <a:lt2>
        <a:srgbClr val="EB5E52"/>
      </a:lt2>
      <a:accent1>
        <a:srgbClr val="F9B555"/>
      </a:accent1>
      <a:accent2>
        <a:srgbClr val="91C6EC"/>
      </a:accent2>
      <a:accent3>
        <a:srgbClr val="DCF0FD"/>
      </a:accent3>
      <a:accent4>
        <a:srgbClr val="389CCB"/>
      </a:accent4>
      <a:accent5>
        <a:srgbClr val="005474"/>
      </a:accent5>
      <a:accent6>
        <a:srgbClr val="233A4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1956</Words>
  <Application>Microsoft Office PowerPoint</Application>
  <PresentationFormat>On-screen Show (16:9)</PresentationFormat>
  <Paragraphs>248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Zilla Slab</vt:lpstr>
      <vt:lpstr>Bebas Neue</vt:lpstr>
      <vt:lpstr>Raleway</vt:lpstr>
      <vt:lpstr>Wingdings</vt:lpstr>
      <vt:lpstr>Renewable Industry Energy in Canada by Slidesgo</vt:lpstr>
      <vt:lpstr>NHIỆT LIỆT CHÀO MỪNG CÁC EM ĐẾN VỚI BÀI HỌC MỚI!</vt:lpstr>
      <vt:lpstr>KHỞI ĐỘNG</vt:lpstr>
      <vt:lpstr>BÀI 8 – TIẾT 1 MÔ HÌNH MÁY PHÁT ĐIỆN GIÓ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BÀI 8 – TIẾT 2 MÔ HÌNH MÁY PHÁT ĐIỆN GIÓ</vt:lpstr>
      <vt:lpstr>KHỞI ĐỘNG</vt:lpstr>
      <vt:lpstr>HOẠT ĐỘNG 1</vt:lpstr>
      <vt:lpstr>CHÚ Ý</vt:lpstr>
      <vt:lpstr>HOẠT ĐỘNG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8 – TIẾT 3 MÔ HÌNH MÁY PHÁT ĐIỆN GIÓ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8 – TIẾT 4 MÔ HÌNH MÁY PHÁT ĐIỆN GIÓ</vt:lpstr>
      <vt:lpstr>KHỞI ĐỘNG</vt:lpstr>
      <vt:lpstr>LUYỆN TẬP 1</vt:lpstr>
      <vt:lpstr>LUYỆN TẬP 2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LẮNG NGHE, HẸN GẶP LẠI!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EM ĐẾN VỚI BÀI HỌC MỚI!</dc:title>
  <cp:lastModifiedBy>Tailieuchuan Vn</cp:lastModifiedBy>
  <cp:revision>14</cp:revision>
  <dcterms:modified xsi:type="dcterms:W3CDTF">2025-02-12T10:01:27Z</dcterms:modified>
</cp:coreProperties>
</file>