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49"/>
  </p:notesMasterIdLst>
  <p:sldIdLst>
    <p:sldId id="297" r:id="rId2"/>
    <p:sldId id="308" r:id="rId3"/>
    <p:sldId id="259" r:id="rId4"/>
    <p:sldId id="302" r:id="rId5"/>
    <p:sldId id="311" r:id="rId6"/>
    <p:sldId id="316" r:id="rId7"/>
    <p:sldId id="315" r:id="rId8"/>
    <p:sldId id="300" r:id="rId9"/>
    <p:sldId id="314" r:id="rId10"/>
    <p:sldId id="310" r:id="rId11"/>
    <p:sldId id="317" r:id="rId12"/>
    <p:sldId id="319" r:id="rId13"/>
    <p:sldId id="321" r:id="rId14"/>
    <p:sldId id="322" r:id="rId15"/>
    <p:sldId id="318" r:id="rId16"/>
    <p:sldId id="323" r:id="rId17"/>
    <p:sldId id="324" r:id="rId18"/>
    <p:sldId id="325" r:id="rId19"/>
    <p:sldId id="326" r:id="rId20"/>
    <p:sldId id="327" r:id="rId21"/>
    <p:sldId id="329" r:id="rId22"/>
    <p:sldId id="303" r:id="rId23"/>
    <p:sldId id="331" r:id="rId24"/>
    <p:sldId id="304" r:id="rId25"/>
    <p:sldId id="328" r:id="rId26"/>
    <p:sldId id="335" r:id="rId27"/>
    <p:sldId id="336" r:id="rId28"/>
    <p:sldId id="337" r:id="rId29"/>
    <p:sldId id="338" r:id="rId30"/>
    <p:sldId id="334" r:id="rId31"/>
    <p:sldId id="305" r:id="rId32"/>
    <p:sldId id="306" r:id="rId33"/>
    <p:sldId id="307" r:id="rId34"/>
    <p:sldId id="344" r:id="rId35"/>
    <p:sldId id="346" r:id="rId36"/>
    <p:sldId id="345" r:id="rId37"/>
    <p:sldId id="343" r:id="rId38"/>
    <p:sldId id="341" r:id="rId39"/>
    <p:sldId id="347" r:id="rId40"/>
    <p:sldId id="340" r:id="rId41"/>
    <p:sldId id="348" r:id="rId42"/>
    <p:sldId id="342" r:id="rId43"/>
    <p:sldId id="349" r:id="rId44"/>
    <p:sldId id="350" r:id="rId45"/>
    <p:sldId id="351" r:id="rId46"/>
    <p:sldId id="339" r:id="rId47"/>
    <p:sldId id="298" r:id="rId48"/>
  </p:sldIdLst>
  <p:sldSz cx="9144000" cy="5143500" type="screen16x9"/>
  <p:notesSz cx="6858000" cy="9144000"/>
  <p:embeddedFontLst>
    <p:embeddedFont>
      <p:font typeface="Adamina" panose="020B0604020202020204" charset="0"/>
      <p:regular r:id="rId50"/>
    </p:embeddedFont>
    <p:embeddedFont>
      <p:font typeface="Albert Sans" panose="020B0604020202020204" charset="0"/>
      <p:regular r:id="rId51"/>
      <p:bold r:id="rId52"/>
      <p:italic r:id="rId53"/>
      <p:boldItalic r:id="rId54"/>
    </p:embeddedFont>
    <p:embeddedFont>
      <p:font typeface="DM Serif Display" pitchFamily="2" charset="0"/>
      <p:regular r:id="rId55"/>
      <p: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D6E9"/>
    <a:srgbClr val="B0DDEE"/>
    <a:srgbClr val="1FB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E38752-FE13-4DF2-83E8-0577A9959D1F}">
  <a:tblStyle styleId="{41E38752-FE13-4DF2-83E8-0577A9959D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A3A07C-8F7E-4300-A7BB-9FB40CD933C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637"/>
  </p:normalViewPr>
  <p:slideViewPr>
    <p:cSldViewPr snapToGrid="0">
      <p:cViewPr varScale="1">
        <p:scale>
          <a:sx n="104" d="100"/>
          <a:sy n="104" d="100"/>
        </p:scale>
        <p:origin x="2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57d03485c9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157d03485c9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691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355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57d03485c9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157d03485c9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900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076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214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828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767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824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423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634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13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57d03485c9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157d03485c9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398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536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805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317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102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295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57d03485c9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157d03485c9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607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384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23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913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92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813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2618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1378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947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258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14240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8936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87188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64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06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9581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5774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8084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1108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4243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928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0924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3230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57d03485c9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157d03485c9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47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56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75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6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946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12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941825" y="2240425"/>
            <a:ext cx="4151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41825" y="906325"/>
            <a:ext cx="1835100" cy="133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41825" y="3275538"/>
            <a:ext cx="4151100" cy="4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4286113" y="1348438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384230" y="370825"/>
            <a:ext cx="428095" cy="235600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520522" y="502225"/>
            <a:ext cx="390066" cy="214671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3060413" y="444025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262213" y="266625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328550" y="744050"/>
            <a:ext cx="6486900" cy="23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5756825" y="266625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635938" y="748825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8010088" y="17690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247213" y="130885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7681038" y="149330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01" name="Google Shape;101;p14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14"/>
          <p:cNvGrpSpPr/>
          <p:nvPr/>
        </p:nvGrpSpPr>
        <p:grpSpPr>
          <a:xfrm flipH="1">
            <a:off x="194875" y="3942225"/>
            <a:ext cx="502825" cy="736500"/>
            <a:chOff x="6108925" y="2841025"/>
            <a:chExt cx="502825" cy="736500"/>
          </a:xfrm>
        </p:grpSpPr>
        <p:sp>
          <p:nvSpPr>
            <p:cNvPr id="105" name="Google Shape;105;p14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14"/>
          <p:cNvGrpSpPr/>
          <p:nvPr/>
        </p:nvGrpSpPr>
        <p:grpSpPr>
          <a:xfrm>
            <a:off x="8311279" y="3290636"/>
            <a:ext cx="902226" cy="1412438"/>
            <a:chOff x="3113425" y="3347900"/>
            <a:chExt cx="511350" cy="800475"/>
          </a:xfrm>
        </p:grpSpPr>
        <p:sp>
          <p:nvSpPr>
            <p:cNvPr id="114" name="Google Shape;114;p14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_2_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DM Serif Display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310" name="Google Shape;310;p22"/>
          <p:cNvSpPr txBox="1">
            <a:spLocks noGrp="1"/>
          </p:cNvSpPr>
          <p:nvPr>
            <p:ph type="subTitle" idx="1"/>
          </p:nvPr>
        </p:nvSpPr>
        <p:spPr>
          <a:xfrm>
            <a:off x="713250" y="1406625"/>
            <a:ext cx="2439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endParaRPr/>
          </a:p>
        </p:txBody>
      </p:sp>
      <p:sp>
        <p:nvSpPr>
          <p:cNvPr id="311" name="Google Shape;311;p22"/>
          <p:cNvSpPr txBox="1">
            <a:spLocks noGrp="1"/>
          </p:cNvSpPr>
          <p:nvPr>
            <p:ph type="subTitle" idx="2"/>
          </p:nvPr>
        </p:nvSpPr>
        <p:spPr>
          <a:xfrm>
            <a:off x="713250" y="1740951"/>
            <a:ext cx="24393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2"/>
          <p:cNvSpPr txBox="1">
            <a:spLocks noGrp="1"/>
          </p:cNvSpPr>
          <p:nvPr>
            <p:ph type="subTitle" idx="3"/>
          </p:nvPr>
        </p:nvSpPr>
        <p:spPr>
          <a:xfrm>
            <a:off x="3294250" y="1406625"/>
            <a:ext cx="2439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endParaRPr/>
          </a:p>
        </p:txBody>
      </p:sp>
      <p:sp>
        <p:nvSpPr>
          <p:cNvPr id="313" name="Google Shape;313;p22"/>
          <p:cNvSpPr txBox="1">
            <a:spLocks noGrp="1"/>
          </p:cNvSpPr>
          <p:nvPr>
            <p:ph type="subTitle" idx="4"/>
          </p:nvPr>
        </p:nvSpPr>
        <p:spPr>
          <a:xfrm>
            <a:off x="3294250" y="1740950"/>
            <a:ext cx="24393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2"/>
          <p:cNvSpPr txBox="1">
            <a:spLocks noGrp="1"/>
          </p:cNvSpPr>
          <p:nvPr>
            <p:ph type="subTitle" idx="5"/>
          </p:nvPr>
        </p:nvSpPr>
        <p:spPr>
          <a:xfrm>
            <a:off x="2061900" y="3098675"/>
            <a:ext cx="24189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endParaRPr/>
          </a:p>
        </p:txBody>
      </p:sp>
      <p:sp>
        <p:nvSpPr>
          <p:cNvPr id="315" name="Google Shape;315;p22"/>
          <p:cNvSpPr txBox="1">
            <a:spLocks noGrp="1"/>
          </p:cNvSpPr>
          <p:nvPr>
            <p:ph type="subTitle" idx="6"/>
          </p:nvPr>
        </p:nvSpPr>
        <p:spPr>
          <a:xfrm>
            <a:off x="2061900" y="3433000"/>
            <a:ext cx="24189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2"/>
          <p:cNvSpPr/>
          <p:nvPr/>
        </p:nvSpPr>
        <p:spPr>
          <a:xfrm>
            <a:off x="5933313" y="839313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2"/>
          <p:cNvSpPr/>
          <p:nvPr/>
        </p:nvSpPr>
        <p:spPr>
          <a:xfrm>
            <a:off x="4060013" y="148738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2"/>
          <p:cNvSpPr/>
          <p:nvPr/>
        </p:nvSpPr>
        <p:spPr>
          <a:xfrm>
            <a:off x="243738" y="1290125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2"/>
          <p:cNvSpPr/>
          <p:nvPr/>
        </p:nvSpPr>
        <p:spPr>
          <a:xfrm>
            <a:off x="7960350" y="231575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2"/>
          <p:cNvSpPr/>
          <p:nvPr/>
        </p:nvSpPr>
        <p:spPr>
          <a:xfrm>
            <a:off x="7764813" y="1766913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>
            <a:off x="5823698" y="3059177"/>
            <a:ext cx="3240419" cy="1655735"/>
          </a:xfrm>
          <a:custGeom>
            <a:avLst/>
            <a:gdLst/>
            <a:ahLst/>
            <a:cxnLst/>
            <a:rect l="l" t="t" r="r" b="b"/>
            <a:pathLst>
              <a:path w="162102" h="78995" extrusionOk="0">
                <a:moveTo>
                  <a:pt x="95066" y="0"/>
                </a:moveTo>
                <a:cubicBezTo>
                  <a:pt x="94628" y="0"/>
                  <a:pt x="94188" y="10"/>
                  <a:pt x="93747" y="30"/>
                </a:cubicBezTo>
                <a:cubicBezTo>
                  <a:pt x="84904" y="430"/>
                  <a:pt x="77154" y="4822"/>
                  <a:pt x="71032" y="9821"/>
                </a:cubicBezTo>
                <a:cubicBezTo>
                  <a:pt x="68251" y="12083"/>
                  <a:pt x="65604" y="14553"/>
                  <a:pt x="62025" y="15958"/>
                </a:cubicBezTo>
                <a:cubicBezTo>
                  <a:pt x="59328" y="17008"/>
                  <a:pt x="56443" y="17346"/>
                  <a:pt x="53466" y="17346"/>
                </a:cubicBezTo>
                <a:cubicBezTo>
                  <a:pt x="48394" y="17346"/>
                  <a:pt x="43054" y="16366"/>
                  <a:pt x="37920" y="16254"/>
                </a:cubicBezTo>
                <a:cubicBezTo>
                  <a:pt x="37592" y="16246"/>
                  <a:pt x="37265" y="16242"/>
                  <a:pt x="36938" y="16242"/>
                </a:cubicBezTo>
                <a:cubicBezTo>
                  <a:pt x="28998" y="16242"/>
                  <a:pt x="21090" y="18473"/>
                  <a:pt x="14982" y="22435"/>
                </a:cubicBezTo>
                <a:cubicBezTo>
                  <a:pt x="12143" y="24284"/>
                  <a:pt x="9806" y="26399"/>
                  <a:pt x="7913" y="28721"/>
                </a:cubicBezTo>
                <a:cubicBezTo>
                  <a:pt x="933" y="37254"/>
                  <a:pt x="1" y="48405"/>
                  <a:pt x="1258" y="58343"/>
                </a:cubicBezTo>
                <a:cubicBezTo>
                  <a:pt x="2057" y="64672"/>
                  <a:pt x="4053" y="71490"/>
                  <a:pt x="9569" y="75054"/>
                </a:cubicBezTo>
                <a:cubicBezTo>
                  <a:pt x="13725" y="77731"/>
                  <a:pt x="19019" y="77982"/>
                  <a:pt x="24033" y="78130"/>
                </a:cubicBezTo>
                <a:cubicBezTo>
                  <a:pt x="40375" y="78588"/>
                  <a:pt x="56731" y="78677"/>
                  <a:pt x="73087" y="78766"/>
                </a:cubicBezTo>
                <a:cubicBezTo>
                  <a:pt x="77311" y="78792"/>
                  <a:pt x="81531" y="78815"/>
                  <a:pt x="85752" y="78815"/>
                </a:cubicBezTo>
                <a:cubicBezTo>
                  <a:pt x="91092" y="78815"/>
                  <a:pt x="96433" y="78778"/>
                  <a:pt x="101778" y="78662"/>
                </a:cubicBezTo>
                <a:cubicBezTo>
                  <a:pt x="106688" y="78559"/>
                  <a:pt x="111583" y="78396"/>
                  <a:pt x="116478" y="78115"/>
                </a:cubicBezTo>
                <a:cubicBezTo>
                  <a:pt x="117041" y="78085"/>
                  <a:pt x="117587" y="78071"/>
                  <a:pt x="118119" y="78071"/>
                </a:cubicBezTo>
                <a:cubicBezTo>
                  <a:pt x="121707" y="78071"/>
                  <a:pt x="124677" y="78687"/>
                  <a:pt x="128309" y="78855"/>
                </a:cubicBezTo>
                <a:cubicBezTo>
                  <a:pt x="130175" y="78943"/>
                  <a:pt x="132028" y="78994"/>
                  <a:pt x="133871" y="78994"/>
                </a:cubicBezTo>
                <a:cubicBezTo>
                  <a:pt x="139141" y="78994"/>
                  <a:pt x="144326" y="78574"/>
                  <a:pt x="149487" y="77391"/>
                </a:cubicBezTo>
                <a:cubicBezTo>
                  <a:pt x="155402" y="76045"/>
                  <a:pt x="157591" y="71031"/>
                  <a:pt x="159055" y="66654"/>
                </a:cubicBezTo>
                <a:cubicBezTo>
                  <a:pt x="161377" y="59703"/>
                  <a:pt x="162101" y="52427"/>
                  <a:pt x="161199" y="45284"/>
                </a:cubicBezTo>
                <a:cubicBezTo>
                  <a:pt x="160711" y="41365"/>
                  <a:pt x="159558" y="37239"/>
                  <a:pt x="155949" y="34503"/>
                </a:cubicBezTo>
                <a:cubicBezTo>
                  <a:pt x="153345" y="32535"/>
                  <a:pt x="149699" y="31563"/>
                  <a:pt x="146066" y="31563"/>
                </a:cubicBezTo>
                <a:cubicBezTo>
                  <a:pt x="145139" y="31563"/>
                  <a:pt x="144213" y="31626"/>
                  <a:pt x="143305" y="31752"/>
                </a:cubicBezTo>
                <a:cubicBezTo>
                  <a:pt x="141591" y="31983"/>
                  <a:pt x="139877" y="32423"/>
                  <a:pt x="138153" y="32423"/>
                </a:cubicBezTo>
                <a:cubicBezTo>
                  <a:pt x="137884" y="32423"/>
                  <a:pt x="137615" y="32412"/>
                  <a:pt x="137345" y="32388"/>
                </a:cubicBezTo>
                <a:cubicBezTo>
                  <a:pt x="132553" y="31945"/>
                  <a:pt x="130098" y="27819"/>
                  <a:pt x="128339" y="24314"/>
                </a:cubicBezTo>
                <a:cubicBezTo>
                  <a:pt x="125292" y="18280"/>
                  <a:pt x="121580" y="12320"/>
                  <a:pt x="115842" y="7632"/>
                </a:cubicBezTo>
                <a:cubicBezTo>
                  <a:pt x="110409" y="3193"/>
                  <a:pt x="102893" y="0"/>
                  <a:pt x="95066" y="0"/>
                </a:cubicBezTo>
                <a:close/>
              </a:path>
            </a:pathLst>
          </a:custGeom>
          <a:solidFill>
            <a:srgbClr val="FFE7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26"/>
          <p:cNvGrpSpPr/>
          <p:nvPr/>
        </p:nvGrpSpPr>
        <p:grpSpPr>
          <a:xfrm>
            <a:off x="7784452" y="2642959"/>
            <a:ext cx="1389404" cy="2072030"/>
            <a:chOff x="7452000" y="2270225"/>
            <a:chExt cx="1628844" cy="2429109"/>
          </a:xfrm>
        </p:grpSpPr>
        <p:sp>
          <p:nvSpPr>
            <p:cNvPr id="436" name="Google Shape;436;p26"/>
            <p:cNvSpPr/>
            <p:nvPr/>
          </p:nvSpPr>
          <p:spPr>
            <a:xfrm>
              <a:off x="7452000" y="2830252"/>
              <a:ext cx="1257985" cy="1869082"/>
            </a:xfrm>
            <a:custGeom>
              <a:avLst/>
              <a:gdLst/>
              <a:ahLst/>
              <a:cxnLst/>
              <a:rect l="l" t="t" r="r" b="b"/>
              <a:pathLst>
                <a:path w="37180" h="55237" extrusionOk="0">
                  <a:moveTo>
                    <a:pt x="30229" y="1"/>
                  </a:moveTo>
                  <a:cubicBezTo>
                    <a:pt x="24757" y="89"/>
                    <a:pt x="19300" y="178"/>
                    <a:pt x="13843" y="267"/>
                  </a:cubicBezTo>
                  <a:cubicBezTo>
                    <a:pt x="10767" y="13133"/>
                    <a:pt x="1731" y="42119"/>
                    <a:pt x="1" y="55237"/>
                  </a:cubicBezTo>
                  <a:cubicBezTo>
                    <a:pt x="10264" y="55089"/>
                    <a:pt x="26916" y="55044"/>
                    <a:pt x="37180" y="54852"/>
                  </a:cubicBezTo>
                  <a:cubicBezTo>
                    <a:pt x="35450" y="41808"/>
                    <a:pt x="33290" y="12793"/>
                    <a:pt x="30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7903883" y="2826733"/>
              <a:ext cx="585955" cy="21521"/>
            </a:xfrm>
            <a:custGeom>
              <a:avLst/>
              <a:gdLst/>
              <a:ahLst/>
              <a:cxnLst/>
              <a:rect l="l" t="t" r="r" b="b"/>
              <a:pathLst>
                <a:path w="17318" h="636" extrusionOk="0">
                  <a:moveTo>
                    <a:pt x="17065" y="1"/>
                  </a:moveTo>
                  <a:cubicBezTo>
                    <a:pt x="17061" y="1"/>
                    <a:pt x="17056" y="1"/>
                    <a:pt x="17052" y="1"/>
                  </a:cubicBezTo>
                  <a:cubicBezTo>
                    <a:pt x="13942" y="148"/>
                    <a:pt x="10842" y="200"/>
                    <a:pt x="7743" y="200"/>
                  </a:cubicBezTo>
                  <a:cubicBezTo>
                    <a:pt x="5227" y="200"/>
                    <a:pt x="2711" y="166"/>
                    <a:pt x="192" y="119"/>
                  </a:cubicBezTo>
                  <a:cubicBezTo>
                    <a:pt x="0" y="119"/>
                    <a:pt x="15" y="386"/>
                    <a:pt x="192" y="400"/>
                  </a:cubicBezTo>
                  <a:cubicBezTo>
                    <a:pt x="2819" y="567"/>
                    <a:pt x="5463" y="636"/>
                    <a:pt x="8108" y="636"/>
                  </a:cubicBezTo>
                  <a:cubicBezTo>
                    <a:pt x="11093" y="636"/>
                    <a:pt x="14081" y="548"/>
                    <a:pt x="17052" y="415"/>
                  </a:cubicBezTo>
                  <a:cubicBezTo>
                    <a:pt x="17313" y="401"/>
                    <a:pt x="17318" y="1"/>
                    <a:pt x="17065" y="1"/>
                  </a:cubicBezTo>
                  <a:close/>
                </a:path>
              </a:pathLst>
            </a:custGeom>
            <a:solidFill>
              <a:srgbClr val="355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7871840" y="2899278"/>
              <a:ext cx="647534" cy="24092"/>
            </a:xfrm>
            <a:custGeom>
              <a:avLst/>
              <a:gdLst/>
              <a:ahLst/>
              <a:cxnLst/>
              <a:rect l="l" t="t" r="r" b="b"/>
              <a:pathLst>
                <a:path w="19138" h="712" extrusionOk="0">
                  <a:moveTo>
                    <a:pt x="5192" y="0"/>
                  </a:moveTo>
                  <a:cubicBezTo>
                    <a:pt x="3534" y="0"/>
                    <a:pt x="1877" y="17"/>
                    <a:pt x="222" y="61"/>
                  </a:cubicBezTo>
                  <a:cubicBezTo>
                    <a:pt x="1" y="75"/>
                    <a:pt x="1" y="415"/>
                    <a:pt x="222" y="415"/>
                  </a:cubicBezTo>
                  <a:cubicBezTo>
                    <a:pt x="6404" y="711"/>
                    <a:pt x="12645" y="623"/>
                    <a:pt x="18842" y="652"/>
                  </a:cubicBezTo>
                  <a:cubicBezTo>
                    <a:pt x="19137" y="652"/>
                    <a:pt x="19137" y="194"/>
                    <a:pt x="18842" y="194"/>
                  </a:cubicBezTo>
                  <a:cubicBezTo>
                    <a:pt x="14300" y="129"/>
                    <a:pt x="9743" y="0"/>
                    <a:pt x="5192" y="0"/>
                  </a:cubicBezTo>
                  <a:close/>
                </a:path>
              </a:pathLst>
            </a:custGeom>
            <a:solidFill>
              <a:srgbClr val="355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7989420" y="2270225"/>
              <a:ext cx="807743" cy="560315"/>
            </a:xfrm>
            <a:custGeom>
              <a:avLst/>
              <a:gdLst/>
              <a:ahLst/>
              <a:cxnLst/>
              <a:rect l="l" t="t" r="r" b="b"/>
              <a:pathLst>
                <a:path w="23873" h="16559" extrusionOk="0">
                  <a:moveTo>
                    <a:pt x="19957" y="0"/>
                  </a:moveTo>
                  <a:cubicBezTo>
                    <a:pt x="19159" y="0"/>
                    <a:pt x="18344" y="253"/>
                    <a:pt x="17629" y="816"/>
                  </a:cubicBezTo>
                  <a:cubicBezTo>
                    <a:pt x="16002" y="2103"/>
                    <a:pt x="15721" y="4528"/>
                    <a:pt x="13917" y="5623"/>
                  </a:cubicBezTo>
                  <a:cubicBezTo>
                    <a:pt x="13503" y="5873"/>
                    <a:pt x="13109" y="5978"/>
                    <a:pt x="12731" y="5978"/>
                  </a:cubicBezTo>
                  <a:cubicBezTo>
                    <a:pt x="11028" y="5978"/>
                    <a:pt x="9631" y="3855"/>
                    <a:pt x="8046" y="3286"/>
                  </a:cubicBezTo>
                  <a:cubicBezTo>
                    <a:pt x="7718" y="3169"/>
                    <a:pt x="7387" y="3109"/>
                    <a:pt x="7068" y="3109"/>
                  </a:cubicBezTo>
                  <a:cubicBezTo>
                    <a:pt x="6180" y="3109"/>
                    <a:pt x="5388" y="3571"/>
                    <a:pt x="5029" y="4528"/>
                  </a:cubicBezTo>
                  <a:cubicBezTo>
                    <a:pt x="4260" y="6584"/>
                    <a:pt x="6212" y="8994"/>
                    <a:pt x="4689" y="10828"/>
                  </a:cubicBezTo>
                  <a:cubicBezTo>
                    <a:pt x="3609" y="12159"/>
                    <a:pt x="1435" y="12292"/>
                    <a:pt x="681" y="13978"/>
                  </a:cubicBezTo>
                  <a:cubicBezTo>
                    <a:pt x="238" y="14984"/>
                    <a:pt x="578" y="16241"/>
                    <a:pt x="1702" y="16552"/>
                  </a:cubicBezTo>
                  <a:cubicBezTo>
                    <a:pt x="1720" y="16556"/>
                    <a:pt x="1737" y="16559"/>
                    <a:pt x="1754" y="16559"/>
                  </a:cubicBezTo>
                  <a:cubicBezTo>
                    <a:pt x="1936" y="16559"/>
                    <a:pt x="1994" y="16278"/>
                    <a:pt x="1790" y="16197"/>
                  </a:cubicBezTo>
                  <a:cubicBezTo>
                    <a:pt x="1" y="15502"/>
                    <a:pt x="1361" y="13594"/>
                    <a:pt x="2278" y="13002"/>
                  </a:cubicBezTo>
                  <a:cubicBezTo>
                    <a:pt x="2885" y="12603"/>
                    <a:pt x="3565" y="12322"/>
                    <a:pt x="4171" y="11908"/>
                  </a:cubicBezTo>
                  <a:cubicBezTo>
                    <a:pt x="5000" y="11361"/>
                    <a:pt x="5591" y="10680"/>
                    <a:pt x="5754" y="9675"/>
                  </a:cubicBezTo>
                  <a:cubicBezTo>
                    <a:pt x="6005" y="8092"/>
                    <a:pt x="5014" y="6540"/>
                    <a:pt x="5414" y="4957"/>
                  </a:cubicBezTo>
                  <a:cubicBezTo>
                    <a:pt x="5677" y="3928"/>
                    <a:pt x="6203" y="3561"/>
                    <a:pt x="6831" y="3561"/>
                  </a:cubicBezTo>
                  <a:cubicBezTo>
                    <a:pt x="8035" y="3561"/>
                    <a:pt x="9616" y="4912"/>
                    <a:pt x="10442" y="5534"/>
                  </a:cubicBezTo>
                  <a:cubicBezTo>
                    <a:pt x="11213" y="6117"/>
                    <a:pt x="11973" y="6387"/>
                    <a:pt x="12690" y="6387"/>
                  </a:cubicBezTo>
                  <a:cubicBezTo>
                    <a:pt x="13885" y="6387"/>
                    <a:pt x="14964" y="5639"/>
                    <a:pt x="15795" y="4336"/>
                  </a:cubicBezTo>
                  <a:cubicBezTo>
                    <a:pt x="16712" y="2887"/>
                    <a:pt x="17348" y="1068"/>
                    <a:pt x="19182" y="594"/>
                  </a:cubicBezTo>
                  <a:cubicBezTo>
                    <a:pt x="19477" y="520"/>
                    <a:pt x="19764" y="485"/>
                    <a:pt x="20041" y="485"/>
                  </a:cubicBezTo>
                  <a:cubicBezTo>
                    <a:pt x="21867" y="485"/>
                    <a:pt x="23260" y="2001"/>
                    <a:pt x="23426" y="3863"/>
                  </a:cubicBezTo>
                  <a:cubicBezTo>
                    <a:pt x="23441" y="3998"/>
                    <a:pt x="23548" y="4068"/>
                    <a:pt x="23649" y="4068"/>
                  </a:cubicBezTo>
                  <a:cubicBezTo>
                    <a:pt x="23747" y="4068"/>
                    <a:pt x="23841" y="4001"/>
                    <a:pt x="23841" y="3863"/>
                  </a:cubicBezTo>
                  <a:cubicBezTo>
                    <a:pt x="23872" y="1598"/>
                    <a:pt x="21966" y="0"/>
                    <a:pt x="19957" y="0"/>
                  </a:cubicBez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8222112" y="2616203"/>
              <a:ext cx="858732" cy="224173"/>
            </a:xfrm>
            <a:custGeom>
              <a:avLst/>
              <a:gdLst/>
              <a:ahLst/>
              <a:cxnLst/>
              <a:rect l="l" t="t" r="r" b="b"/>
              <a:pathLst>
                <a:path w="25380" h="6625" extrusionOk="0">
                  <a:moveTo>
                    <a:pt x="15263" y="1"/>
                  </a:moveTo>
                  <a:cubicBezTo>
                    <a:pt x="14598" y="1"/>
                    <a:pt x="13906" y="328"/>
                    <a:pt x="13252" y="1003"/>
                  </a:cubicBezTo>
                  <a:cubicBezTo>
                    <a:pt x="12164" y="2116"/>
                    <a:pt x="11464" y="3715"/>
                    <a:pt x="9869" y="3715"/>
                  </a:cubicBezTo>
                  <a:cubicBezTo>
                    <a:pt x="9620" y="3715"/>
                    <a:pt x="9349" y="3676"/>
                    <a:pt x="9052" y="3591"/>
                  </a:cubicBezTo>
                  <a:cubicBezTo>
                    <a:pt x="7632" y="3191"/>
                    <a:pt x="6508" y="2097"/>
                    <a:pt x="4999" y="1964"/>
                  </a:cubicBezTo>
                  <a:cubicBezTo>
                    <a:pt x="4896" y="1954"/>
                    <a:pt x="4793" y="1949"/>
                    <a:pt x="4691" y="1949"/>
                  </a:cubicBezTo>
                  <a:cubicBezTo>
                    <a:pt x="4029" y="1949"/>
                    <a:pt x="3392" y="2163"/>
                    <a:pt x="2944" y="2689"/>
                  </a:cubicBezTo>
                  <a:cubicBezTo>
                    <a:pt x="1979" y="3814"/>
                    <a:pt x="2185" y="6328"/>
                    <a:pt x="246" y="6328"/>
                  </a:cubicBezTo>
                  <a:cubicBezTo>
                    <a:pt x="224" y="6328"/>
                    <a:pt x="201" y="6327"/>
                    <a:pt x="178" y="6327"/>
                  </a:cubicBezTo>
                  <a:cubicBezTo>
                    <a:pt x="30" y="6327"/>
                    <a:pt x="1" y="6548"/>
                    <a:pt x="134" y="6578"/>
                  </a:cubicBezTo>
                  <a:cubicBezTo>
                    <a:pt x="266" y="6609"/>
                    <a:pt x="393" y="6624"/>
                    <a:pt x="515" y="6624"/>
                  </a:cubicBezTo>
                  <a:cubicBezTo>
                    <a:pt x="1257" y="6624"/>
                    <a:pt x="1821" y="6080"/>
                    <a:pt x="2189" y="5395"/>
                  </a:cubicBezTo>
                  <a:cubicBezTo>
                    <a:pt x="2515" y="4789"/>
                    <a:pt x="2589" y="4079"/>
                    <a:pt x="2929" y="3472"/>
                  </a:cubicBezTo>
                  <a:cubicBezTo>
                    <a:pt x="3351" y="2701"/>
                    <a:pt x="4016" y="2387"/>
                    <a:pt x="4760" y="2387"/>
                  </a:cubicBezTo>
                  <a:cubicBezTo>
                    <a:pt x="5085" y="2387"/>
                    <a:pt x="5426" y="2447"/>
                    <a:pt x="5768" y="2555"/>
                  </a:cubicBezTo>
                  <a:cubicBezTo>
                    <a:pt x="7144" y="2999"/>
                    <a:pt x="8327" y="4138"/>
                    <a:pt x="9821" y="4182"/>
                  </a:cubicBezTo>
                  <a:cubicBezTo>
                    <a:pt x="9843" y="4183"/>
                    <a:pt x="9865" y="4183"/>
                    <a:pt x="9887" y="4183"/>
                  </a:cubicBezTo>
                  <a:cubicBezTo>
                    <a:pt x="11135" y="4183"/>
                    <a:pt x="11933" y="3367"/>
                    <a:pt x="12660" y="2437"/>
                  </a:cubicBezTo>
                  <a:cubicBezTo>
                    <a:pt x="13423" y="1472"/>
                    <a:pt x="14375" y="468"/>
                    <a:pt x="15363" y="468"/>
                  </a:cubicBezTo>
                  <a:cubicBezTo>
                    <a:pt x="15889" y="468"/>
                    <a:pt x="16425" y="752"/>
                    <a:pt x="16949" y="1476"/>
                  </a:cubicBezTo>
                  <a:cubicBezTo>
                    <a:pt x="17526" y="2245"/>
                    <a:pt x="17910" y="3191"/>
                    <a:pt x="18694" y="3798"/>
                  </a:cubicBezTo>
                  <a:cubicBezTo>
                    <a:pt x="19316" y="4275"/>
                    <a:pt x="19985" y="4470"/>
                    <a:pt x="20663" y="4470"/>
                  </a:cubicBezTo>
                  <a:cubicBezTo>
                    <a:pt x="22335" y="4470"/>
                    <a:pt x="24056" y="3283"/>
                    <a:pt x="25245" y="2230"/>
                  </a:cubicBezTo>
                  <a:cubicBezTo>
                    <a:pt x="25379" y="2108"/>
                    <a:pt x="25252" y="1886"/>
                    <a:pt x="25104" y="1886"/>
                  </a:cubicBezTo>
                  <a:cubicBezTo>
                    <a:pt x="25073" y="1886"/>
                    <a:pt x="25040" y="1896"/>
                    <a:pt x="25009" y="1920"/>
                  </a:cubicBezTo>
                  <a:cubicBezTo>
                    <a:pt x="23760" y="2831"/>
                    <a:pt x="22438" y="3975"/>
                    <a:pt x="20796" y="3975"/>
                  </a:cubicBezTo>
                  <a:cubicBezTo>
                    <a:pt x="20785" y="3975"/>
                    <a:pt x="20775" y="3975"/>
                    <a:pt x="20764" y="3975"/>
                  </a:cubicBezTo>
                  <a:cubicBezTo>
                    <a:pt x="18960" y="3960"/>
                    <a:pt x="18324" y="2659"/>
                    <a:pt x="17422" y="1358"/>
                  </a:cubicBezTo>
                  <a:cubicBezTo>
                    <a:pt x="16811" y="465"/>
                    <a:pt x="16056" y="1"/>
                    <a:pt x="15263" y="1"/>
                  </a:cubicBez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6"/>
          <p:cNvGrpSpPr/>
          <p:nvPr/>
        </p:nvGrpSpPr>
        <p:grpSpPr>
          <a:xfrm>
            <a:off x="7035556" y="2322169"/>
            <a:ext cx="1439081" cy="2392823"/>
            <a:chOff x="1401625" y="1622300"/>
            <a:chExt cx="726625" cy="896625"/>
          </a:xfrm>
        </p:grpSpPr>
        <p:sp>
          <p:nvSpPr>
            <p:cNvPr id="442" name="Google Shape;442;p26"/>
            <p:cNvSpPr/>
            <p:nvPr/>
          </p:nvSpPr>
          <p:spPr>
            <a:xfrm>
              <a:off x="1474450" y="1832050"/>
              <a:ext cx="418550" cy="634475"/>
            </a:xfrm>
            <a:custGeom>
              <a:avLst/>
              <a:gdLst/>
              <a:ahLst/>
              <a:cxnLst/>
              <a:rect l="l" t="t" r="r" b="b"/>
              <a:pathLst>
                <a:path w="16742" h="25379" extrusionOk="0">
                  <a:moveTo>
                    <a:pt x="12379" y="1"/>
                  </a:moveTo>
                  <a:cubicBezTo>
                    <a:pt x="8830" y="16"/>
                    <a:pt x="8519" y="75"/>
                    <a:pt x="4970" y="90"/>
                  </a:cubicBezTo>
                  <a:cubicBezTo>
                    <a:pt x="2885" y="8430"/>
                    <a:pt x="1214" y="16860"/>
                    <a:pt x="1" y="25378"/>
                  </a:cubicBezTo>
                  <a:cubicBezTo>
                    <a:pt x="6656" y="25349"/>
                    <a:pt x="10087" y="25275"/>
                    <a:pt x="16742" y="25230"/>
                  </a:cubicBezTo>
                  <a:cubicBezTo>
                    <a:pt x="15721" y="16757"/>
                    <a:pt x="14272" y="8327"/>
                    <a:pt x="12379" y="1"/>
                  </a:cubicBezTo>
                  <a:close/>
                </a:path>
              </a:pathLst>
            </a:custGeom>
            <a:solidFill>
              <a:srgbClr val="DDC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1401625" y="2086050"/>
              <a:ext cx="650000" cy="432875"/>
            </a:xfrm>
            <a:custGeom>
              <a:avLst/>
              <a:gdLst/>
              <a:ahLst/>
              <a:cxnLst/>
              <a:rect l="l" t="t" r="r" b="b"/>
              <a:pathLst>
                <a:path w="26000" h="17315" extrusionOk="0">
                  <a:moveTo>
                    <a:pt x="25334" y="1"/>
                  </a:moveTo>
                  <a:cubicBezTo>
                    <a:pt x="16904" y="89"/>
                    <a:pt x="8460" y="193"/>
                    <a:pt x="30" y="296"/>
                  </a:cubicBezTo>
                  <a:cubicBezTo>
                    <a:pt x="0" y="5946"/>
                    <a:pt x="45" y="11610"/>
                    <a:pt x="193" y="17259"/>
                  </a:cubicBezTo>
                  <a:cubicBezTo>
                    <a:pt x="4489" y="17296"/>
                    <a:pt x="8796" y="17315"/>
                    <a:pt x="13102" y="17315"/>
                  </a:cubicBezTo>
                  <a:cubicBezTo>
                    <a:pt x="17407" y="17315"/>
                    <a:pt x="21711" y="17296"/>
                    <a:pt x="25999" y="17259"/>
                  </a:cubicBezTo>
                  <a:cubicBezTo>
                    <a:pt x="25807" y="11566"/>
                    <a:pt x="25526" y="5680"/>
                    <a:pt x="25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1592400" y="1829025"/>
              <a:ext cx="202275" cy="16000"/>
            </a:xfrm>
            <a:custGeom>
              <a:avLst/>
              <a:gdLst/>
              <a:ahLst/>
              <a:cxnLst/>
              <a:rect l="l" t="t" r="r" b="b"/>
              <a:pathLst>
                <a:path w="8091" h="640" extrusionOk="0">
                  <a:moveTo>
                    <a:pt x="790" y="1"/>
                  </a:moveTo>
                  <a:cubicBezTo>
                    <a:pt x="605" y="1"/>
                    <a:pt x="421" y="1"/>
                    <a:pt x="237" y="4"/>
                  </a:cubicBezTo>
                  <a:cubicBezTo>
                    <a:pt x="1" y="4"/>
                    <a:pt x="15" y="329"/>
                    <a:pt x="237" y="344"/>
                  </a:cubicBezTo>
                  <a:cubicBezTo>
                    <a:pt x="1583" y="432"/>
                    <a:pt x="2944" y="477"/>
                    <a:pt x="4304" y="536"/>
                  </a:cubicBezTo>
                  <a:cubicBezTo>
                    <a:pt x="5097" y="565"/>
                    <a:pt x="5909" y="640"/>
                    <a:pt x="6711" y="640"/>
                  </a:cubicBezTo>
                  <a:cubicBezTo>
                    <a:pt x="7121" y="640"/>
                    <a:pt x="7527" y="620"/>
                    <a:pt x="7927" y="565"/>
                  </a:cubicBezTo>
                  <a:cubicBezTo>
                    <a:pt x="8090" y="551"/>
                    <a:pt x="8090" y="284"/>
                    <a:pt x="7927" y="240"/>
                  </a:cubicBezTo>
                  <a:cubicBezTo>
                    <a:pt x="7148" y="82"/>
                    <a:pt x="6330" y="69"/>
                    <a:pt x="5516" y="69"/>
                  </a:cubicBezTo>
                  <a:cubicBezTo>
                    <a:pt x="5353" y="69"/>
                    <a:pt x="5191" y="70"/>
                    <a:pt x="5029" y="70"/>
                  </a:cubicBezTo>
                  <a:cubicBezTo>
                    <a:pt x="4786" y="70"/>
                    <a:pt x="4544" y="69"/>
                    <a:pt x="4304" y="63"/>
                  </a:cubicBezTo>
                  <a:cubicBezTo>
                    <a:pt x="3129" y="37"/>
                    <a:pt x="1955" y="1"/>
                    <a:pt x="790" y="1"/>
                  </a:cubicBezTo>
                  <a:close/>
                </a:path>
              </a:pathLst>
            </a:custGeom>
            <a:solidFill>
              <a:srgbClr val="355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1560975" y="1908650"/>
              <a:ext cx="251425" cy="19400"/>
            </a:xfrm>
            <a:custGeom>
              <a:avLst/>
              <a:gdLst/>
              <a:ahLst/>
              <a:cxnLst/>
              <a:rect l="l" t="t" r="r" b="b"/>
              <a:pathLst>
                <a:path w="10057" h="776" extrusionOk="0">
                  <a:moveTo>
                    <a:pt x="3015" y="0"/>
                  </a:moveTo>
                  <a:cubicBezTo>
                    <a:pt x="2055" y="0"/>
                    <a:pt x="1100" y="16"/>
                    <a:pt x="163" y="42"/>
                  </a:cubicBezTo>
                  <a:cubicBezTo>
                    <a:pt x="0" y="42"/>
                    <a:pt x="15" y="250"/>
                    <a:pt x="163" y="264"/>
                  </a:cubicBezTo>
                  <a:cubicBezTo>
                    <a:pt x="2813" y="552"/>
                    <a:pt x="5600" y="776"/>
                    <a:pt x="8310" y="776"/>
                  </a:cubicBezTo>
                  <a:cubicBezTo>
                    <a:pt x="8807" y="776"/>
                    <a:pt x="9301" y="768"/>
                    <a:pt x="9791" y="752"/>
                  </a:cubicBezTo>
                  <a:cubicBezTo>
                    <a:pt x="10057" y="738"/>
                    <a:pt x="10042" y="368"/>
                    <a:pt x="9791" y="338"/>
                  </a:cubicBezTo>
                  <a:cubicBezTo>
                    <a:pt x="7588" y="89"/>
                    <a:pt x="5284" y="0"/>
                    <a:pt x="3015" y="0"/>
                  </a:cubicBezTo>
                  <a:close/>
                </a:path>
              </a:pathLst>
            </a:custGeom>
            <a:solidFill>
              <a:srgbClr val="355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1598675" y="1622300"/>
              <a:ext cx="529575" cy="208750"/>
            </a:xfrm>
            <a:custGeom>
              <a:avLst/>
              <a:gdLst/>
              <a:ahLst/>
              <a:cxnLst/>
              <a:rect l="l" t="t" r="r" b="b"/>
              <a:pathLst>
                <a:path w="21183" h="8350" extrusionOk="0">
                  <a:moveTo>
                    <a:pt x="12899" y="1"/>
                  </a:moveTo>
                  <a:cubicBezTo>
                    <a:pt x="11372" y="1"/>
                    <a:pt x="10514" y="2308"/>
                    <a:pt x="9850" y="3451"/>
                  </a:cubicBezTo>
                  <a:cubicBezTo>
                    <a:pt x="9161" y="4620"/>
                    <a:pt x="8230" y="4930"/>
                    <a:pt x="7197" y="4930"/>
                  </a:cubicBezTo>
                  <a:cubicBezTo>
                    <a:pt x="6033" y="4930"/>
                    <a:pt x="4740" y="4536"/>
                    <a:pt x="3523" y="4536"/>
                  </a:cubicBezTo>
                  <a:cubicBezTo>
                    <a:pt x="2924" y="4536"/>
                    <a:pt x="2343" y="4631"/>
                    <a:pt x="1805" y="4915"/>
                  </a:cubicBezTo>
                  <a:cubicBezTo>
                    <a:pt x="489" y="5625"/>
                    <a:pt x="1" y="8021"/>
                    <a:pt x="1864" y="8346"/>
                  </a:cubicBezTo>
                  <a:cubicBezTo>
                    <a:pt x="1874" y="8348"/>
                    <a:pt x="1883" y="8349"/>
                    <a:pt x="1892" y="8349"/>
                  </a:cubicBezTo>
                  <a:cubicBezTo>
                    <a:pt x="2017" y="8349"/>
                    <a:pt x="2048" y="8166"/>
                    <a:pt x="1923" y="8125"/>
                  </a:cubicBezTo>
                  <a:cubicBezTo>
                    <a:pt x="666" y="7651"/>
                    <a:pt x="785" y="6084"/>
                    <a:pt x="1746" y="5418"/>
                  </a:cubicBezTo>
                  <a:cubicBezTo>
                    <a:pt x="2275" y="5040"/>
                    <a:pt x="2922" y="4920"/>
                    <a:pt x="3559" y="4920"/>
                  </a:cubicBezTo>
                  <a:cubicBezTo>
                    <a:pt x="3670" y="4920"/>
                    <a:pt x="3781" y="4924"/>
                    <a:pt x="3890" y="4930"/>
                  </a:cubicBezTo>
                  <a:cubicBezTo>
                    <a:pt x="4989" y="4987"/>
                    <a:pt x="6046" y="5361"/>
                    <a:pt x="7154" y="5361"/>
                  </a:cubicBezTo>
                  <a:cubicBezTo>
                    <a:pt x="7195" y="5361"/>
                    <a:pt x="7236" y="5360"/>
                    <a:pt x="7277" y="5359"/>
                  </a:cubicBezTo>
                  <a:cubicBezTo>
                    <a:pt x="9362" y="5300"/>
                    <a:pt x="10043" y="3910"/>
                    <a:pt x="10886" y="2224"/>
                  </a:cubicBezTo>
                  <a:cubicBezTo>
                    <a:pt x="11196" y="1618"/>
                    <a:pt x="11566" y="1056"/>
                    <a:pt x="12172" y="730"/>
                  </a:cubicBezTo>
                  <a:cubicBezTo>
                    <a:pt x="12467" y="570"/>
                    <a:pt x="12735" y="500"/>
                    <a:pt x="12982" y="500"/>
                  </a:cubicBezTo>
                  <a:cubicBezTo>
                    <a:pt x="13602" y="500"/>
                    <a:pt x="14086" y="943"/>
                    <a:pt x="14509" y="1514"/>
                  </a:cubicBezTo>
                  <a:cubicBezTo>
                    <a:pt x="14952" y="2091"/>
                    <a:pt x="15307" y="2756"/>
                    <a:pt x="15914" y="3200"/>
                  </a:cubicBezTo>
                  <a:cubicBezTo>
                    <a:pt x="16465" y="3606"/>
                    <a:pt x="17085" y="3768"/>
                    <a:pt x="17720" y="3768"/>
                  </a:cubicBezTo>
                  <a:cubicBezTo>
                    <a:pt x="18891" y="3768"/>
                    <a:pt x="20117" y="3217"/>
                    <a:pt x="21075" y="2623"/>
                  </a:cubicBezTo>
                  <a:cubicBezTo>
                    <a:pt x="21182" y="2570"/>
                    <a:pt x="21132" y="2395"/>
                    <a:pt x="21023" y="2395"/>
                  </a:cubicBezTo>
                  <a:cubicBezTo>
                    <a:pt x="21011" y="2395"/>
                    <a:pt x="20999" y="2397"/>
                    <a:pt x="20986" y="2401"/>
                  </a:cubicBezTo>
                  <a:cubicBezTo>
                    <a:pt x="19984" y="2788"/>
                    <a:pt x="18804" y="3317"/>
                    <a:pt x="17703" y="3317"/>
                  </a:cubicBezTo>
                  <a:cubicBezTo>
                    <a:pt x="17034" y="3317"/>
                    <a:pt x="16393" y="3121"/>
                    <a:pt x="15840" y="2579"/>
                  </a:cubicBezTo>
                  <a:cubicBezTo>
                    <a:pt x="15145" y="1884"/>
                    <a:pt x="14790" y="834"/>
                    <a:pt x="13917" y="316"/>
                  </a:cubicBezTo>
                  <a:cubicBezTo>
                    <a:pt x="13547" y="96"/>
                    <a:pt x="13209" y="1"/>
                    <a:pt x="12899" y="1"/>
                  </a:cubicBez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1465750" y="2192050"/>
              <a:ext cx="226725" cy="247150"/>
            </a:xfrm>
            <a:custGeom>
              <a:avLst/>
              <a:gdLst/>
              <a:ahLst/>
              <a:cxnLst/>
              <a:rect l="l" t="t" r="r" b="b"/>
              <a:pathLst>
                <a:path w="9069" h="9886" extrusionOk="0">
                  <a:moveTo>
                    <a:pt x="3373" y="0"/>
                  </a:moveTo>
                  <a:cubicBezTo>
                    <a:pt x="1648" y="0"/>
                    <a:pt x="201" y="63"/>
                    <a:pt x="201" y="212"/>
                  </a:cubicBezTo>
                  <a:cubicBezTo>
                    <a:pt x="127" y="3333"/>
                    <a:pt x="68" y="6453"/>
                    <a:pt x="9" y="9559"/>
                  </a:cubicBezTo>
                  <a:cubicBezTo>
                    <a:pt x="0" y="9750"/>
                    <a:pt x="3079" y="9886"/>
                    <a:pt x="5609" y="9886"/>
                  </a:cubicBezTo>
                  <a:cubicBezTo>
                    <a:pt x="7371" y="9886"/>
                    <a:pt x="8867" y="9820"/>
                    <a:pt x="8867" y="9662"/>
                  </a:cubicBezTo>
                  <a:cubicBezTo>
                    <a:pt x="8941" y="6557"/>
                    <a:pt x="9000" y="3436"/>
                    <a:pt x="9060" y="330"/>
                  </a:cubicBezTo>
                  <a:cubicBezTo>
                    <a:pt x="9068" y="136"/>
                    <a:pt x="5918" y="0"/>
                    <a:pt x="3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1759150" y="2195800"/>
              <a:ext cx="225175" cy="249700"/>
            </a:xfrm>
            <a:custGeom>
              <a:avLst/>
              <a:gdLst/>
              <a:ahLst/>
              <a:cxnLst/>
              <a:rect l="l" t="t" r="r" b="b"/>
              <a:pathLst>
                <a:path w="9007" h="9988" extrusionOk="0">
                  <a:moveTo>
                    <a:pt x="4081" y="0"/>
                  </a:moveTo>
                  <a:cubicBezTo>
                    <a:pt x="1987" y="0"/>
                    <a:pt x="0" y="77"/>
                    <a:pt x="0" y="210"/>
                  </a:cubicBezTo>
                  <a:lnTo>
                    <a:pt x="133" y="9675"/>
                  </a:lnTo>
                  <a:cubicBezTo>
                    <a:pt x="133" y="9893"/>
                    <a:pt x="2596" y="9988"/>
                    <a:pt x="4926" y="9988"/>
                  </a:cubicBezTo>
                  <a:cubicBezTo>
                    <a:pt x="7020" y="9988"/>
                    <a:pt x="9007" y="9911"/>
                    <a:pt x="9007" y="9778"/>
                  </a:cubicBezTo>
                  <a:cubicBezTo>
                    <a:pt x="8962" y="6628"/>
                    <a:pt x="8918" y="3464"/>
                    <a:pt x="8874" y="314"/>
                  </a:cubicBezTo>
                  <a:cubicBezTo>
                    <a:pt x="8874" y="95"/>
                    <a:pt x="6411" y="0"/>
                    <a:pt x="4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26"/>
          <p:cNvGrpSpPr/>
          <p:nvPr/>
        </p:nvGrpSpPr>
        <p:grpSpPr>
          <a:xfrm flipH="1">
            <a:off x="308975" y="4022048"/>
            <a:ext cx="502825" cy="736500"/>
            <a:chOff x="6108925" y="2841025"/>
            <a:chExt cx="502825" cy="736500"/>
          </a:xfrm>
        </p:grpSpPr>
        <p:sp>
          <p:nvSpPr>
            <p:cNvPr id="450" name="Google Shape;450;p26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6"/>
          <p:cNvGrpSpPr/>
          <p:nvPr/>
        </p:nvGrpSpPr>
        <p:grpSpPr>
          <a:xfrm flipH="1">
            <a:off x="213713" y="4423573"/>
            <a:ext cx="499500" cy="291325"/>
            <a:chOff x="6432425" y="3554250"/>
            <a:chExt cx="499500" cy="291325"/>
          </a:xfrm>
        </p:grpSpPr>
        <p:sp>
          <p:nvSpPr>
            <p:cNvPr id="459" name="Google Shape;459;p26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6"/>
          <p:cNvGrpSpPr/>
          <p:nvPr/>
        </p:nvGrpSpPr>
        <p:grpSpPr>
          <a:xfrm flipH="1">
            <a:off x="6585054" y="3669566"/>
            <a:ext cx="540951" cy="1022582"/>
            <a:chOff x="4613750" y="2200650"/>
            <a:chExt cx="1004925" cy="1899650"/>
          </a:xfrm>
        </p:grpSpPr>
        <p:sp>
          <p:nvSpPr>
            <p:cNvPr id="468" name="Google Shape;468;p26"/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26"/>
          <p:cNvGrpSpPr/>
          <p:nvPr/>
        </p:nvGrpSpPr>
        <p:grpSpPr>
          <a:xfrm>
            <a:off x="6251952" y="3780896"/>
            <a:ext cx="582121" cy="911261"/>
            <a:chOff x="3113425" y="3347900"/>
            <a:chExt cx="511350" cy="800475"/>
          </a:xfrm>
        </p:grpSpPr>
        <p:sp>
          <p:nvSpPr>
            <p:cNvPr id="506" name="Google Shape;506;p26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26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532" name="Google Shape;532;p26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26"/>
          <p:cNvSpPr/>
          <p:nvPr/>
        </p:nvSpPr>
        <p:spPr>
          <a:xfrm>
            <a:off x="5691750" y="68940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6"/>
          <p:cNvSpPr/>
          <p:nvPr/>
        </p:nvSpPr>
        <p:spPr>
          <a:xfrm>
            <a:off x="3267075" y="200513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6"/>
          <p:cNvSpPr/>
          <p:nvPr/>
        </p:nvSpPr>
        <p:spPr>
          <a:xfrm>
            <a:off x="217825" y="1491063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6"/>
          <p:cNvSpPr/>
          <p:nvPr/>
        </p:nvSpPr>
        <p:spPr>
          <a:xfrm>
            <a:off x="7896100" y="30715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7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541" name="Google Shape;541;p27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" name="Google Shape;544;p27"/>
          <p:cNvSpPr/>
          <p:nvPr/>
        </p:nvSpPr>
        <p:spPr>
          <a:xfrm flipH="1">
            <a:off x="6312423" y="4581031"/>
            <a:ext cx="2831577" cy="133697"/>
          </a:xfrm>
          <a:custGeom>
            <a:avLst/>
            <a:gdLst/>
            <a:ahLst/>
            <a:cxnLst/>
            <a:rect l="l" t="t" r="r" b="b"/>
            <a:pathLst>
              <a:path w="78885" h="3703" extrusionOk="0">
                <a:moveTo>
                  <a:pt x="37948" y="0"/>
                </a:moveTo>
                <a:cubicBezTo>
                  <a:pt x="26048" y="0"/>
                  <a:pt x="12801" y="918"/>
                  <a:pt x="0" y="3703"/>
                </a:cubicBezTo>
                <a:lnTo>
                  <a:pt x="78884" y="3422"/>
                </a:lnTo>
                <a:cubicBezTo>
                  <a:pt x="78884" y="3422"/>
                  <a:pt x="60929" y="0"/>
                  <a:pt x="37948" y="0"/>
                </a:cubicBezTo>
                <a:close/>
              </a:path>
            </a:pathLst>
          </a:custGeom>
          <a:solidFill>
            <a:srgbClr val="9AD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7"/>
          <p:cNvSpPr/>
          <p:nvPr/>
        </p:nvSpPr>
        <p:spPr>
          <a:xfrm rot="-8856014" flipH="1">
            <a:off x="-710086" y="1466645"/>
            <a:ext cx="3704529" cy="3370447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-179675" y="1270698"/>
            <a:ext cx="1420321" cy="3444034"/>
          </a:xfrm>
          <a:custGeom>
            <a:avLst/>
            <a:gdLst/>
            <a:ahLst/>
            <a:cxnLst/>
            <a:rect l="l" t="t" r="r" b="b"/>
            <a:pathLst>
              <a:path w="17164" h="41621" extrusionOk="0">
                <a:moveTo>
                  <a:pt x="12124" y="1163"/>
                </a:moveTo>
                <a:lnTo>
                  <a:pt x="12542" y="5436"/>
                </a:lnTo>
                <a:lnTo>
                  <a:pt x="3972" y="2232"/>
                </a:lnTo>
                <a:cubicBezTo>
                  <a:pt x="3995" y="1976"/>
                  <a:pt x="4019" y="1697"/>
                  <a:pt x="4042" y="1442"/>
                </a:cubicBezTo>
                <a:lnTo>
                  <a:pt x="12124" y="1163"/>
                </a:lnTo>
                <a:close/>
                <a:moveTo>
                  <a:pt x="3903" y="3044"/>
                </a:moveTo>
                <a:lnTo>
                  <a:pt x="12147" y="6110"/>
                </a:lnTo>
                <a:lnTo>
                  <a:pt x="3392" y="9779"/>
                </a:lnTo>
                <a:cubicBezTo>
                  <a:pt x="3577" y="7457"/>
                  <a:pt x="3740" y="5204"/>
                  <a:pt x="3903" y="3044"/>
                </a:cubicBezTo>
                <a:close/>
                <a:moveTo>
                  <a:pt x="12658" y="6737"/>
                </a:moveTo>
                <a:lnTo>
                  <a:pt x="13331" y="13518"/>
                </a:lnTo>
                <a:lnTo>
                  <a:pt x="13331" y="13518"/>
                </a:lnTo>
                <a:lnTo>
                  <a:pt x="3949" y="10383"/>
                </a:lnTo>
                <a:lnTo>
                  <a:pt x="12658" y="6737"/>
                </a:lnTo>
                <a:close/>
                <a:moveTo>
                  <a:pt x="3299" y="10987"/>
                </a:moveTo>
                <a:lnTo>
                  <a:pt x="12797" y="14169"/>
                </a:lnTo>
                <a:lnTo>
                  <a:pt x="2788" y="18210"/>
                </a:lnTo>
                <a:cubicBezTo>
                  <a:pt x="2950" y="15818"/>
                  <a:pt x="3136" y="13379"/>
                  <a:pt x="3299" y="10987"/>
                </a:cubicBezTo>
                <a:close/>
                <a:moveTo>
                  <a:pt x="13448" y="14726"/>
                </a:moveTo>
                <a:lnTo>
                  <a:pt x="14191" y="22483"/>
                </a:lnTo>
                <a:lnTo>
                  <a:pt x="3067" y="18906"/>
                </a:lnTo>
                <a:lnTo>
                  <a:pt x="13448" y="14726"/>
                </a:lnTo>
                <a:close/>
                <a:moveTo>
                  <a:pt x="2672" y="19603"/>
                </a:moveTo>
                <a:lnTo>
                  <a:pt x="14005" y="23249"/>
                </a:lnTo>
                <a:lnTo>
                  <a:pt x="2068" y="28289"/>
                </a:lnTo>
                <a:cubicBezTo>
                  <a:pt x="2254" y="25595"/>
                  <a:pt x="2463" y="22645"/>
                  <a:pt x="2672" y="19603"/>
                </a:cubicBezTo>
                <a:close/>
                <a:moveTo>
                  <a:pt x="14330" y="23946"/>
                </a:moveTo>
                <a:lnTo>
                  <a:pt x="15027" y="31261"/>
                </a:lnTo>
                <a:lnTo>
                  <a:pt x="15027" y="31261"/>
                </a:lnTo>
                <a:lnTo>
                  <a:pt x="2811" y="28800"/>
                </a:lnTo>
                <a:lnTo>
                  <a:pt x="14330" y="23946"/>
                </a:lnTo>
                <a:close/>
                <a:moveTo>
                  <a:pt x="12676" y="0"/>
                </a:moveTo>
                <a:cubicBezTo>
                  <a:pt x="12663" y="0"/>
                  <a:pt x="12649" y="1"/>
                  <a:pt x="12635" y="2"/>
                </a:cubicBezTo>
                <a:lnTo>
                  <a:pt x="3485" y="304"/>
                </a:lnTo>
                <a:cubicBezTo>
                  <a:pt x="3183" y="304"/>
                  <a:pt x="2950" y="536"/>
                  <a:pt x="2927" y="838"/>
                </a:cubicBezTo>
                <a:cubicBezTo>
                  <a:pt x="2904" y="931"/>
                  <a:pt x="2161" y="10801"/>
                  <a:pt x="1441" y="20625"/>
                </a:cubicBezTo>
                <a:cubicBezTo>
                  <a:pt x="1" y="40667"/>
                  <a:pt x="187" y="41039"/>
                  <a:pt x="326" y="41294"/>
                </a:cubicBezTo>
                <a:cubicBezTo>
                  <a:pt x="419" y="41503"/>
                  <a:pt x="628" y="41619"/>
                  <a:pt x="837" y="41619"/>
                </a:cubicBezTo>
                <a:cubicBezTo>
                  <a:pt x="930" y="41619"/>
                  <a:pt x="1023" y="41596"/>
                  <a:pt x="1092" y="41550"/>
                </a:cubicBezTo>
                <a:cubicBezTo>
                  <a:pt x="1348" y="41410"/>
                  <a:pt x="1464" y="41132"/>
                  <a:pt x="1394" y="40876"/>
                </a:cubicBezTo>
                <a:cubicBezTo>
                  <a:pt x="1325" y="40226"/>
                  <a:pt x="1580" y="35651"/>
                  <a:pt x="1998" y="29427"/>
                </a:cubicBezTo>
                <a:lnTo>
                  <a:pt x="15096" y="32074"/>
                </a:lnTo>
                <a:lnTo>
                  <a:pt x="15979" y="41085"/>
                </a:lnTo>
                <a:cubicBezTo>
                  <a:pt x="16001" y="41395"/>
                  <a:pt x="16256" y="41621"/>
                  <a:pt x="16561" y="41621"/>
                </a:cubicBezTo>
                <a:cubicBezTo>
                  <a:pt x="16576" y="41621"/>
                  <a:pt x="16591" y="41620"/>
                  <a:pt x="16606" y="41619"/>
                </a:cubicBezTo>
                <a:cubicBezTo>
                  <a:pt x="16931" y="41573"/>
                  <a:pt x="17163" y="41294"/>
                  <a:pt x="17117" y="40969"/>
                </a:cubicBezTo>
                <a:lnTo>
                  <a:pt x="15445" y="23412"/>
                </a:lnTo>
                <a:cubicBezTo>
                  <a:pt x="15491" y="23342"/>
                  <a:pt x="15515" y="23272"/>
                  <a:pt x="15515" y="23180"/>
                </a:cubicBezTo>
                <a:cubicBezTo>
                  <a:pt x="15491" y="23087"/>
                  <a:pt x="15445" y="22994"/>
                  <a:pt x="15398" y="22924"/>
                </a:cubicBezTo>
                <a:lnTo>
                  <a:pt x="13239" y="513"/>
                </a:lnTo>
                <a:cubicBezTo>
                  <a:pt x="13216" y="225"/>
                  <a:pt x="12962" y="0"/>
                  <a:pt x="126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27"/>
          <p:cNvGrpSpPr/>
          <p:nvPr/>
        </p:nvGrpSpPr>
        <p:grpSpPr>
          <a:xfrm flipH="1">
            <a:off x="8134888" y="2824879"/>
            <a:ext cx="1004925" cy="1899650"/>
            <a:chOff x="4613750" y="2200650"/>
            <a:chExt cx="1004925" cy="1899650"/>
          </a:xfrm>
        </p:grpSpPr>
        <p:sp>
          <p:nvSpPr>
            <p:cNvPr id="548" name="Google Shape;548;p27"/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7"/>
          <p:cNvGrpSpPr/>
          <p:nvPr/>
        </p:nvGrpSpPr>
        <p:grpSpPr>
          <a:xfrm>
            <a:off x="2822625" y="3942225"/>
            <a:ext cx="502825" cy="736500"/>
            <a:chOff x="6108925" y="2841025"/>
            <a:chExt cx="502825" cy="736500"/>
          </a:xfrm>
        </p:grpSpPr>
        <p:sp>
          <p:nvSpPr>
            <p:cNvPr id="586" name="Google Shape;586;p27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27"/>
          <p:cNvGrpSpPr/>
          <p:nvPr/>
        </p:nvGrpSpPr>
        <p:grpSpPr>
          <a:xfrm>
            <a:off x="2865200" y="4411750"/>
            <a:ext cx="499500" cy="291325"/>
            <a:chOff x="6432425" y="3554250"/>
            <a:chExt cx="499500" cy="291325"/>
          </a:xfrm>
        </p:grpSpPr>
        <p:sp>
          <p:nvSpPr>
            <p:cNvPr id="595" name="Google Shape;595;p27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27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604" name="Google Shape;604;p27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27"/>
          <p:cNvGrpSpPr/>
          <p:nvPr/>
        </p:nvGrpSpPr>
        <p:grpSpPr>
          <a:xfrm>
            <a:off x="495627" y="1874604"/>
            <a:ext cx="1373326" cy="2819557"/>
            <a:chOff x="4674350" y="1395675"/>
            <a:chExt cx="404050" cy="829550"/>
          </a:xfrm>
        </p:grpSpPr>
        <p:sp>
          <p:nvSpPr>
            <p:cNvPr id="608" name="Google Shape;608;p27"/>
            <p:cNvSpPr/>
            <p:nvPr/>
          </p:nvSpPr>
          <p:spPr>
            <a:xfrm>
              <a:off x="4674350" y="1444825"/>
              <a:ext cx="225650" cy="223725"/>
            </a:xfrm>
            <a:custGeom>
              <a:avLst/>
              <a:gdLst/>
              <a:ahLst/>
              <a:cxnLst/>
              <a:rect l="l" t="t" r="r" b="b"/>
              <a:pathLst>
                <a:path w="9026" h="8949" extrusionOk="0">
                  <a:moveTo>
                    <a:pt x="1240" y="0"/>
                  </a:moveTo>
                  <a:cubicBezTo>
                    <a:pt x="1240" y="0"/>
                    <a:pt x="0" y="6545"/>
                    <a:pt x="7136" y="8949"/>
                  </a:cubicBezTo>
                  <a:cubicBezTo>
                    <a:pt x="7136" y="8949"/>
                    <a:pt x="9025" y="1050"/>
                    <a:pt x="1240" y="0"/>
                  </a:cubicBezTo>
                  <a:close/>
                </a:path>
              </a:pathLst>
            </a:custGeom>
            <a:solidFill>
              <a:srgbClr val="B9F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4721550" y="1463425"/>
              <a:ext cx="117850" cy="182725"/>
            </a:xfrm>
            <a:custGeom>
              <a:avLst/>
              <a:gdLst/>
              <a:ahLst/>
              <a:cxnLst/>
              <a:rect l="l" t="t" r="r" b="b"/>
              <a:pathLst>
                <a:path w="4714" h="7309" fill="none" extrusionOk="0">
                  <a:moveTo>
                    <a:pt x="1" y="0"/>
                  </a:moveTo>
                  <a:cubicBezTo>
                    <a:pt x="1" y="0"/>
                    <a:pt x="3531" y="3034"/>
                    <a:pt x="4714" y="7308"/>
                  </a:cubicBezTo>
                </a:path>
              </a:pathLst>
            </a:custGeom>
            <a:noFill/>
            <a:ln w="3825" cap="flat" cmpd="sng">
              <a:solidFill>
                <a:srgbClr val="112E2D"/>
              </a:solidFill>
              <a:prstDash val="solid"/>
              <a:miter lim="19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4818875" y="1395675"/>
              <a:ext cx="259525" cy="269550"/>
            </a:xfrm>
            <a:custGeom>
              <a:avLst/>
              <a:gdLst/>
              <a:ahLst/>
              <a:cxnLst/>
              <a:rect l="l" t="t" r="r" b="b"/>
              <a:pathLst>
                <a:path w="10381" h="10782" extrusionOk="0">
                  <a:moveTo>
                    <a:pt x="7537" y="1"/>
                  </a:moveTo>
                  <a:lnTo>
                    <a:pt x="7537" y="1"/>
                  </a:lnTo>
                  <a:cubicBezTo>
                    <a:pt x="7537" y="1"/>
                    <a:pt x="0" y="2005"/>
                    <a:pt x="1088" y="10781"/>
                  </a:cubicBezTo>
                  <a:cubicBezTo>
                    <a:pt x="1088" y="10781"/>
                    <a:pt x="10380" y="8740"/>
                    <a:pt x="7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4863225" y="1422400"/>
              <a:ext cx="132650" cy="216575"/>
            </a:xfrm>
            <a:custGeom>
              <a:avLst/>
              <a:gdLst/>
              <a:ahLst/>
              <a:cxnLst/>
              <a:rect l="l" t="t" r="r" b="b"/>
              <a:pathLst>
                <a:path w="5306" h="8663" fill="none" extrusionOk="0">
                  <a:moveTo>
                    <a:pt x="5305" y="0"/>
                  </a:moveTo>
                  <a:cubicBezTo>
                    <a:pt x="5305" y="0"/>
                    <a:pt x="3912" y="5247"/>
                    <a:pt x="1" y="8663"/>
                  </a:cubicBezTo>
                </a:path>
              </a:pathLst>
            </a:custGeom>
            <a:noFill/>
            <a:ln w="3825" cap="flat" cmpd="sng">
              <a:solidFill>
                <a:srgbClr val="112E2D"/>
              </a:solidFill>
              <a:prstDash val="solid"/>
              <a:miter lim="19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4728250" y="1674725"/>
              <a:ext cx="301475" cy="550500"/>
            </a:xfrm>
            <a:custGeom>
              <a:avLst/>
              <a:gdLst/>
              <a:ahLst/>
              <a:cxnLst/>
              <a:rect l="l" t="t" r="r" b="b"/>
              <a:pathLst>
                <a:path w="12059" h="22020" extrusionOk="0">
                  <a:moveTo>
                    <a:pt x="2328" y="1"/>
                  </a:moveTo>
                  <a:lnTo>
                    <a:pt x="0" y="22020"/>
                  </a:lnTo>
                  <a:lnTo>
                    <a:pt x="12059" y="22020"/>
                  </a:lnTo>
                  <a:lnTo>
                    <a:pt x="9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4763050" y="1649450"/>
              <a:ext cx="234725" cy="29600"/>
            </a:xfrm>
            <a:custGeom>
              <a:avLst/>
              <a:gdLst/>
              <a:ahLst/>
              <a:cxnLst/>
              <a:rect l="l" t="t" r="r" b="b"/>
              <a:pathLst>
                <a:path w="9389" h="1184" extrusionOk="0">
                  <a:moveTo>
                    <a:pt x="592" y="1"/>
                  </a:moveTo>
                  <a:cubicBezTo>
                    <a:pt x="268" y="1"/>
                    <a:pt x="1" y="268"/>
                    <a:pt x="1" y="592"/>
                  </a:cubicBezTo>
                  <a:cubicBezTo>
                    <a:pt x="1" y="917"/>
                    <a:pt x="268" y="1184"/>
                    <a:pt x="592" y="1184"/>
                  </a:cubicBezTo>
                  <a:lnTo>
                    <a:pt x="8797" y="1184"/>
                  </a:lnTo>
                  <a:cubicBezTo>
                    <a:pt x="9121" y="1184"/>
                    <a:pt x="9389" y="917"/>
                    <a:pt x="9389" y="592"/>
                  </a:cubicBezTo>
                  <a:cubicBezTo>
                    <a:pt x="9389" y="268"/>
                    <a:pt x="9121" y="1"/>
                    <a:pt x="8797" y="1"/>
                  </a:cubicBezTo>
                  <a:close/>
                </a:path>
              </a:pathLst>
            </a:custGeom>
            <a:solidFill>
              <a:srgbClr val="11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4782150" y="1704775"/>
              <a:ext cx="85875" cy="241400"/>
            </a:xfrm>
            <a:custGeom>
              <a:avLst/>
              <a:gdLst/>
              <a:ahLst/>
              <a:cxnLst/>
              <a:rect l="l" t="t" r="r" b="b"/>
              <a:pathLst>
                <a:path w="3435" h="9656" fill="none" extrusionOk="0">
                  <a:moveTo>
                    <a:pt x="3435" y="1"/>
                  </a:moveTo>
                  <a:lnTo>
                    <a:pt x="935" y="1"/>
                  </a:lnTo>
                  <a:lnTo>
                    <a:pt x="0" y="9656"/>
                  </a:lnTo>
                </a:path>
              </a:pathLst>
            </a:custGeom>
            <a:noFill/>
            <a:ln w="3825" cap="flat" cmpd="sng">
              <a:solidFill>
                <a:srgbClr val="112E2D"/>
              </a:solidFill>
              <a:prstDash val="solid"/>
              <a:miter lim="19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" name="Google Shape;615;p27"/>
          <p:cNvSpPr/>
          <p:nvPr/>
        </p:nvSpPr>
        <p:spPr>
          <a:xfrm flipH="1">
            <a:off x="2726975" y="68940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7"/>
          <p:cNvSpPr/>
          <p:nvPr/>
        </p:nvSpPr>
        <p:spPr>
          <a:xfrm flipH="1">
            <a:off x="5151650" y="200513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7"/>
          <p:cNvSpPr/>
          <p:nvPr/>
        </p:nvSpPr>
        <p:spPr>
          <a:xfrm flipH="1">
            <a:off x="8200900" y="1491063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7"/>
          <p:cNvSpPr/>
          <p:nvPr/>
        </p:nvSpPr>
        <p:spPr>
          <a:xfrm flipH="1">
            <a:off x="522625" y="30715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059949"/>
            <a:ext cx="7704000" cy="3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5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-76200" y="3998400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-5400000">
            <a:off x="8309675" y="3620049"/>
            <a:ext cx="1685703" cy="1447276"/>
            <a:chOff x="7626750" y="4821749"/>
            <a:chExt cx="1685703" cy="1447276"/>
          </a:xfrm>
        </p:grpSpPr>
        <p:sp>
          <p:nvSpPr>
            <p:cNvPr id="38" name="Google Shape;38;p4"/>
            <p:cNvSpPr/>
            <p:nvPr/>
          </p:nvSpPr>
          <p:spPr>
            <a:xfrm>
              <a:off x="7676853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178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damina"/>
              <a:buNone/>
              <a:defRPr sz="2400" b="1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60" r:id="rId4"/>
    <p:sldLayoutId id="2147483668" r:id="rId5"/>
    <p:sldLayoutId id="2147483672" r:id="rId6"/>
    <p:sldLayoutId id="2147483673" r:id="rId7"/>
    <p:sldLayoutId id="214748369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p39"/>
          <p:cNvGrpSpPr/>
          <p:nvPr/>
        </p:nvGrpSpPr>
        <p:grpSpPr>
          <a:xfrm flipH="1">
            <a:off x="108721" y="4372679"/>
            <a:ext cx="499500" cy="291325"/>
            <a:chOff x="6432425" y="3554250"/>
            <a:chExt cx="499500" cy="291325"/>
          </a:xfrm>
        </p:grpSpPr>
        <p:sp>
          <p:nvSpPr>
            <p:cNvPr id="1180" name="Google Shape;1180;p39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1E88EC8-5C04-A568-BFF3-23860EB3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12" y="1269675"/>
            <a:ext cx="8988375" cy="2179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</a:t>
            </a:r>
            <a: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  <a:t>MÔN CÔNG NGHỆ</a:t>
            </a:r>
            <a:endParaRPr lang="en-VN" sz="4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oogle Shape;686;p34">
            <a:extLst>
              <a:ext uri="{FF2B5EF4-FFF2-40B4-BE49-F238E27FC236}">
                <a16:creationId xmlns:a16="http://schemas.microsoft.com/office/drawing/2014/main" id="{78C7A73B-6510-0E02-26BC-6205AAC1EFB0}"/>
              </a:ext>
            </a:extLst>
          </p:cNvPr>
          <p:cNvGrpSpPr/>
          <p:nvPr/>
        </p:nvGrpSpPr>
        <p:grpSpPr>
          <a:xfrm>
            <a:off x="8194575" y="3898129"/>
            <a:ext cx="511350" cy="800475"/>
            <a:chOff x="3113425" y="3347900"/>
            <a:chExt cx="511350" cy="800475"/>
          </a:xfrm>
        </p:grpSpPr>
        <p:sp>
          <p:nvSpPr>
            <p:cNvPr id="43" name="Google Shape;687;p34">
              <a:extLst>
                <a:ext uri="{FF2B5EF4-FFF2-40B4-BE49-F238E27FC236}">
                  <a16:creationId xmlns:a16="http://schemas.microsoft.com/office/drawing/2014/main" id="{6A5D59EB-D655-6A78-75DA-9D766B42EF37}"/>
                </a:ext>
              </a:extLst>
            </p:cNvPr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88;p34">
              <a:extLst>
                <a:ext uri="{FF2B5EF4-FFF2-40B4-BE49-F238E27FC236}">
                  <a16:creationId xmlns:a16="http://schemas.microsoft.com/office/drawing/2014/main" id="{E9D492E0-B6CD-189D-DA89-390F1A51317E}"/>
                </a:ext>
              </a:extLst>
            </p:cNvPr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9;p34">
              <a:extLst>
                <a:ext uri="{FF2B5EF4-FFF2-40B4-BE49-F238E27FC236}">
                  <a16:creationId xmlns:a16="http://schemas.microsoft.com/office/drawing/2014/main" id="{041AFB09-823C-4D81-9E32-B3966B8EDB50}"/>
                </a:ext>
              </a:extLst>
            </p:cNvPr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0;p34">
              <a:extLst>
                <a:ext uri="{FF2B5EF4-FFF2-40B4-BE49-F238E27FC236}">
                  <a16:creationId xmlns:a16="http://schemas.microsoft.com/office/drawing/2014/main" id="{B363B389-83F7-C39B-F1C1-4DD2289311DB}"/>
                </a:ext>
              </a:extLst>
            </p:cNvPr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91;p34">
              <a:extLst>
                <a:ext uri="{FF2B5EF4-FFF2-40B4-BE49-F238E27FC236}">
                  <a16:creationId xmlns:a16="http://schemas.microsoft.com/office/drawing/2014/main" id="{783FF907-9085-151D-E5EA-1DF1D9A6F3B5}"/>
                </a:ext>
              </a:extLst>
            </p:cNvPr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92;p34">
              <a:extLst>
                <a:ext uri="{FF2B5EF4-FFF2-40B4-BE49-F238E27FC236}">
                  <a16:creationId xmlns:a16="http://schemas.microsoft.com/office/drawing/2014/main" id="{AD7B39BD-303D-5030-2D79-2C2CE86FB8EF}"/>
                </a:ext>
              </a:extLst>
            </p:cNvPr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93;p34">
              <a:extLst>
                <a:ext uri="{FF2B5EF4-FFF2-40B4-BE49-F238E27FC236}">
                  <a16:creationId xmlns:a16="http://schemas.microsoft.com/office/drawing/2014/main" id="{A7FFC765-86D5-5C81-0FA4-935154DCE9D4}"/>
                </a:ext>
              </a:extLst>
            </p:cNvPr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94;p34">
              <a:extLst>
                <a:ext uri="{FF2B5EF4-FFF2-40B4-BE49-F238E27FC236}">
                  <a16:creationId xmlns:a16="http://schemas.microsoft.com/office/drawing/2014/main" id="{C006FE47-2E1D-D21D-F6DD-9869F62EF7B1}"/>
                </a:ext>
              </a:extLst>
            </p:cNvPr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95;p34">
              <a:extLst>
                <a:ext uri="{FF2B5EF4-FFF2-40B4-BE49-F238E27FC236}">
                  <a16:creationId xmlns:a16="http://schemas.microsoft.com/office/drawing/2014/main" id="{F66E2EEC-7F40-3782-0BAD-B6B8B928AEFB}"/>
                </a:ext>
              </a:extLst>
            </p:cNvPr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96;p34">
              <a:extLst>
                <a:ext uri="{FF2B5EF4-FFF2-40B4-BE49-F238E27FC236}">
                  <a16:creationId xmlns:a16="http://schemas.microsoft.com/office/drawing/2014/main" id="{BF397FC7-8DC9-3758-3821-FF19743583D0}"/>
                </a:ext>
              </a:extLst>
            </p:cNvPr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97;p34">
              <a:extLst>
                <a:ext uri="{FF2B5EF4-FFF2-40B4-BE49-F238E27FC236}">
                  <a16:creationId xmlns:a16="http://schemas.microsoft.com/office/drawing/2014/main" id="{9930E30C-2CE9-3489-A4AB-CB15C266A965}"/>
                </a:ext>
              </a:extLst>
            </p:cNvPr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98;p34">
              <a:extLst>
                <a:ext uri="{FF2B5EF4-FFF2-40B4-BE49-F238E27FC236}">
                  <a16:creationId xmlns:a16="http://schemas.microsoft.com/office/drawing/2014/main" id="{177D345E-BAEE-534C-30FF-A069D55827EB}"/>
                </a:ext>
              </a:extLst>
            </p:cNvPr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99;p34">
              <a:extLst>
                <a:ext uri="{FF2B5EF4-FFF2-40B4-BE49-F238E27FC236}">
                  <a16:creationId xmlns:a16="http://schemas.microsoft.com/office/drawing/2014/main" id="{7245B7F2-EAF7-C98D-9A13-8F57409D212C}"/>
                </a:ext>
              </a:extLst>
            </p:cNvPr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0;p34">
              <a:extLst>
                <a:ext uri="{FF2B5EF4-FFF2-40B4-BE49-F238E27FC236}">
                  <a16:creationId xmlns:a16="http://schemas.microsoft.com/office/drawing/2014/main" id="{73A47E3E-6430-9D24-F7CB-2A800B88E2B0}"/>
                </a:ext>
              </a:extLst>
            </p:cNvPr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1;p34">
              <a:extLst>
                <a:ext uri="{FF2B5EF4-FFF2-40B4-BE49-F238E27FC236}">
                  <a16:creationId xmlns:a16="http://schemas.microsoft.com/office/drawing/2014/main" id="{835227F3-F000-3265-87D2-8E703BB329C5}"/>
                </a:ext>
              </a:extLst>
            </p:cNvPr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2;p34">
              <a:extLst>
                <a:ext uri="{FF2B5EF4-FFF2-40B4-BE49-F238E27FC236}">
                  <a16:creationId xmlns:a16="http://schemas.microsoft.com/office/drawing/2014/main" id="{90AEF384-24CE-0271-D2F8-C2BCB9C0B169}"/>
                </a:ext>
              </a:extLst>
            </p:cNvPr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3;p34">
              <a:extLst>
                <a:ext uri="{FF2B5EF4-FFF2-40B4-BE49-F238E27FC236}">
                  <a16:creationId xmlns:a16="http://schemas.microsoft.com/office/drawing/2014/main" id="{1D52D8A8-6504-DE24-0CEF-84D2DB02FCC4}"/>
                </a:ext>
              </a:extLst>
            </p:cNvPr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4;p34">
              <a:extLst>
                <a:ext uri="{FF2B5EF4-FFF2-40B4-BE49-F238E27FC236}">
                  <a16:creationId xmlns:a16="http://schemas.microsoft.com/office/drawing/2014/main" id="{3B6930A7-A80A-4982-8FC1-595B8000FE8F}"/>
                </a:ext>
              </a:extLst>
            </p:cNvPr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5;p34">
              <a:extLst>
                <a:ext uri="{FF2B5EF4-FFF2-40B4-BE49-F238E27FC236}">
                  <a16:creationId xmlns:a16="http://schemas.microsoft.com/office/drawing/2014/main" id="{178BCA9B-F784-4A6C-7266-C791378180DD}"/>
                </a:ext>
              </a:extLst>
            </p:cNvPr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6;p34">
              <a:extLst>
                <a:ext uri="{FF2B5EF4-FFF2-40B4-BE49-F238E27FC236}">
                  <a16:creationId xmlns:a16="http://schemas.microsoft.com/office/drawing/2014/main" id="{300157FD-6841-7E57-9EC0-881DA3D55E44}"/>
                </a:ext>
              </a:extLst>
            </p:cNvPr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7;p34">
              <a:extLst>
                <a:ext uri="{FF2B5EF4-FFF2-40B4-BE49-F238E27FC236}">
                  <a16:creationId xmlns:a16="http://schemas.microsoft.com/office/drawing/2014/main" id="{FD850322-AB99-1E3C-EC8A-A838F779D64B}"/>
                </a:ext>
              </a:extLst>
            </p:cNvPr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708;p34">
              <a:extLst>
                <a:ext uri="{FF2B5EF4-FFF2-40B4-BE49-F238E27FC236}">
                  <a16:creationId xmlns:a16="http://schemas.microsoft.com/office/drawing/2014/main" id="{918F1690-492C-CF85-4217-32615B1A0C6D}"/>
                </a:ext>
              </a:extLst>
            </p:cNvPr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709;p34">
              <a:extLst>
                <a:ext uri="{FF2B5EF4-FFF2-40B4-BE49-F238E27FC236}">
                  <a16:creationId xmlns:a16="http://schemas.microsoft.com/office/drawing/2014/main" id="{5A164035-F92E-2D73-BBFD-0D0EC7FC3A8E}"/>
                </a:ext>
              </a:extLst>
            </p:cNvPr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710;p34">
              <a:extLst>
                <a:ext uri="{FF2B5EF4-FFF2-40B4-BE49-F238E27FC236}">
                  <a16:creationId xmlns:a16="http://schemas.microsoft.com/office/drawing/2014/main" id="{9098B936-B465-7808-8420-F64088AB513B}"/>
                </a:ext>
              </a:extLst>
            </p:cNvPr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711;p34">
              <a:extLst>
                <a:ext uri="{FF2B5EF4-FFF2-40B4-BE49-F238E27FC236}">
                  <a16:creationId xmlns:a16="http://schemas.microsoft.com/office/drawing/2014/main" id="{AF6D2EC4-A0A1-B5E6-6FF6-D216413AB2AC}"/>
                </a:ext>
              </a:extLst>
            </p:cNvPr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" name="Google Shape;686;p34">
            <a:extLst>
              <a:ext uri="{FF2B5EF4-FFF2-40B4-BE49-F238E27FC236}">
                <a16:creationId xmlns:a16="http://schemas.microsoft.com/office/drawing/2014/main" id="{F0E83C70-1247-2B20-F99B-748319317CC2}"/>
              </a:ext>
            </a:extLst>
          </p:cNvPr>
          <p:cNvGrpSpPr/>
          <p:nvPr/>
        </p:nvGrpSpPr>
        <p:grpSpPr>
          <a:xfrm>
            <a:off x="7768157" y="3625782"/>
            <a:ext cx="755306" cy="1069702"/>
            <a:chOff x="3113425" y="3347900"/>
            <a:chExt cx="511350" cy="800475"/>
          </a:xfrm>
        </p:grpSpPr>
        <p:sp>
          <p:nvSpPr>
            <p:cNvPr id="1192" name="Google Shape;687;p34">
              <a:extLst>
                <a:ext uri="{FF2B5EF4-FFF2-40B4-BE49-F238E27FC236}">
                  <a16:creationId xmlns:a16="http://schemas.microsoft.com/office/drawing/2014/main" id="{E355C1B0-31D5-2A53-4BC8-9B81D8FD0353}"/>
                </a:ext>
              </a:extLst>
            </p:cNvPr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688;p34">
              <a:extLst>
                <a:ext uri="{FF2B5EF4-FFF2-40B4-BE49-F238E27FC236}">
                  <a16:creationId xmlns:a16="http://schemas.microsoft.com/office/drawing/2014/main" id="{80EA00C6-443E-853B-AF16-C7687E4FC8E9}"/>
                </a:ext>
              </a:extLst>
            </p:cNvPr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689;p34">
              <a:extLst>
                <a:ext uri="{FF2B5EF4-FFF2-40B4-BE49-F238E27FC236}">
                  <a16:creationId xmlns:a16="http://schemas.microsoft.com/office/drawing/2014/main" id="{594964C2-DBB2-D7E8-D4E8-2330E2A79678}"/>
                </a:ext>
              </a:extLst>
            </p:cNvPr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690;p34">
              <a:extLst>
                <a:ext uri="{FF2B5EF4-FFF2-40B4-BE49-F238E27FC236}">
                  <a16:creationId xmlns:a16="http://schemas.microsoft.com/office/drawing/2014/main" id="{FE365691-6C8A-B284-CD4D-56E5D120C913}"/>
                </a:ext>
              </a:extLst>
            </p:cNvPr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691;p34">
              <a:extLst>
                <a:ext uri="{FF2B5EF4-FFF2-40B4-BE49-F238E27FC236}">
                  <a16:creationId xmlns:a16="http://schemas.microsoft.com/office/drawing/2014/main" id="{C1CE4008-B24A-8146-C957-B431ACEE857F}"/>
                </a:ext>
              </a:extLst>
            </p:cNvPr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692;p34">
              <a:extLst>
                <a:ext uri="{FF2B5EF4-FFF2-40B4-BE49-F238E27FC236}">
                  <a16:creationId xmlns:a16="http://schemas.microsoft.com/office/drawing/2014/main" id="{CBA99E3A-63BB-ED7D-3167-6E3B6E5050F3}"/>
                </a:ext>
              </a:extLst>
            </p:cNvPr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693;p34">
              <a:extLst>
                <a:ext uri="{FF2B5EF4-FFF2-40B4-BE49-F238E27FC236}">
                  <a16:creationId xmlns:a16="http://schemas.microsoft.com/office/drawing/2014/main" id="{64656CD8-6CCA-CCBF-A809-44479C70A94C}"/>
                </a:ext>
              </a:extLst>
            </p:cNvPr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694;p34">
              <a:extLst>
                <a:ext uri="{FF2B5EF4-FFF2-40B4-BE49-F238E27FC236}">
                  <a16:creationId xmlns:a16="http://schemas.microsoft.com/office/drawing/2014/main" id="{C225F4A7-5F9F-69B6-1DA0-1368C615F6DF}"/>
                </a:ext>
              </a:extLst>
            </p:cNvPr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695;p34">
              <a:extLst>
                <a:ext uri="{FF2B5EF4-FFF2-40B4-BE49-F238E27FC236}">
                  <a16:creationId xmlns:a16="http://schemas.microsoft.com/office/drawing/2014/main" id="{FACB2D49-32AF-183D-C121-A44B111641C4}"/>
                </a:ext>
              </a:extLst>
            </p:cNvPr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696;p34">
              <a:extLst>
                <a:ext uri="{FF2B5EF4-FFF2-40B4-BE49-F238E27FC236}">
                  <a16:creationId xmlns:a16="http://schemas.microsoft.com/office/drawing/2014/main" id="{C74964F2-C6C8-D9E5-820B-629F0E41A535}"/>
                </a:ext>
              </a:extLst>
            </p:cNvPr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697;p34">
              <a:extLst>
                <a:ext uri="{FF2B5EF4-FFF2-40B4-BE49-F238E27FC236}">
                  <a16:creationId xmlns:a16="http://schemas.microsoft.com/office/drawing/2014/main" id="{D0662CC7-E9D4-19A8-F382-F7252FF96299}"/>
                </a:ext>
              </a:extLst>
            </p:cNvPr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698;p34">
              <a:extLst>
                <a:ext uri="{FF2B5EF4-FFF2-40B4-BE49-F238E27FC236}">
                  <a16:creationId xmlns:a16="http://schemas.microsoft.com/office/drawing/2014/main" id="{C9771D49-19C0-A5B6-3EA8-46DFDB7E970D}"/>
                </a:ext>
              </a:extLst>
            </p:cNvPr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699;p34">
              <a:extLst>
                <a:ext uri="{FF2B5EF4-FFF2-40B4-BE49-F238E27FC236}">
                  <a16:creationId xmlns:a16="http://schemas.microsoft.com/office/drawing/2014/main" id="{6D6D137B-D335-5434-C0BA-2E63A39A8833}"/>
                </a:ext>
              </a:extLst>
            </p:cNvPr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700;p34">
              <a:extLst>
                <a:ext uri="{FF2B5EF4-FFF2-40B4-BE49-F238E27FC236}">
                  <a16:creationId xmlns:a16="http://schemas.microsoft.com/office/drawing/2014/main" id="{E8597EDC-E2EC-C25A-B101-2A18C9AF84FC}"/>
                </a:ext>
              </a:extLst>
            </p:cNvPr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701;p34">
              <a:extLst>
                <a:ext uri="{FF2B5EF4-FFF2-40B4-BE49-F238E27FC236}">
                  <a16:creationId xmlns:a16="http://schemas.microsoft.com/office/drawing/2014/main" id="{118B894B-FF24-C070-7F21-BA1A3F164F9B}"/>
                </a:ext>
              </a:extLst>
            </p:cNvPr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702;p34">
              <a:extLst>
                <a:ext uri="{FF2B5EF4-FFF2-40B4-BE49-F238E27FC236}">
                  <a16:creationId xmlns:a16="http://schemas.microsoft.com/office/drawing/2014/main" id="{1DC1A1B3-1DBA-22E0-7DBD-B5BB12FEBAD5}"/>
                </a:ext>
              </a:extLst>
            </p:cNvPr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703;p34">
              <a:extLst>
                <a:ext uri="{FF2B5EF4-FFF2-40B4-BE49-F238E27FC236}">
                  <a16:creationId xmlns:a16="http://schemas.microsoft.com/office/drawing/2014/main" id="{5B22178C-6952-85FA-A3B1-4A9AAF5212F0}"/>
                </a:ext>
              </a:extLst>
            </p:cNvPr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704;p34">
              <a:extLst>
                <a:ext uri="{FF2B5EF4-FFF2-40B4-BE49-F238E27FC236}">
                  <a16:creationId xmlns:a16="http://schemas.microsoft.com/office/drawing/2014/main" id="{353C92A4-98B7-99A2-FDC2-D68A5179E3B4}"/>
                </a:ext>
              </a:extLst>
            </p:cNvPr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705;p34">
              <a:extLst>
                <a:ext uri="{FF2B5EF4-FFF2-40B4-BE49-F238E27FC236}">
                  <a16:creationId xmlns:a16="http://schemas.microsoft.com/office/drawing/2014/main" id="{B9E282D2-77C7-B27E-499B-3721BED252C8}"/>
                </a:ext>
              </a:extLst>
            </p:cNvPr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706;p34">
              <a:extLst>
                <a:ext uri="{FF2B5EF4-FFF2-40B4-BE49-F238E27FC236}">
                  <a16:creationId xmlns:a16="http://schemas.microsoft.com/office/drawing/2014/main" id="{1D9D1C7B-5741-B69E-377A-591CAC7B72EF}"/>
                </a:ext>
              </a:extLst>
            </p:cNvPr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707;p34">
              <a:extLst>
                <a:ext uri="{FF2B5EF4-FFF2-40B4-BE49-F238E27FC236}">
                  <a16:creationId xmlns:a16="http://schemas.microsoft.com/office/drawing/2014/main" id="{FE664FF0-4E5D-96A1-539D-9FEF16C61541}"/>
                </a:ext>
              </a:extLst>
            </p:cNvPr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708;p34">
              <a:extLst>
                <a:ext uri="{FF2B5EF4-FFF2-40B4-BE49-F238E27FC236}">
                  <a16:creationId xmlns:a16="http://schemas.microsoft.com/office/drawing/2014/main" id="{6FA27F20-8303-BC21-E4D1-7F584C3500F7}"/>
                </a:ext>
              </a:extLst>
            </p:cNvPr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709;p34">
              <a:extLst>
                <a:ext uri="{FF2B5EF4-FFF2-40B4-BE49-F238E27FC236}">
                  <a16:creationId xmlns:a16="http://schemas.microsoft.com/office/drawing/2014/main" id="{2D772396-7C64-CE40-9879-8C676B9FA9CD}"/>
                </a:ext>
              </a:extLst>
            </p:cNvPr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710;p34">
              <a:extLst>
                <a:ext uri="{FF2B5EF4-FFF2-40B4-BE49-F238E27FC236}">
                  <a16:creationId xmlns:a16="http://schemas.microsoft.com/office/drawing/2014/main" id="{5190B08C-5318-C5FD-FC21-F412D8ADC4E3}"/>
                </a:ext>
              </a:extLst>
            </p:cNvPr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711;p34">
              <a:extLst>
                <a:ext uri="{FF2B5EF4-FFF2-40B4-BE49-F238E27FC236}">
                  <a16:creationId xmlns:a16="http://schemas.microsoft.com/office/drawing/2014/main" id="{243AB6A5-7EB7-0E23-963E-3090AA399C0A}"/>
                </a:ext>
              </a:extLst>
            </p:cNvPr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179;p39">
            <a:extLst>
              <a:ext uri="{FF2B5EF4-FFF2-40B4-BE49-F238E27FC236}">
                <a16:creationId xmlns:a16="http://schemas.microsoft.com/office/drawing/2014/main" id="{077C391E-D07D-757C-CC96-36559AD3E557}"/>
              </a:ext>
            </a:extLst>
          </p:cNvPr>
          <p:cNvGrpSpPr/>
          <p:nvPr/>
        </p:nvGrpSpPr>
        <p:grpSpPr>
          <a:xfrm rot="20571965" flipH="1">
            <a:off x="108721" y="4466873"/>
            <a:ext cx="499500" cy="291325"/>
            <a:chOff x="6432427" y="3554249"/>
            <a:chExt cx="499500" cy="291325"/>
          </a:xfrm>
        </p:grpSpPr>
        <p:sp>
          <p:nvSpPr>
            <p:cNvPr id="1218" name="Google Shape;1180;p39">
              <a:extLst>
                <a:ext uri="{FF2B5EF4-FFF2-40B4-BE49-F238E27FC236}">
                  <a16:creationId xmlns:a16="http://schemas.microsoft.com/office/drawing/2014/main" id="{F79FB4E8-9693-0716-4490-C6C95F62A23B}"/>
                </a:ext>
              </a:extLst>
            </p:cNvPr>
            <p:cNvSpPr/>
            <p:nvPr/>
          </p:nvSpPr>
          <p:spPr>
            <a:xfrm>
              <a:off x="6432427" y="3554249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181;p39">
              <a:extLst>
                <a:ext uri="{FF2B5EF4-FFF2-40B4-BE49-F238E27FC236}">
                  <a16:creationId xmlns:a16="http://schemas.microsoft.com/office/drawing/2014/main" id="{CDD29FE7-E020-B06C-0E25-1E20D494EBCD}"/>
                </a:ext>
              </a:extLst>
            </p:cNvPr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182;p39">
              <a:extLst>
                <a:ext uri="{FF2B5EF4-FFF2-40B4-BE49-F238E27FC236}">
                  <a16:creationId xmlns:a16="http://schemas.microsoft.com/office/drawing/2014/main" id="{094BC220-6AAC-D741-026F-D2807EDC198F}"/>
                </a:ext>
              </a:extLst>
            </p:cNvPr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183;p39">
              <a:extLst>
                <a:ext uri="{FF2B5EF4-FFF2-40B4-BE49-F238E27FC236}">
                  <a16:creationId xmlns:a16="http://schemas.microsoft.com/office/drawing/2014/main" id="{5846DF4C-051D-BF4E-8E9E-FC986F51729A}"/>
                </a:ext>
              </a:extLst>
            </p:cNvPr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184;p39">
              <a:extLst>
                <a:ext uri="{FF2B5EF4-FFF2-40B4-BE49-F238E27FC236}">
                  <a16:creationId xmlns:a16="http://schemas.microsoft.com/office/drawing/2014/main" id="{AC3CE3B5-45BF-CFBD-6124-D2490EB0CCB0}"/>
                </a:ext>
              </a:extLst>
            </p:cNvPr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185;p39">
              <a:extLst>
                <a:ext uri="{FF2B5EF4-FFF2-40B4-BE49-F238E27FC236}">
                  <a16:creationId xmlns:a16="http://schemas.microsoft.com/office/drawing/2014/main" id="{3DDE0A70-4CD8-DB3E-1E5E-99E09C4CFCFF}"/>
                </a:ext>
              </a:extLst>
            </p:cNvPr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186;p39">
              <a:extLst>
                <a:ext uri="{FF2B5EF4-FFF2-40B4-BE49-F238E27FC236}">
                  <a16:creationId xmlns:a16="http://schemas.microsoft.com/office/drawing/2014/main" id="{B00602C8-0735-6C22-5E5C-FF01461B2AF0}"/>
                </a:ext>
              </a:extLst>
            </p:cNvPr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187;p39">
              <a:extLst>
                <a:ext uri="{FF2B5EF4-FFF2-40B4-BE49-F238E27FC236}">
                  <a16:creationId xmlns:a16="http://schemas.microsoft.com/office/drawing/2014/main" id="{49012531-47CD-E304-48AF-4E4EB79ED331}"/>
                </a:ext>
              </a:extLst>
            </p:cNvPr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1673458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7"/>
          <p:cNvSpPr/>
          <p:nvPr/>
        </p:nvSpPr>
        <p:spPr>
          <a:xfrm>
            <a:off x="587250" y="-3404398"/>
            <a:ext cx="1888026" cy="1679563"/>
          </a:xfrm>
          <a:custGeom>
            <a:avLst/>
            <a:gdLst/>
            <a:ahLst/>
            <a:cxnLst/>
            <a:rect l="l" t="t" r="r" b="b"/>
            <a:pathLst>
              <a:path w="41082" h="36548" extrusionOk="0">
                <a:moveTo>
                  <a:pt x="17835" y="0"/>
                </a:moveTo>
                <a:cubicBezTo>
                  <a:pt x="17186" y="0"/>
                  <a:pt x="16539" y="51"/>
                  <a:pt x="15897" y="169"/>
                </a:cubicBezTo>
                <a:cubicBezTo>
                  <a:pt x="13203" y="677"/>
                  <a:pt x="12356" y="2229"/>
                  <a:pt x="10652" y="3978"/>
                </a:cubicBezTo>
                <a:cubicBezTo>
                  <a:pt x="8618" y="6074"/>
                  <a:pt x="6004" y="7422"/>
                  <a:pt x="4140" y="9750"/>
                </a:cubicBezTo>
                <a:cubicBezTo>
                  <a:pt x="999" y="13693"/>
                  <a:pt x="0" y="19251"/>
                  <a:pt x="1597" y="24032"/>
                </a:cubicBezTo>
                <a:cubicBezTo>
                  <a:pt x="2757" y="27521"/>
                  <a:pt x="5174" y="30518"/>
                  <a:pt x="8145" y="32677"/>
                </a:cubicBezTo>
                <a:cubicBezTo>
                  <a:pt x="11719" y="35271"/>
                  <a:pt x="16121" y="36547"/>
                  <a:pt x="20530" y="36547"/>
                </a:cubicBezTo>
                <a:cubicBezTo>
                  <a:pt x="25719" y="36547"/>
                  <a:pt x="30919" y="34780"/>
                  <a:pt x="34792" y="31312"/>
                </a:cubicBezTo>
                <a:cubicBezTo>
                  <a:pt x="37870" y="28555"/>
                  <a:pt x="40154" y="24773"/>
                  <a:pt x="40573" y="20660"/>
                </a:cubicBezTo>
                <a:cubicBezTo>
                  <a:pt x="41082" y="15709"/>
                  <a:pt x="38807" y="10713"/>
                  <a:pt x="35238" y="7234"/>
                </a:cubicBezTo>
                <a:cubicBezTo>
                  <a:pt x="31670" y="3764"/>
                  <a:pt x="26924" y="1676"/>
                  <a:pt x="22071" y="561"/>
                </a:cubicBezTo>
                <a:cubicBezTo>
                  <a:pt x="20681" y="243"/>
                  <a:pt x="19254" y="0"/>
                  <a:pt x="178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5" name="Google Shape;965;p37"/>
          <p:cNvSpPr txBox="1">
            <a:spLocks noGrp="1"/>
          </p:cNvSpPr>
          <p:nvPr>
            <p:ph type="title"/>
          </p:nvPr>
        </p:nvSpPr>
        <p:spPr>
          <a:xfrm>
            <a:off x="604106" y="703134"/>
            <a:ext cx="5303402" cy="3470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0" dirty="0">
                <a:latin typeface="Arial" panose="020B0604020202020204" pitchFamily="34" charset="0"/>
                <a:cs typeface="Arial" panose="020B0604020202020204" pitchFamily="34" charset="0"/>
              </a:rPr>
              <a:t>BÀI 9: TIẾT 2 </a:t>
            </a:r>
            <a:br>
              <a:rPr lang="en" sz="5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MÔ HÌNH ĐIỆN MẶT TRỜI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7" name="Google Shape;1017;p37"/>
          <p:cNvGrpSpPr/>
          <p:nvPr/>
        </p:nvGrpSpPr>
        <p:grpSpPr>
          <a:xfrm flipH="1">
            <a:off x="423475" y="3942225"/>
            <a:ext cx="502825" cy="736500"/>
            <a:chOff x="6108925" y="2841025"/>
            <a:chExt cx="502825" cy="736500"/>
          </a:xfrm>
        </p:grpSpPr>
        <p:sp>
          <p:nvSpPr>
            <p:cNvPr id="1018" name="Google Shape;1018;p37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37"/>
          <p:cNvGrpSpPr/>
          <p:nvPr/>
        </p:nvGrpSpPr>
        <p:grpSpPr>
          <a:xfrm flipH="1">
            <a:off x="384225" y="4411750"/>
            <a:ext cx="499500" cy="291325"/>
            <a:chOff x="6432425" y="3554250"/>
            <a:chExt cx="499500" cy="291325"/>
          </a:xfrm>
        </p:grpSpPr>
        <p:sp>
          <p:nvSpPr>
            <p:cNvPr id="1027" name="Google Shape;1027;p37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054" name="Google Shape;1054;p37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225;p40">
            <a:extLst>
              <a:ext uri="{FF2B5EF4-FFF2-40B4-BE49-F238E27FC236}">
                <a16:creationId xmlns:a16="http://schemas.microsoft.com/office/drawing/2014/main" id="{0FC82D98-4D08-7AAA-8B80-2F6056ACFAD8}"/>
              </a:ext>
            </a:extLst>
          </p:cNvPr>
          <p:cNvSpPr/>
          <p:nvPr/>
        </p:nvSpPr>
        <p:spPr>
          <a:xfrm rot="8856109">
            <a:off x="5876323" y="1671059"/>
            <a:ext cx="3450318" cy="3116872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6" descr="Hình ảnh Pin Mặt Trời Biểu Tượng Phong Cách Hoạt Hình PNG , Bảng điều Khiển Năng  Lượng Mặt Trời, Pin Biểu Tượng, Biểu Tượng Phong Cách PNG và Vector với nền">
            <a:extLst>
              <a:ext uri="{FF2B5EF4-FFF2-40B4-BE49-F238E27FC236}">
                <a16:creationId xmlns:a16="http://schemas.microsoft.com/office/drawing/2014/main" id="{13843A13-1233-434C-362E-2C01E78A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87" y="1716833"/>
            <a:ext cx="1686153" cy="16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1248;p40">
            <a:extLst>
              <a:ext uri="{FF2B5EF4-FFF2-40B4-BE49-F238E27FC236}">
                <a16:creationId xmlns:a16="http://schemas.microsoft.com/office/drawing/2014/main" id="{04E1537D-6C50-3177-8405-810C811F6E9E}"/>
              </a:ext>
            </a:extLst>
          </p:cNvPr>
          <p:cNvGrpSpPr/>
          <p:nvPr/>
        </p:nvGrpSpPr>
        <p:grpSpPr>
          <a:xfrm>
            <a:off x="6000283" y="2787528"/>
            <a:ext cx="1004925" cy="1899650"/>
            <a:chOff x="4613750" y="2200650"/>
            <a:chExt cx="1004925" cy="1899650"/>
          </a:xfrm>
        </p:grpSpPr>
        <p:sp>
          <p:nvSpPr>
            <p:cNvPr id="7" name="Google Shape;1249;p40">
              <a:extLst>
                <a:ext uri="{FF2B5EF4-FFF2-40B4-BE49-F238E27FC236}">
                  <a16:creationId xmlns:a16="http://schemas.microsoft.com/office/drawing/2014/main" id="{E0FF467A-8388-9EFA-01F4-63BBB8BF61BD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50;p40">
              <a:extLst>
                <a:ext uri="{FF2B5EF4-FFF2-40B4-BE49-F238E27FC236}">
                  <a16:creationId xmlns:a16="http://schemas.microsoft.com/office/drawing/2014/main" id="{058466FA-2B96-F060-6DA9-252A9E920C25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1;p40">
              <a:extLst>
                <a:ext uri="{FF2B5EF4-FFF2-40B4-BE49-F238E27FC236}">
                  <a16:creationId xmlns:a16="http://schemas.microsoft.com/office/drawing/2014/main" id="{8E03D0D9-F003-2B3F-F7B7-FF7B628C3DD1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52;p40">
              <a:extLst>
                <a:ext uri="{FF2B5EF4-FFF2-40B4-BE49-F238E27FC236}">
                  <a16:creationId xmlns:a16="http://schemas.microsoft.com/office/drawing/2014/main" id="{F6B57DE0-46B1-6064-D3F1-C8351B8D9380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53;p40">
              <a:extLst>
                <a:ext uri="{FF2B5EF4-FFF2-40B4-BE49-F238E27FC236}">
                  <a16:creationId xmlns:a16="http://schemas.microsoft.com/office/drawing/2014/main" id="{3513F9D5-4584-A1BF-A38A-74E40BF590A8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4;p40">
              <a:extLst>
                <a:ext uri="{FF2B5EF4-FFF2-40B4-BE49-F238E27FC236}">
                  <a16:creationId xmlns:a16="http://schemas.microsoft.com/office/drawing/2014/main" id="{60F19B60-26D1-5697-F4CB-7B92B203A99E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5;p40">
              <a:extLst>
                <a:ext uri="{FF2B5EF4-FFF2-40B4-BE49-F238E27FC236}">
                  <a16:creationId xmlns:a16="http://schemas.microsoft.com/office/drawing/2014/main" id="{466A87C6-B7F7-1762-B57A-B9CFF89C6FEE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6;p40">
              <a:extLst>
                <a:ext uri="{FF2B5EF4-FFF2-40B4-BE49-F238E27FC236}">
                  <a16:creationId xmlns:a16="http://schemas.microsoft.com/office/drawing/2014/main" id="{A03E640B-7BFF-8005-415C-5666B1A3F8D0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7;p40">
              <a:extLst>
                <a:ext uri="{FF2B5EF4-FFF2-40B4-BE49-F238E27FC236}">
                  <a16:creationId xmlns:a16="http://schemas.microsoft.com/office/drawing/2014/main" id="{01E97E87-6483-FAE2-2FC7-DE2BE3AA2F65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8;p40">
              <a:extLst>
                <a:ext uri="{FF2B5EF4-FFF2-40B4-BE49-F238E27FC236}">
                  <a16:creationId xmlns:a16="http://schemas.microsoft.com/office/drawing/2014/main" id="{E687272E-9C84-C0EF-C6FD-5192297CF504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9;p40">
              <a:extLst>
                <a:ext uri="{FF2B5EF4-FFF2-40B4-BE49-F238E27FC236}">
                  <a16:creationId xmlns:a16="http://schemas.microsoft.com/office/drawing/2014/main" id="{17C51882-FC54-2EE3-64C1-FA2BA2B7BA09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60;p40">
              <a:extLst>
                <a:ext uri="{FF2B5EF4-FFF2-40B4-BE49-F238E27FC236}">
                  <a16:creationId xmlns:a16="http://schemas.microsoft.com/office/drawing/2014/main" id="{86090F48-74BE-39DA-A373-44C26115CBE1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61;p40">
              <a:extLst>
                <a:ext uri="{FF2B5EF4-FFF2-40B4-BE49-F238E27FC236}">
                  <a16:creationId xmlns:a16="http://schemas.microsoft.com/office/drawing/2014/main" id="{3B63838E-7B26-A7F7-3BF4-852D61D3B9E9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62;p40">
              <a:extLst>
                <a:ext uri="{FF2B5EF4-FFF2-40B4-BE49-F238E27FC236}">
                  <a16:creationId xmlns:a16="http://schemas.microsoft.com/office/drawing/2014/main" id="{C52234CB-D8BF-AA0B-5C47-CC0A5D5AC1E0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63;p40">
              <a:extLst>
                <a:ext uri="{FF2B5EF4-FFF2-40B4-BE49-F238E27FC236}">
                  <a16:creationId xmlns:a16="http://schemas.microsoft.com/office/drawing/2014/main" id="{EC934D49-C21A-B576-C2C3-66CE8EB72895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4;p40">
              <a:extLst>
                <a:ext uri="{FF2B5EF4-FFF2-40B4-BE49-F238E27FC236}">
                  <a16:creationId xmlns:a16="http://schemas.microsoft.com/office/drawing/2014/main" id="{C1E0C42A-B1AE-7929-28DF-1770D5764B82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5;p40">
              <a:extLst>
                <a:ext uri="{FF2B5EF4-FFF2-40B4-BE49-F238E27FC236}">
                  <a16:creationId xmlns:a16="http://schemas.microsoft.com/office/drawing/2014/main" id="{4DFA6F1D-9D61-32A5-5774-6C46B37C66D2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6;p40">
              <a:extLst>
                <a:ext uri="{FF2B5EF4-FFF2-40B4-BE49-F238E27FC236}">
                  <a16:creationId xmlns:a16="http://schemas.microsoft.com/office/drawing/2014/main" id="{28ADA310-AAB4-3870-4CA8-4641782ABEAB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7;p40">
              <a:extLst>
                <a:ext uri="{FF2B5EF4-FFF2-40B4-BE49-F238E27FC236}">
                  <a16:creationId xmlns:a16="http://schemas.microsoft.com/office/drawing/2014/main" id="{B8B22946-411D-3975-07AD-C08040A85C24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8;p40">
              <a:extLst>
                <a:ext uri="{FF2B5EF4-FFF2-40B4-BE49-F238E27FC236}">
                  <a16:creationId xmlns:a16="http://schemas.microsoft.com/office/drawing/2014/main" id="{BFD27E96-1BE9-FB63-AA12-E6540B7CFB69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9;p40">
              <a:extLst>
                <a:ext uri="{FF2B5EF4-FFF2-40B4-BE49-F238E27FC236}">
                  <a16:creationId xmlns:a16="http://schemas.microsoft.com/office/drawing/2014/main" id="{485861DF-8BBA-9D18-C434-5267F563ED5A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70;p40">
              <a:extLst>
                <a:ext uri="{FF2B5EF4-FFF2-40B4-BE49-F238E27FC236}">
                  <a16:creationId xmlns:a16="http://schemas.microsoft.com/office/drawing/2014/main" id="{14C4837D-2E41-BEB6-9193-A8E880F9BD3A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71;p40">
              <a:extLst>
                <a:ext uri="{FF2B5EF4-FFF2-40B4-BE49-F238E27FC236}">
                  <a16:creationId xmlns:a16="http://schemas.microsoft.com/office/drawing/2014/main" id="{CD780CC4-2F88-0D5F-6F43-F9E985CC1E7D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72;p40">
              <a:extLst>
                <a:ext uri="{FF2B5EF4-FFF2-40B4-BE49-F238E27FC236}">
                  <a16:creationId xmlns:a16="http://schemas.microsoft.com/office/drawing/2014/main" id="{8691E133-664C-9F85-C7B1-577C297E47DC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3;p40">
              <a:extLst>
                <a:ext uri="{FF2B5EF4-FFF2-40B4-BE49-F238E27FC236}">
                  <a16:creationId xmlns:a16="http://schemas.microsoft.com/office/drawing/2014/main" id="{86C3E2BB-5CFF-0CE5-E62D-86236B31298E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4;p40">
              <a:extLst>
                <a:ext uri="{FF2B5EF4-FFF2-40B4-BE49-F238E27FC236}">
                  <a16:creationId xmlns:a16="http://schemas.microsoft.com/office/drawing/2014/main" id="{957793FA-F70E-E895-9B1B-F7F95AC3E064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5;p40">
              <a:extLst>
                <a:ext uri="{FF2B5EF4-FFF2-40B4-BE49-F238E27FC236}">
                  <a16:creationId xmlns:a16="http://schemas.microsoft.com/office/drawing/2014/main" id="{3683C844-9FD8-BAD5-DC10-FFBA408DB29E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6;p40">
              <a:extLst>
                <a:ext uri="{FF2B5EF4-FFF2-40B4-BE49-F238E27FC236}">
                  <a16:creationId xmlns:a16="http://schemas.microsoft.com/office/drawing/2014/main" id="{EC7FDA1C-37FF-15D5-C865-363F06BB1E21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7;p40">
              <a:extLst>
                <a:ext uri="{FF2B5EF4-FFF2-40B4-BE49-F238E27FC236}">
                  <a16:creationId xmlns:a16="http://schemas.microsoft.com/office/drawing/2014/main" id="{1903DAC0-834F-B98C-6EFD-26E6F755645A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8;p40">
              <a:extLst>
                <a:ext uri="{FF2B5EF4-FFF2-40B4-BE49-F238E27FC236}">
                  <a16:creationId xmlns:a16="http://schemas.microsoft.com/office/drawing/2014/main" id="{BF9482BB-9AB8-11FC-D8F7-CE65AEF23DE9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9;p40">
              <a:extLst>
                <a:ext uri="{FF2B5EF4-FFF2-40B4-BE49-F238E27FC236}">
                  <a16:creationId xmlns:a16="http://schemas.microsoft.com/office/drawing/2014/main" id="{869094B7-790B-BBF3-D8A9-8DFAA142D825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80;p40">
              <a:extLst>
                <a:ext uri="{FF2B5EF4-FFF2-40B4-BE49-F238E27FC236}">
                  <a16:creationId xmlns:a16="http://schemas.microsoft.com/office/drawing/2014/main" id="{E3E6C7B4-0F10-658C-0629-A941818FF2F5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81;p40">
              <a:extLst>
                <a:ext uri="{FF2B5EF4-FFF2-40B4-BE49-F238E27FC236}">
                  <a16:creationId xmlns:a16="http://schemas.microsoft.com/office/drawing/2014/main" id="{98D6C13C-9861-3911-8C6F-BF424D723231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82;p40">
              <a:extLst>
                <a:ext uri="{FF2B5EF4-FFF2-40B4-BE49-F238E27FC236}">
                  <a16:creationId xmlns:a16="http://schemas.microsoft.com/office/drawing/2014/main" id="{AC11FDE6-DF20-208B-0A6F-8086B8E1FC27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83;p40">
              <a:extLst>
                <a:ext uri="{FF2B5EF4-FFF2-40B4-BE49-F238E27FC236}">
                  <a16:creationId xmlns:a16="http://schemas.microsoft.com/office/drawing/2014/main" id="{32418213-5BEE-A62F-F14F-D9B7F30715B2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4;p40">
              <a:extLst>
                <a:ext uri="{FF2B5EF4-FFF2-40B4-BE49-F238E27FC236}">
                  <a16:creationId xmlns:a16="http://schemas.microsoft.com/office/drawing/2014/main" id="{3A91E441-19C0-6E9D-E31D-7D353642B5BE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5;p40">
              <a:extLst>
                <a:ext uri="{FF2B5EF4-FFF2-40B4-BE49-F238E27FC236}">
                  <a16:creationId xmlns:a16="http://schemas.microsoft.com/office/drawing/2014/main" id="{D86BD164-504D-08F3-0C35-9EFCA52345B7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286;p40">
            <a:extLst>
              <a:ext uri="{FF2B5EF4-FFF2-40B4-BE49-F238E27FC236}">
                <a16:creationId xmlns:a16="http://schemas.microsoft.com/office/drawing/2014/main" id="{0CFE3C95-4A33-34AB-E24C-C526C5A40864}"/>
              </a:ext>
            </a:extLst>
          </p:cNvPr>
          <p:cNvSpPr/>
          <p:nvPr/>
        </p:nvSpPr>
        <p:spPr>
          <a:xfrm flipH="1">
            <a:off x="6084955" y="4565878"/>
            <a:ext cx="835589" cy="133697"/>
          </a:xfrm>
          <a:custGeom>
            <a:avLst/>
            <a:gdLst/>
            <a:ahLst/>
            <a:cxnLst/>
            <a:rect l="l" t="t" r="r" b="b"/>
            <a:pathLst>
              <a:path w="78885" h="3703" extrusionOk="0">
                <a:moveTo>
                  <a:pt x="37948" y="0"/>
                </a:moveTo>
                <a:cubicBezTo>
                  <a:pt x="26048" y="0"/>
                  <a:pt x="12801" y="918"/>
                  <a:pt x="0" y="3703"/>
                </a:cubicBezTo>
                <a:lnTo>
                  <a:pt x="78884" y="3422"/>
                </a:lnTo>
                <a:cubicBezTo>
                  <a:pt x="78884" y="3422"/>
                  <a:pt x="60929" y="0"/>
                  <a:pt x="37948" y="0"/>
                </a:cubicBezTo>
                <a:close/>
              </a:path>
            </a:pathLst>
          </a:custGeom>
          <a:solidFill>
            <a:srgbClr val="9AD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Picture 44" descr="A building with solar panels&#10;&#10;Description automatically generated">
            <a:extLst>
              <a:ext uri="{FF2B5EF4-FFF2-40B4-BE49-F238E27FC236}">
                <a16:creationId xmlns:a16="http://schemas.microsoft.com/office/drawing/2014/main" id="{5E1B1B3A-FFC7-7CF6-0DFD-CE2B3090B9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215" y="2787528"/>
            <a:ext cx="2252482" cy="22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6406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F1157-EA1C-FD96-9FCC-9E961913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351740"/>
            <a:ext cx="7717500" cy="572700"/>
          </a:xfrm>
        </p:spPr>
        <p:txBody>
          <a:bodyPr/>
          <a:lstStyle/>
          <a:p>
            <a:pPr algn="ctr"/>
            <a:r>
              <a:rPr lang="en-VN" sz="3000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D78FF-CCDE-99AD-010E-6962DF92E363}"/>
              </a:ext>
            </a:extLst>
          </p:cNvPr>
          <p:cNvSpPr txBox="1"/>
          <p:nvPr/>
        </p:nvSpPr>
        <p:spPr>
          <a:xfrm>
            <a:off x="360949" y="718172"/>
            <a:ext cx="8069801" cy="46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Cách chơi: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Mỗi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4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Mỗi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tờ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giấy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A4.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đầu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tiên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sẽ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nhìn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ảnh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5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giây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đó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vẽ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theo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trí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nhớ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ra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giấy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tiếp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theo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sẽ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nhìn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vẽ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thứ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nhất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tiếp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tục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vẽ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thứ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xem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cuối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cùng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sẽ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đoán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cụm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lên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không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yêu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cầu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đúng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xác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chữ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225;p40">
            <a:extLst>
              <a:ext uri="{FF2B5EF4-FFF2-40B4-BE49-F238E27FC236}">
                <a16:creationId xmlns:a16="http://schemas.microsoft.com/office/drawing/2014/main" id="{CF19F5D1-F00A-831F-8BD0-B7A0A66F3920}"/>
              </a:ext>
            </a:extLst>
          </p:cNvPr>
          <p:cNvSpPr/>
          <p:nvPr/>
        </p:nvSpPr>
        <p:spPr>
          <a:xfrm rot="10308723">
            <a:off x="6375839" y="-253396"/>
            <a:ext cx="3054546" cy="1923056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06F0C-C0ED-E01D-29D9-18040E6209C3}"/>
              </a:ext>
            </a:extLst>
          </p:cNvPr>
          <p:cNvSpPr txBox="1"/>
          <p:nvPr/>
        </p:nvSpPr>
        <p:spPr>
          <a:xfrm>
            <a:off x="5424362" y="228834"/>
            <a:ext cx="4608094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000" b="1" i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“Tam sao thất bản”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10088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787;p35">
            <a:extLst>
              <a:ext uri="{FF2B5EF4-FFF2-40B4-BE49-F238E27FC236}">
                <a16:creationId xmlns:a16="http://schemas.microsoft.com/office/drawing/2014/main" id="{F9695A7F-23DD-3FE5-C388-4E4B05483B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43372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everal different colored plastic parts&#10;&#10;Description automatically generated with medium confidence">
            <a:extLst>
              <a:ext uri="{FF2B5EF4-FFF2-40B4-BE49-F238E27FC236}">
                <a16:creationId xmlns:a16="http://schemas.microsoft.com/office/drawing/2014/main" id="{51A9F2A3-F4AE-2254-047C-E05297E52B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6724" y="1190912"/>
            <a:ext cx="5184689" cy="3188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F71FA9-E3DD-C9F1-F8EC-8E6F4AFD58AB}"/>
              </a:ext>
            </a:extLst>
          </p:cNvPr>
          <p:cNvSpPr txBox="1"/>
          <p:nvPr/>
        </p:nvSpPr>
        <p:spPr>
          <a:xfrm>
            <a:off x="312587" y="1578051"/>
            <a:ext cx="3184592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Tìm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hiểu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phận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dùng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năng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lượng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mặt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trời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5F2897-D077-3D5A-E41D-FB6535B02F7E}"/>
              </a:ext>
            </a:extLst>
          </p:cNvPr>
          <p:cNvSpPr txBox="1"/>
          <p:nvPr/>
        </p:nvSpPr>
        <p:spPr>
          <a:xfrm>
            <a:off x="-381117" y="114825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000" b="1" dirty="0"/>
              <a:t>LÀM VIỆC NHÓM 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6B65B8DE-443F-EC7E-A191-5665B8356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59883">
            <a:off x="3085553" y="1364719"/>
            <a:ext cx="493446" cy="1764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6AD9AAA-BE9A-4212-1773-7B02DF21AE5B}"/>
              </a:ext>
            </a:extLst>
          </p:cNvPr>
          <p:cNvSpPr txBox="1"/>
          <p:nvPr/>
        </p:nvSpPr>
        <p:spPr>
          <a:xfrm>
            <a:off x="312587" y="3040015"/>
            <a:ext cx="3184592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i="1" dirty="0" err="1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</a:t>
            </a:r>
            <a:r>
              <a:rPr lang="nl-NL" sz="20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ộ</a:t>
            </a:r>
            <a:r>
              <a:rPr lang="nl-NL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phận</a:t>
            </a:r>
            <a:r>
              <a:rPr lang="nl-NL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chính</a:t>
            </a:r>
            <a:r>
              <a:rPr lang="nl-NL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tấm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pin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mặt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trời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dây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dẫn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LED,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khung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1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787;p35">
            <a:extLst>
              <a:ext uri="{FF2B5EF4-FFF2-40B4-BE49-F238E27FC236}">
                <a16:creationId xmlns:a16="http://schemas.microsoft.com/office/drawing/2014/main" id="{F9695A7F-23DD-3FE5-C388-4E4B05483B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49" y="271069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TRÒ CHƠI “ĐƯỜNG ĐUA CÔNG NGHỆ”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C1A48-CDD1-8590-C0BD-E2EA9A8E94BF}"/>
              </a:ext>
            </a:extLst>
          </p:cNvPr>
          <p:cNvSpPr txBox="1"/>
          <p:nvPr/>
        </p:nvSpPr>
        <p:spPr>
          <a:xfrm>
            <a:off x="301556" y="784713"/>
            <a:ext cx="8515873" cy="4190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nl-NL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lượng</a:t>
            </a:r>
            <a:r>
              <a:rPr lang="nl-NL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ỗi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 – 4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nl-NL" sz="20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Cách</a:t>
            </a:r>
            <a:r>
              <a:rPr lang="nl-NL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chơi</a:t>
            </a:r>
            <a:r>
              <a:rPr lang="nl-NL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hành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lắp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ghép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kĩ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thuật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nhóm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lên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bục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giảng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.</a:t>
            </a:r>
            <a:endParaRPr lang="nl-NL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Mỗi đội </a:t>
            </a:r>
            <a:r>
              <a:rPr lang="vi-VN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chọn một “người đại diện” </a:t>
            </a:r>
            <a:r>
              <a:rPr lang="vi-VN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 chọn chi tiết, vật liệu, dụng cụ.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 </a:t>
            </a:r>
            <a:r>
              <a:rPr lang="vi-VN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thời gian 2 phút</a:t>
            </a:r>
            <a:r>
              <a:rPr lang="vi-VN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người đại diện lựa chọn những chi tiết, vật liệu, dụng cụ trước mắt với sự hướng dẫn của đồng đội phía dưới.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thúc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đội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kiểm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lẫn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bổ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sung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nếu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thiếu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oogle Shape;1053;p37">
            <a:extLst>
              <a:ext uri="{FF2B5EF4-FFF2-40B4-BE49-F238E27FC236}">
                <a16:creationId xmlns:a16="http://schemas.microsoft.com/office/drawing/2014/main" id="{DC7CD84C-140D-AA8B-7A63-1052DD6F013B}"/>
              </a:ext>
            </a:extLst>
          </p:cNvPr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5" name="Google Shape;1054;p37">
              <a:extLst>
                <a:ext uri="{FF2B5EF4-FFF2-40B4-BE49-F238E27FC236}">
                  <a16:creationId xmlns:a16="http://schemas.microsoft.com/office/drawing/2014/main" id="{2101E945-9612-14D5-D1CC-1998871F4602}"/>
                </a:ext>
              </a:extLst>
            </p:cNvPr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55;p37">
              <a:extLst>
                <a:ext uri="{FF2B5EF4-FFF2-40B4-BE49-F238E27FC236}">
                  <a16:creationId xmlns:a16="http://schemas.microsoft.com/office/drawing/2014/main" id="{48A1CD9B-F5A6-E5EF-54C5-D6991D358EBB}"/>
                </a:ext>
              </a:extLst>
            </p:cNvPr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56;p37">
              <a:extLst>
                <a:ext uri="{FF2B5EF4-FFF2-40B4-BE49-F238E27FC236}">
                  <a16:creationId xmlns:a16="http://schemas.microsoft.com/office/drawing/2014/main" id="{4FE5245C-05AB-79B3-7DAB-F878DDAAFF18}"/>
                </a:ext>
              </a:extLst>
            </p:cNvPr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 descr="A curved road with white markings&#10;&#10;Description automatically generated">
            <a:extLst>
              <a:ext uri="{FF2B5EF4-FFF2-40B4-BE49-F238E27FC236}">
                <a16:creationId xmlns:a16="http://schemas.microsoft.com/office/drawing/2014/main" id="{6F595A40-8B4D-A9A8-6EC7-D1B705AFF5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9164" y="386023"/>
            <a:ext cx="1708265" cy="10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975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DEF46C5-6DFC-7DC0-0D09-A431739D193E}"/>
              </a:ext>
            </a:extLst>
          </p:cNvPr>
          <p:cNvGrpSpPr/>
          <p:nvPr/>
        </p:nvGrpSpPr>
        <p:grpSpPr>
          <a:xfrm>
            <a:off x="277450" y="255246"/>
            <a:ext cx="8570027" cy="958660"/>
            <a:chOff x="246539" y="161134"/>
            <a:chExt cx="8570027" cy="9586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D81F49-0D27-8870-FC06-83E5BA35587D}"/>
                </a:ext>
              </a:extLst>
            </p:cNvPr>
            <p:cNvSpPr txBox="1"/>
            <p:nvPr/>
          </p:nvSpPr>
          <p:spPr>
            <a:xfrm>
              <a:off x="681215" y="161134"/>
              <a:ext cx="8135351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“Dựa vào nội dung ở trang 45 SGK, cho biết </a:t>
              </a:r>
              <a:r>
                <a:rPr lang="vi-V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 cầu đối với sản phẩm mô hình điện mặt trời </a:t>
              </a:r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là gì?” </a:t>
              </a:r>
              <a:endParaRPr lang="vi-VN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" descr="Biểu Tượng Giáo Dục Kính Lúp Yếu Tố Miễn Phí | Công cụ đồ họa AI Tải xuống  miễn phí - Pikbest">
              <a:extLst>
                <a:ext uri="{FF2B5EF4-FFF2-40B4-BE49-F238E27FC236}">
                  <a16:creationId xmlns:a16="http://schemas.microsoft.com/office/drawing/2014/main" id="{87992291-A824-4335-D3E9-14538CAC3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02777">
              <a:off x="246539" y="228383"/>
              <a:ext cx="510862" cy="51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37" descr="Several different colored plastic parts&#10;&#10;Description automatically generated with medium confidence">
            <a:extLst>
              <a:ext uri="{FF2B5EF4-FFF2-40B4-BE49-F238E27FC236}">
                <a16:creationId xmlns:a16="http://schemas.microsoft.com/office/drawing/2014/main" id="{72F27521-C66B-726E-2B6C-B7A262863E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r="52321"/>
          <a:stretch/>
        </p:blipFill>
        <p:spPr>
          <a:xfrm>
            <a:off x="6117771" y="1367224"/>
            <a:ext cx="2729706" cy="352103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9A9776F-6BD5-74D9-EAD6-6D69C2C60B21}"/>
              </a:ext>
            </a:extLst>
          </p:cNvPr>
          <p:cNvSpPr/>
          <p:nvPr/>
        </p:nvSpPr>
        <p:spPr>
          <a:xfrm>
            <a:off x="475817" y="1336108"/>
            <a:ext cx="4788371" cy="1773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4AAB8E-BC5B-E26C-6754-95370F491064}"/>
              </a:ext>
            </a:extLst>
          </p:cNvPr>
          <p:cNvSpPr txBox="1"/>
          <p:nvPr/>
        </p:nvSpPr>
        <p:spPr>
          <a:xfrm>
            <a:off x="475817" y="1227415"/>
            <a:ext cx="4326899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đúng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đủ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phận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nl-NL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Đúng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dạng</a:t>
            </a:r>
            <a:endParaRPr lang="nl-NL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ối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ghép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chắc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chắn</a:t>
            </a:r>
            <a:endParaRPr lang="nl-NL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ây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dẫn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gàng</a:t>
            </a:r>
            <a:endParaRPr lang="nl-NL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2B702D9-62F5-E39A-17BB-66D310CD6B99}"/>
              </a:ext>
            </a:extLst>
          </p:cNvPr>
          <p:cNvSpPr/>
          <p:nvPr/>
        </p:nvSpPr>
        <p:spPr>
          <a:xfrm>
            <a:off x="482785" y="3109340"/>
            <a:ext cx="4805082" cy="1773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C629D9-C771-7DFA-2CC6-C7F17D7CF362}"/>
              </a:ext>
            </a:extLst>
          </p:cNvPr>
          <p:cNvSpPr txBox="1"/>
          <p:nvPr/>
        </p:nvSpPr>
        <p:spPr>
          <a:xfrm>
            <a:off x="475817" y="3006329"/>
            <a:ext cx="4788371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Đèn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LED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phát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sáng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khi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có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ánh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sáng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chiếu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vào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tấm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pin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Độ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sáng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đèn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LED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thay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đổi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khi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tốc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độ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sáng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chiếu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vào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tấm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pin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thay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đổi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.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id="{B628B0AA-092B-48E4-DE43-E69944833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559883">
            <a:off x="4751693" y="1165191"/>
            <a:ext cx="614363" cy="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urtains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787;p35">
            <a:extLst>
              <a:ext uri="{FF2B5EF4-FFF2-40B4-BE49-F238E27FC236}">
                <a16:creationId xmlns:a16="http://schemas.microsoft.com/office/drawing/2014/main" id="{F9695A7F-23DD-3FE5-C388-4E4B05483B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-426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HOẠT ĐỘNG 2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A30D29-F947-ED8B-F129-34ACF6EE9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557763"/>
              </p:ext>
            </p:extLst>
          </p:nvPr>
        </p:nvGraphicFramePr>
        <p:xfrm>
          <a:off x="0" y="936300"/>
          <a:ext cx="9144000" cy="4207200"/>
        </p:xfrm>
        <a:graphic>
          <a:graphicData uri="http://schemas.openxmlformats.org/drawingml/2006/table">
            <a:tbl>
              <a:tblPr firstRow="1" firstCol="1" bandRow="1">
                <a:tableStyleId>{41E38752-FE13-4DF2-83E8-0577A9959D1F}</a:tableStyleId>
              </a:tblPr>
              <a:tblGrid>
                <a:gridCol w="621102">
                  <a:extLst>
                    <a:ext uri="{9D8B030D-6E8A-4147-A177-3AD203B41FA5}">
                      <a16:colId xmlns:a16="http://schemas.microsoft.com/office/drawing/2014/main" val="3458174032"/>
                    </a:ext>
                  </a:extLst>
                </a:gridCol>
                <a:gridCol w="5121673">
                  <a:extLst>
                    <a:ext uri="{9D8B030D-6E8A-4147-A177-3AD203B41FA5}">
                      <a16:colId xmlns:a16="http://schemas.microsoft.com/office/drawing/2014/main" val="884134332"/>
                    </a:ext>
                  </a:extLst>
                </a:gridCol>
                <a:gridCol w="2246021">
                  <a:extLst>
                    <a:ext uri="{9D8B030D-6E8A-4147-A177-3AD203B41FA5}">
                      <a16:colId xmlns:a16="http://schemas.microsoft.com/office/drawing/2014/main" val="2964446326"/>
                    </a:ext>
                  </a:extLst>
                </a:gridCol>
                <a:gridCol w="1155204">
                  <a:extLst>
                    <a:ext uri="{9D8B030D-6E8A-4147-A177-3AD203B41FA5}">
                      <a16:colId xmlns:a16="http://schemas.microsoft.com/office/drawing/2014/main" val="3062787879"/>
                    </a:ext>
                  </a:extLst>
                </a:gridCol>
              </a:tblGrid>
              <a:tr h="22785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 CHI TIẾT, VẬT LIỆU VÀ DỤNG CỤ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04854"/>
                  </a:ext>
                </a:extLst>
              </a:tr>
              <a:tr h="227859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gọi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78975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61413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14898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95531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88764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 pin mặt trời và dây dẫn điện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95741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 LED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02249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Đai ốc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56802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Vít ngắn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5900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 – vít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49741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Cờ - lê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7051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96093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4729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825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BB3818D-844E-DB60-40A8-050432B22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2" y="508885"/>
            <a:ext cx="90685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altLang="en-V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3813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yellow plastic pieces&#10;&#10;Description automatically generated with medium confidence">
            <a:extLst>
              <a:ext uri="{FF2B5EF4-FFF2-40B4-BE49-F238E27FC236}">
                <a16:creationId xmlns:a16="http://schemas.microsoft.com/office/drawing/2014/main" id="{A53E5FFC-C534-2695-DA04-95C3F6397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5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olar panel&#10;&#10;Description automatically generated">
            <a:extLst>
              <a:ext uri="{FF2B5EF4-FFF2-40B4-BE49-F238E27FC236}">
                <a16:creationId xmlns:a16="http://schemas.microsoft.com/office/drawing/2014/main" id="{8ABD31F4-9418-EDB2-8402-206798F9A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820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160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61A108C-420C-D3C6-B832-27905DCD2D9E}"/>
              </a:ext>
            </a:extLst>
          </p:cNvPr>
          <p:cNvGrpSpPr/>
          <p:nvPr/>
        </p:nvGrpSpPr>
        <p:grpSpPr>
          <a:xfrm>
            <a:off x="-1" y="0"/>
            <a:ext cx="9144001" cy="5143500"/>
            <a:chOff x="-1" y="0"/>
            <a:chExt cx="9144001" cy="4777274"/>
          </a:xfrm>
        </p:grpSpPr>
        <p:pic>
          <p:nvPicPr>
            <p:cNvPr id="6" name="Picture 5" descr="A green and yellow plastic pieces&#10;&#10;Description automatically generated with medium confidence">
              <a:extLst>
                <a:ext uri="{FF2B5EF4-FFF2-40B4-BE49-F238E27FC236}">
                  <a16:creationId xmlns:a16="http://schemas.microsoft.com/office/drawing/2014/main" id="{50514163-3188-2BBC-F3C0-7179D02F9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0019"/>
            <a:stretch/>
          </p:blipFill>
          <p:spPr>
            <a:xfrm>
              <a:off x="-1" y="0"/>
              <a:ext cx="9144001" cy="104143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07F19D-1167-521D-B4DA-E35C337CB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" b="50002"/>
            <a:stretch/>
          </p:blipFill>
          <p:spPr>
            <a:xfrm>
              <a:off x="-1" y="1041432"/>
              <a:ext cx="9144001" cy="3735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9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yellow plastic pieces&#10;&#10;Description automatically generated with medium confidence">
            <a:extLst>
              <a:ext uri="{FF2B5EF4-FFF2-40B4-BE49-F238E27FC236}">
                <a16:creationId xmlns:a16="http://schemas.microsoft.com/office/drawing/2014/main" id="{50514163-3188-2BBC-F3C0-7179D02F9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019"/>
          <a:stretch/>
        </p:blipFill>
        <p:spPr>
          <a:xfrm>
            <a:off x="-1" y="0"/>
            <a:ext cx="9144001" cy="1258634"/>
          </a:xfrm>
          <a:prstGeom prst="rect">
            <a:avLst/>
          </a:prstGeom>
        </p:spPr>
      </p:pic>
      <p:pic>
        <p:nvPicPr>
          <p:cNvPr id="3" name="Picture 2" descr="A close-up of a tool&#10;&#10;Description automatically generated">
            <a:extLst>
              <a:ext uri="{FF2B5EF4-FFF2-40B4-BE49-F238E27FC236}">
                <a16:creationId xmlns:a16="http://schemas.microsoft.com/office/drawing/2014/main" id="{1FEA0A59-97FF-C285-64BC-E9F37F11EA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735" b="37562"/>
          <a:stretch/>
        </p:blipFill>
        <p:spPr>
          <a:xfrm>
            <a:off x="-1" y="1232523"/>
            <a:ext cx="9144000" cy="7996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A45B74-3A56-528B-49E9-B56EC09777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6" b="-1155"/>
          <a:stretch/>
        </p:blipFill>
        <p:spPr>
          <a:xfrm>
            <a:off x="0" y="4022232"/>
            <a:ext cx="9143999" cy="1121268"/>
          </a:xfrm>
          <a:prstGeom prst="rect">
            <a:avLst/>
          </a:prstGeom>
        </p:spPr>
      </p:pic>
      <p:pic>
        <p:nvPicPr>
          <p:cNvPr id="14" name="Picture 13" descr="A close-up of a tool&#10;&#10;Description automatically generated">
            <a:extLst>
              <a:ext uri="{FF2B5EF4-FFF2-40B4-BE49-F238E27FC236}">
                <a16:creationId xmlns:a16="http://schemas.microsoft.com/office/drawing/2014/main" id="{3DCF89DB-DE9D-F55F-1E4A-C8888813A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285" b="2627"/>
          <a:stretch/>
        </p:blipFill>
        <p:spPr>
          <a:xfrm>
            <a:off x="-1" y="3193790"/>
            <a:ext cx="9144000" cy="828442"/>
          </a:xfrm>
          <a:prstGeom prst="rect">
            <a:avLst/>
          </a:prstGeom>
        </p:spPr>
      </p:pic>
      <p:pic>
        <p:nvPicPr>
          <p:cNvPr id="15" name="Picture 14" descr="A close-up of a tool&#10;&#10;Description automatically generated">
            <a:extLst>
              <a:ext uri="{FF2B5EF4-FFF2-40B4-BE49-F238E27FC236}">
                <a16:creationId xmlns:a16="http://schemas.microsoft.com/office/drawing/2014/main" id="{D44696BA-CB6A-84BF-FEB7-1564A8B78A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310" b="19144"/>
          <a:stretch/>
        </p:blipFill>
        <p:spPr>
          <a:xfrm>
            <a:off x="-2" y="2032223"/>
            <a:ext cx="9144002" cy="11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5880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F1157-EA1C-FD96-9FCC-9E961913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194986"/>
            <a:ext cx="7717500" cy="572700"/>
          </a:xfrm>
        </p:spPr>
        <p:txBody>
          <a:bodyPr/>
          <a:lstStyle/>
          <a:p>
            <a:pPr algn="ctr"/>
            <a:r>
              <a:rPr lang="en-VN" sz="3000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7" name="Picture 6" descr="A child standing next to a white board&#10;&#10;Description automatically generated">
            <a:extLst>
              <a:ext uri="{FF2B5EF4-FFF2-40B4-BE49-F238E27FC236}">
                <a16:creationId xmlns:a16="http://schemas.microsoft.com/office/drawing/2014/main" id="{71F6D40D-DF86-3CD1-152F-44CD0B2D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4334" y="1265683"/>
            <a:ext cx="6446332" cy="2456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45CEB-FDA1-3CFA-3508-FF12D7D6DD9E}"/>
              </a:ext>
            </a:extLst>
          </p:cNvPr>
          <p:cNvSpPr txBox="1"/>
          <p:nvPr/>
        </p:nvSpPr>
        <p:spPr>
          <a:xfrm>
            <a:off x="648750" y="3639723"/>
            <a:ext cx="7717500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000" b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mặt</a:t>
            </a:r>
            <a:r>
              <a:rPr lang="nl-NL" sz="20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trời</a:t>
            </a:r>
            <a:r>
              <a:rPr lang="nl-NL" sz="20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nl-NL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tấm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hấp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thụ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năng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lượng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hệ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thống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dây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dẫn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hấp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thụ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9713C1-4028-C04F-8E5D-4758FE7E68CD}"/>
              </a:ext>
            </a:extLst>
          </p:cNvPr>
          <p:cNvGrpSpPr/>
          <p:nvPr/>
        </p:nvGrpSpPr>
        <p:grpSpPr>
          <a:xfrm>
            <a:off x="356587" y="616462"/>
            <a:ext cx="8430775" cy="589090"/>
            <a:chOff x="356587" y="578706"/>
            <a:chExt cx="8430775" cy="5890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BA5074-2DEF-961F-FED5-09FF7EAE91A1}"/>
                </a:ext>
              </a:extLst>
            </p:cNvPr>
            <p:cNvSpPr txBox="1"/>
            <p:nvPr/>
          </p:nvSpPr>
          <p:spPr>
            <a:xfrm>
              <a:off x="356587" y="767686"/>
              <a:ext cx="84307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2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Em </a:t>
              </a:r>
              <a:r>
                <a:rPr lang="nl-NL" sz="2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hãy</a:t>
              </a:r>
              <a:r>
                <a:rPr lang="nl-NL" sz="2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ô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tả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về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mô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điện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mặt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trời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của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bạn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trong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tranh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  <a:endParaRPr lang="en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15C8C0-5E3D-4212-9331-F4369C2A2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59856" y="578706"/>
              <a:ext cx="584672" cy="589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19696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7;p35">
            <a:extLst>
              <a:ext uri="{FF2B5EF4-FFF2-40B4-BE49-F238E27FC236}">
                <a16:creationId xmlns:a16="http://schemas.microsoft.com/office/drawing/2014/main" id="{2ED90CAA-F6DD-EF9B-83C7-E67157624F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21896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225;p40">
            <a:extLst>
              <a:ext uri="{FF2B5EF4-FFF2-40B4-BE49-F238E27FC236}">
                <a16:creationId xmlns:a16="http://schemas.microsoft.com/office/drawing/2014/main" id="{4063B4DA-A65D-6386-33B5-53504CD5A6CF}"/>
              </a:ext>
            </a:extLst>
          </p:cNvPr>
          <p:cNvSpPr/>
          <p:nvPr/>
        </p:nvSpPr>
        <p:spPr>
          <a:xfrm rot="11135844">
            <a:off x="6056834" y="-322469"/>
            <a:ext cx="3242287" cy="1597150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4DFC4-5104-54AC-9CC9-B73CD92FC39E}"/>
              </a:ext>
            </a:extLst>
          </p:cNvPr>
          <p:cNvSpPr txBox="1"/>
          <p:nvPr/>
        </p:nvSpPr>
        <p:spPr>
          <a:xfrm>
            <a:off x="6254466" y="44645"/>
            <a:ext cx="2980136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lắp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ráp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48C30A-1B60-AD7E-E9A3-D5592C0EA810}"/>
              </a:ext>
            </a:extLst>
          </p:cNvPr>
          <p:cNvSpPr txBox="1"/>
          <p:nvPr/>
        </p:nvSpPr>
        <p:spPr>
          <a:xfrm>
            <a:off x="198225" y="702225"/>
            <a:ext cx="622260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Trong quá trình thực hiện, cần giữ các chi tiết, vật liệu, dụng cụ của chúng ta như thế nào?</a:t>
            </a:r>
            <a:endParaRPr lang="en-VN" sz="2000" dirty="0"/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4C45C5FD-A14D-63B4-C52A-50EF2A1EEBB3}"/>
              </a:ext>
            </a:extLst>
          </p:cNvPr>
          <p:cNvGrpSpPr/>
          <p:nvPr/>
        </p:nvGrpSpPr>
        <p:grpSpPr>
          <a:xfrm>
            <a:off x="370688" y="1849477"/>
            <a:ext cx="8594524" cy="2005415"/>
            <a:chOff x="209234" y="2079767"/>
            <a:chExt cx="8702200" cy="224831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F2B2F55-499D-801A-F064-A3E14C2BE9FD}"/>
                </a:ext>
              </a:extLst>
            </p:cNvPr>
            <p:cNvGrpSpPr/>
            <p:nvPr/>
          </p:nvGrpSpPr>
          <p:grpSpPr>
            <a:xfrm>
              <a:off x="209234" y="2079767"/>
              <a:ext cx="3794925" cy="2223786"/>
              <a:chOff x="23282" y="2080426"/>
              <a:chExt cx="3794925" cy="2223786"/>
            </a:xfrm>
          </p:grpSpPr>
          <p:pic>
            <p:nvPicPr>
              <p:cNvPr id="11" name="Picture 10" descr="A close-up of a toy&#10;&#10;Description automatically generated">
                <a:extLst>
                  <a:ext uri="{FF2B5EF4-FFF2-40B4-BE49-F238E27FC236}">
                    <a16:creationId xmlns:a16="http://schemas.microsoft.com/office/drawing/2014/main" id="{BDF16AD7-4820-F855-928E-3575088CD2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 r="61737" b="14103"/>
              <a:stretch/>
            </p:blipFill>
            <p:spPr>
              <a:xfrm>
                <a:off x="23282" y="2080426"/>
                <a:ext cx="1717969" cy="1757532"/>
              </a:xfrm>
              <a:prstGeom prst="rect">
                <a:avLst/>
              </a:prstGeom>
            </p:spPr>
          </p:pic>
          <p:pic>
            <p:nvPicPr>
              <p:cNvPr id="55" name="Picture 54" descr="A close-up of a toy&#10;&#10;Description automatically generated">
                <a:extLst>
                  <a:ext uri="{FF2B5EF4-FFF2-40B4-BE49-F238E27FC236}">
                    <a16:creationId xmlns:a16="http://schemas.microsoft.com/office/drawing/2014/main" id="{62849E7E-1B55-FF44-334F-4AC500BE5C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 l="53741" b="14103"/>
              <a:stretch/>
            </p:blipFill>
            <p:spPr>
              <a:xfrm>
                <a:off x="1741251" y="2098761"/>
                <a:ext cx="2076956" cy="1757532"/>
              </a:xfrm>
              <a:prstGeom prst="rect">
                <a:avLst/>
              </a:prstGeom>
            </p:spPr>
          </p:pic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5FFC597-9277-EE41-8DBD-5B655F9951ED}"/>
                  </a:ext>
                </a:extLst>
              </p:cNvPr>
              <p:cNvSpPr/>
              <p:nvPr/>
            </p:nvSpPr>
            <p:spPr>
              <a:xfrm>
                <a:off x="1068758" y="3951020"/>
                <a:ext cx="1344986" cy="353192"/>
              </a:xfrm>
              <a:prstGeom prst="rect">
                <a:avLst/>
              </a:prstGeom>
              <a:solidFill>
                <a:srgbClr val="CEF2CA"/>
              </a:solidFill>
              <a:ln>
                <a:solidFill>
                  <a:srgbClr val="CEF2C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4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DCCD928-E4B7-2972-242F-D371795CB59A}"/>
                </a:ext>
              </a:extLst>
            </p:cNvPr>
            <p:cNvGrpSpPr/>
            <p:nvPr/>
          </p:nvGrpSpPr>
          <p:grpSpPr>
            <a:xfrm>
              <a:off x="4001108" y="2104297"/>
              <a:ext cx="2915102" cy="2223786"/>
              <a:chOff x="4078625" y="2080426"/>
              <a:chExt cx="2915102" cy="222378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2CB334D-29F2-E378-30CA-500EAFFCF2FA}"/>
                  </a:ext>
                </a:extLst>
              </p:cNvPr>
              <p:cNvGrpSpPr/>
              <p:nvPr/>
            </p:nvGrpSpPr>
            <p:grpSpPr>
              <a:xfrm>
                <a:off x="4078625" y="2080426"/>
                <a:ext cx="2915102" cy="1757250"/>
                <a:chOff x="3818207" y="2098761"/>
                <a:chExt cx="2915102" cy="1757250"/>
              </a:xfrm>
            </p:grpSpPr>
            <p:pic>
              <p:nvPicPr>
                <p:cNvPr id="51" name="Picture 50" descr="A solar panel with wires&#10;&#10;Description automatically generated">
                  <a:extLst>
                    <a:ext uri="{FF2B5EF4-FFF2-40B4-BE49-F238E27FC236}">
                      <a16:creationId xmlns:a16="http://schemas.microsoft.com/office/drawing/2014/main" id="{FBE0149C-62D4-2867-8FC5-CA55E52BF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</a:blip>
                <a:srcRect l="43381" r="2696" b="13955"/>
                <a:stretch/>
              </p:blipFill>
              <p:spPr>
                <a:xfrm>
                  <a:off x="4397308" y="2098762"/>
                  <a:ext cx="2336001" cy="1757249"/>
                </a:xfrm>
                <a:prstGeom prst="rect">
                  <a:avLst/>
                </a:prstGeom>
              </p:spPr>
            </p:pic>
            <p:pic>
              <p:nvPicPr>
                <p:cNvPr id="58" name="Picture 57" descr="A solar panel with wires&#10;&#10;Description automatically generated">
                  <a:extLst>
                    <a:ext uri="{FF2B5EF4-FFF2-40B4-BE49-F238E27FC236}">
                      <a16:creationId xmlns:a16="http://schemas.microsoft.com/office/drawing/2014/main" id="{E292FE6C-567A-CC30-E585-67844ACC65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</a:blip>
                <a:srcRect r="86060" b="11198"/>
                <a:stretch/>
              </p:blipFill>
              <p:spPr>
                <a:xfrm>
                  <a:off x="3818207" y="2098761"/>
                  <a:ext cx="579101" cy="1739197"/>
                </a:xfrm>
                <a:prstGeom prst="rect">
                  <a:avLst/>
                </a:prstGeom>
              </p:spPr>
            </p:pic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C4E3A8B-D755-3B96-94DD-A422C6B7F90B}"/>
                  </a:ext>
                </a:extLst>
              </p:cNvPr>
              <p:cNvSpPr/>
              <p:nvPr/>
            </p:nvSpPr>
            <p:spPr>
              <a:xfrm>
                <a:off x="4909480" y="3951020"/>
                <a:ext cx="1344986" cy="353192"/>
              </a:xfrm>
              <a:prstGeom prst="rect">
                <a:avLst/>
              </a:prstGeom>
              <a:solidFill>
                <a:srgbClr val="CEF2CA"/>
              </a:solidFill>
              <a:ln>
                <a:solidFill>
                  <a:srgbClr val="CEF2C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5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5BAD223-0522-8869-79EA-F4DEB4C6AD15}"/>
                </a:ext>
              </a:extLst>
            </p:cNvPr>
            <p:cNvGrpSpPr/>
            <p:nvPr/>
          </p:nvGrpSpPr>
          <p:grpSpPr>
            <a:xfrm>
              <a:off x="6901923" y="2098102"/>
              <a:ext cx="2009511" cy="2224321"/>
              <a:chOff x="6715971" y="2098761"/>
              <a:chExt cx="2009511" cy="2224321"/>
            </a:xfrm>
          </p:grpSpPr>
          <p:pic>
            <p:nvPicPr>
              <p:cNvPr id="53" name="Picture 52" descr="A yellow and green metal object with wires&#10;&#10;Description automatically generated">
                <a:extLst>
                  <a:ext uri="{FF2B5EF4-FFF2-40B4-BE49-F238E27FC236}">
                    <a16:creationId xmlns:a16="http://schemas.microsoft.com/office/drawing/2014/main" id="{9E3474A1-98A7-5D42-FFE9-09F4A77BB0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 b="9830"/>
              <a:stretch/>
            </p:blipFill>
            <p:spPr>
              <a:xfrm>
                <a:off x="6715971" y="2098761"/>
                <a:ext cx="2009511" cy="1739197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F29A8BE-2704-91CF-9646-DFF51FE1D1DE}"/>
                  </a:ext>
                </a:extLst>
              </p:cNvPr>
              <p:cNvSpPr/>
              <p:nvPr/>
            </p:nvSpPr>
            <p:spPr>
              <a:xfrm>
                <a:off x="7072041" y="3969890"/>
                <a:ext cx="1344986" cy="353192"/>
              </a:xfrm>
              <a:prstGeom prst="rect">
                <a:avLst/>
              </a:prstGeom>
              <a:solidFill>
                <a:srgbClr val="CEF2CA"/>
              </a:solidFill>
              <a:ln>
                <a:solidFill>
                  <a:srgbClr val="CEF2C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6</a:t>
                </a:r>
              </a:p>
            </p:txBody>
          </p:sp>
        </p:grpSp>
      </p:grpSp>
      <p:sp>
        <p:nvSpPr>
          <p:cNvPr id="1027" name="TextBox 1026">
            <a:extLst>
              <a:ext uri="{FF2B5EF4-FFF2-40B4-BE49-F238E27FC236}">
                <a16:creationId xmlns:a16="http://schemas.microsoft.com/office/drawing/2014/main" id="{F0C1598B-05AA-23BB-BC77-A22009A5231C}"/>
              </a:ext>
            </a:extLst>
          </p:cNvPr>
          <p:cNvSpPr txBox="1"/>
          <p:nvPr/>
        </p:nvSpPr>
        <p:spPr>
          <a:xfrm>
            <a:off x="-58103" y="3950691"/>
            <a:ext cx="4638502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0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nl-NL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cụ</a:t>
            </a:r>
            <a:r>
              <a:rPr lang="nl-NL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lắp</a:t>
            </a:r>
            <a:r>
              <a:rPr lang="nl-NL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ghép</a:t>
            </a:r>
            <a:r>
              <a:rPr lang="nl-NL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</a:t>
            </a:r>
            <a:r>
              <a:rPr lang="nl-NL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toàn</a:t>
            </a:r>
            <a:r>
              <a:rPr lang="nl-NL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mối</a:t>
            </a:r>
            <a:r>
              <a:rPr lang="nl-NL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ghép</a:t>
            </a:r>
            <a:r>
              <a:rPr lang="nl-NL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chắc</a:t>
            </a:r>
            <a:r>
              <a:rPr lang="nl-NL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chắn</a:t>
            </a:r>
            <a:r>
              <a:rPr lang="nl-NL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000" i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13E118EF-BD37-B930-7FC8-142C69B9EB1C}"/>
              </a:ext>
            </a:extLst>
          </p:cNvPr>
          <p:cNvSpPr txBox="1"/>
          <p:nvPr/>
        </p:nvSpPr>
        <p:spPr>
          <a:xfrm>
            <a:off x="4526051" y="3985818"/>
            <a:ext cx="4638502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Dây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đỏ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nối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với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chân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dài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của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LED, </a:t>
            </a: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dây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đen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nối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với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chân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ngắn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của</a:t>
            </a:r>
            <a:r>
              <a:rPr kumimoji="0" lang="nl-NL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LED.</a:t>
            </a:r>
            <a:endParaRPr lang="en-VN" i="1" dirty="0"/>
          </a:p>
        </p:txBody>
      </p:sp>
      <p:pic>
        <p:nvPicPr>
          <p:cNvPr id="1031" name="Picture 35">
            <a:extLst>
              <a:ext uri="{FF2B5EF4-FFF2-40B4-BE49-F238E27FC236}">
                <a16:creationId xmlns:a16="http://schemas.microsoft.com/office/drawing/2014/main" id="{01F6C3FD-FC80-1B21-B424-D82E535A4D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371" y="420688"/>
            <a:ext cx="466198" cy="365188"/>
          </a:xfrm>
          <a:prstGeom prst="rect">
            <a:avLst/>
          </a:prstGeom>
        </p:spPr>
      </p:pic>
      <p:cxnSp>
        <p:nvCxnSpPr>
          <p:cNvPr id="1036" name="Elbow Connector 1035">
            <a:extLst>
              <a:ext uri="{FF2B5EF4-FFF2-40B4-BE49-F238E27FC236}">
                <a16:creationId xmlns:a16="http://schemas.microsoft.com/office/drawing/2014/main" id="{D85767D1-4C2D-D278-BB34-5B0368B2D90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8789" y="1099040"/>
            <a:ext cx="96863" cy="2945420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1776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54" grpId="0"/>
      <p:bldP spid="1027" grpId="0"/>
      <p:bldP spid="10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5FD8292-08D3-B233-E489-45746C7C6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80601"/>
              </p:ext>
            </p:extLst>
          </p:nvPr>
        </p:nvGraphicFramePr>
        <p:xfrm>
          <a:off x="1" y="1213632"/>
          <a:ext cx="9143999" cy="3929868"/>
        </p:xfrm>
        <a:graphic>
          <a:graphicData uri="http://schemas.openxmlformats.org/drawingml/2006/table">
            <a:tbl>
              <a:tblPr firstRow="1" firstCol="1" bandRow="1"/>
              <a:tblGrid>
                <a:gridCol w="1729047">
                  <a:extLst>
                    <a:ext uri="{9D8B030D-6E8A-4147-A177-3AD203B41FA5}">
                      <a16:colId xmlns:a16="http://schemas.microsoft.com/office/drawing/2014/main" val="3226230816"/>
                    </a:ext>
                  </a:extLst>
                </a:gridCol>
                <a:gridCol w="3175462">
                  <a:extLst>
                    <a:ext uri="{9D8B030D-6E8A-4147-A177-3AD203B41FA5}">
                      <a16:colId xmlns:a16="http://schemas.microsoft.com/office/drawing/2014/main" val="811676905"/>
                    </a:ext>
                  </a:extLst>
                </a:gridCol>
                <a:gridCol w="4239490">
                  <a:extLst>
                    <a:ext uri="{9D8B030D-6E8A-4147-A177-3AD203B41FA5}">
                      <a16:colId xmlns:a16="http://schemas.microsoft.com/office/drawing/2014/main" val="1428129172"/>
                    </a:ext>
                  </a:extLst>
                </a:gridCol>
              </a:tblGrid>
              <a:tr h="10902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pin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08245"/>
                  </a:ext>
                </a:extLst>
              </a:tr>
              <a:tr h="11645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7231"/>
                  </a:ext>
                </a:extLst>
              </a:tr>
              <a:tr h="4563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73620"/>
                  </a:ext>
                </a:extLst>
              </a:tr>
              <a:tr h="12187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pin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271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38CE274-4CA4-0470-1169-A1C22DB12E37}"/>
              </a:ext>
            </a:extLst>
          </p:cNvPr>
          <p:cNvSpPr txBox="1"/>
          <p:nvPr/>
        </p:nvSpPr>
        <p:spPr>
          <a:xfrm>
            <a:off x="0" y="1510801"/>
            <a:ext cx="1753539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đỡ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173860-02C8-3B1B-AF2A-D46ABDC60CE0}"/>
              </a:ext>
            </a:extLst>
          </p:cNvPr>
          <p:cNvSpPr txBox="1"/>
          <p:nvPr/>
        </p:nvSpPr>
        <p:spPr>
          <a:xfrm>
            <a:off x="-47480" y="2360136"/>
            <a:ext cx="1753539" cy="10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Tấm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pin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trời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60C951-4269-186B-2655-5143676C2C47}"/>
              </a:ext>
            </a:extLst>
          </p:cNvPr>
          <p:cNvSpPr txBox="1"/>
          <p:nvPr/>
        </p:nvSpPr>
        <p:spPr>
          <a:xfrm>
            <a:off x="-1523759" y="3409859"/>
            <a:ext cx="46682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Đèn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LED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45BB52-D338-97C5-3DF7-24AFA3DDF15C}"/>
              </a:ext>
            </a:extLst>
          </p:cNvPr>
          <p:cNvSpPr txBox="1"/>
          <p:nvPr/>
        </p:nvSpPr>
        <p:spPr>
          <a:xfrm>
            <a:off x="-1523759" y="4218961"/>
            <a:ext cx="46682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Dây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dẫn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điện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Picture 17" descr="A close-up of a toy&#10;&#10;Description automatically generated">
            <a:extLst>
              <a:ext uri="{FF2B5EF4-FFF2-40B4-BE49-F238E27FC236}">
                <a16:creationId xmlns:a16="http://schemas.microsoft.com/office/drawing/2014/main" id="{F0BD75D3-15A2-4850-E3B3-627AD80C94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-2264" t="3707" r="52264" b="889"/>
          <a:stretch/>
        </p:blipFill>
        <p:spPr>
          <a:xfrm>
            <a:off x="2806831" y="2306727"/>
            <a:ext cx="1096887" cy="1151124"/>
          </a:xfrm>
          <a:prstGeom prst="rect">
            <a:avLst/>
          </a:prstGeom>
        </p:spPr>
      </p:pic>
      <p:pic>
        <p:nvPicPr>
          <p:cNvPr id="19" name="Picture 18" descr="A close-up of a toy&#10;&#10;Description automatically generated">
            <a:extLst>
              <a:ext uri="{FF2B5EF4-FFF2-40B4-BE49-F238E27FC236}">
                <a16:creationId xmlns:a16="http://schemas.microsoft.com/office/drawing/2014/main" id="{70763545-726E-5F86-0626-C0C0692EAB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68399" t="48987" r="2008" b="888"/>
          <a:stretch/>
        </p:blipFill>
        <p:spPr>
          <a:xfrm>
            <a:off x="2675126" y="1227105"/>
            <a:ext cx="1099078" cy="1023865"/>
          </a:xfrm>
          <a:prstGeom prst="rect">
            <a:avLst/>
          </a:prstGeom>
        </p:spPr>
      </p:pic>
      <p:pic>
        <p:nvPicPr>
          <p:cNvPr id="20" name="Picture 19" descr="A close-up of a toy&#10;&#10;Description automatically generated">
            <a:extLst>
              <a:ext uri="{FF2B5EF4-FFF2-40B4-BE49-F238E27FC236}">
                <a16:creationId xmlns:a16="http://schemas.microsoft.com/office/drawing/2014/main" id="{2B42AADA-6176-396E-DC49-95CBB34DF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87052" t="6976" r="6753" b="67275"/>
          <a:stretch/>
        </p:blipFill>
        <p:spPr>
          <a:xfrm rot="16200000">
            <a:off x="2941624" y="3149483"/>
            <a:ext cx="518040" cy="1184289"/>
          </a:xfrm>
          <a:prstGeom prst="rect">
            <a:avLst/>
          </a:prstGeom>
        </p:spPr>
      </p:pic>
      <p:pic>
        <p:nvPicPr>
          <p:cNvPr id="21" name="Picture 20" descr="A close-up of a toy&#10;&#10;Description automatically generated">
            <a:extLst>
              <a:ext uri="{FF2B5EF4-FFF2-40B4-BE49-F238E27FC236}">
                <a16:creationId xmlns:a16="http://schemas.microsoft.com/office/drawing/2014/main" id="{1168B46C-7271-23E5-7C8F-A05CB5EB5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0000" r="27091" b="64972"/>
          <a:stretch/>
        </p:blipFill>
        <p:spPr>
          <a:xfrm>
            <a:off x="2806831" y="4002076"/>
            <a:ext cx="1305367" cy="10977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4561E3-1200-D5B7-91FF-5DBEE4F460E4}"/>
              </a:ext>
            </a:extLst>
          </p:cNvPr>
          <p:cNvSpPr txBox="1"/>
          <p:nvPr/>
        </p:nvSpPr>
        <p:spPr>
          <a:xfrm>
            <a:off x="830835" y="127823"/>
            <a:ext cx="8000999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nl-NL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nl-NL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nl-NL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nl-NL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nl-NL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b, c, d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họa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id="{F58AC069-4B42-D792-8DA7-83B3ACEE4D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5715" y="414147"/>
            <a:ext cx="490239" cy="4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24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Google Shape;1199;p40"/>
          <p:cNvGrpSpPr/>
          <p:nvPr/>
        </p:nvGrpSpPr>
        <p:grpSpPr>
          <a:xfrm>
            <a:off x="203519" y="3368183"/>
            <a:ext cx="871187" cy="1363769"/>
            <a:chOff x="3113425" y="3347900"/>
            <a:chExt cx="511350" cy="800475"/>
          </a:xfrm>
        </p:grpSpPr>
        <p:sp>
          <p:nvSpPr>
            <p:cNvPr id="1200" name="Google Shape;1200;p40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40"/>
          <p:cNvGrpSpPr/>
          <p:nvPr/>
        </p:nvGrpSpPr>
        <p:grpSpPr>
          <a:xfrm>
            <a:off x="645471" y="3995453"/>
            <a:ext cx="502825" cy="736500"/>
            <a:chOff x="6108925" y="2841025"/>
            <a:chExt cx="502825" cy="736500"/>
          </a:xfrm>
        </p:grpSpPr>
        <p:sp>
          <p:nvSpPr>
            <p:cNvPr id="1288" name="Google Shape;1288;p40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40"/>
          <p:cNvGrpSpPr/>
          <p:nvPr/>
        </p:nvGrpSpPr>
        <p:grpSpPr>
          <a:xfrm>
            <a:off x="688046" y="4464978"/>
            <a:ext cx="499500" cy="291325"/>
            <a:chOff x="6432425" y="3554250"/>
            <a:chExt cx="499500" cy="291325"/>
          </a:xfrm>
        </p:grpSpPr>
        <p:sp>
          <p:nvSpPr>
            <p:cNvPr id="1297" name="Google Shape;1297;p40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306" name="Google Shape;1306;p40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787;p35">
            <a:extLst>
              <a:ext uri="{FF2B5EF4-FFF2-40B4-BE49-F238E27FC236}">
                <a16:creationId xmlns:a16="http://schemas.microsoft.com/office/drawing/2014/main" id="{AF9EBC0C-9A13-A9C2-2C3C-AA633C87B2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650" y="5373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nip Diagonal Corner Rectangle 8">
            <a:extLst>
              <a:ext uri="{FF2B5EF4-FFF2-40B4-BE49-F238E27FC236}">
                <a16:creationId xmlns:a16="http://schemas.microsoft.com/office/drawing/2014/main" id="{EA83A122-F13B-2663-F9FB-14668B19713F}"/>
              </a:ext>
            </a:extLst>
          </p:cNvPr>
          <p:cNvSpPr/>
          <p:nvPr/>
        </p:nvSpPr>
        <p:spPr>
          <a:xfrm>
            <a:off x="4721440" y="1379297"/>
            <a:ext cx="3731266" cy="2967253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Snip Diagonal Corner Rectangle 9">
            <a:extLst>
              <a:ext uri="{FF2B5EF4-FFF2-40B4-BE49-F238E27FC236}">
                <a16:creationId xmlns:a16="http://schemas.microsoft.com/office/drawing/2014/main" id="{F1FE6C98-1E84-BADF-7DA2-61A521D8AFB3}"/>
              </a:ext>
            </a:extLst>
          </p:cNvPr>
          <p:cNvSpPr/>
          <p:nvPr/>
        </p:nvSpPr>
        <p:spPr>
          <a:xfrm>
            <a:off x="4846813" y="1542036"/>
            <a:ext cx="3483275" cy="267334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em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hãy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tự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thiết</a:t>
            </a:r>
            <a:r>
              <a:rPr kumimoji="0" lang="nl-NL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kế</a:t>
            </a:r>
            <a:r>
              <a:rPr kumimoji="0" lang="nl-NL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nl-NL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mô</a:t>
            </a:r>
            <a:r>
              <a:rPr kumimoji="0" lang="nl-NL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nl-NL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tùy</a:t>
            </a:r>
            <a:r>
              <a:rPr kumimoji="0" lang="nl-NL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ý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 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Sau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khi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hoàn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thành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nhóm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sẽ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trình</a:t>
            </a:r>
            <a:r>
              <a:rPr kumimoji="0" lang="nl-NL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bày</a:t>
            </a:r>
            <a:r>
              <a:rPr kumimoji="0" lang="nl-NL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mô</a:t>
            </a:r>
            <a:r>
              <a:rPr kumimoji="0" lang="nl-NL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nl-NL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lớp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kumimoji="0" lang="en-VN" sz="2000" b="0" u="none" strike="noStrike" kern="0" cap="none" spc="0" normalizeH="0" baseline="0" noProof="0" dirty="0">
              <a:ln>
                <a:noFill/>
              </a:ln>
              <a:solidFill>
                <a:srgbClr val="434242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7FDCD4A3-4188-8B71-EB7F-D62D57AB3AEF}"/>
              </a:ext>
            </a:extLst>
          </p:cNvPr>
          <p:cNvSpPr/>
          <p:nvPr/>
        </p:nvSpPr>
        <p:spPr>
          <a:xfrm>
            <a:off x="1045277" y="1379298"/>
            <a:ext cx="3313279" cy="2962719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VN" dirty="0"/>
          </a:p>
        </p:txBody>
      </p:sp>
      <p:sp>
        <p:nvSpPr>
          <p:cNvPr id="51" name="Snip Diagonal Corner Rectangle 50">
            <a:extLst>
              <a:ext uri="{FF2B5EF4-FFF2-40B4-BE49-F238E27FC236}">
                <a16:creationId xmlns:a16="http://schemas.microsoft.com/office/drawing/2014/main" id="{80459B91-2AD7-4B9C-5FC8-9954C9C9F560}"/>
              </a:ext>
            </a:extLst>
          </p:cNvPr>
          <p:cNvSpPr/>
          <p:nvPr/>
        </p:nvSpPr>
        <p:spPr>
          <a:xfrm>
            <a:off x="1167898" y="1532962"/>
            <a:ext cx="3068035" cy="2683467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6D5820B6-C7C5-5C0F-DB21-E144197F7C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4393" y="2311823"/>
            <a:ext cx="2981142" cy="1904204"/>
          </a:xfrm>
          <a:prstGeom prst="rect">
            <a:avLst/>
          </a:prstGeom>
        </p:spPr>
      </p:pic>
      <p:sp>
        <p:nvSpPr>
          <p:cNvPr id="55" name="Google Shape;787;p35">
            <a:extLst>
              <a:ext uri="{FF2B5EF4-FFF2-40B4-BE49-F238E27FC236}">
                <a16:creationId xmlns:a16="http://schemas.microsoft.com/office/drawing/2014/main" id="{5521D131-AD23-6208-BFDD-65EE91819391}"/>
              </a:ext>
            </a:extLst>
          </p:cNvPr>
          <p:cNvSpPr txBox="1">
            <a:spLocks/>
          </p:cNvSpPr>
          <p:nvPr/>
        </p:nvSpPr>
        <p:spPr>
          <a:xfrm>
            <a:off x="-1156835" y="1644434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DM Serif Display"/>
              <a:buNone/>
              <a:defRPr sz="2400" b="1" i="0" u="none" strike="noStrike" cap="none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624105199"/>
      </p:ext>
    </p:extLst>
  </p:cSld>
  <p:clrMapOvr>
    <a:masterClrMapping/>
  </p:clrMapOvr>
  <p:transition spd="med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0"/>
          <p:cNvSpPr txBox="1">
            <a:spLocks noGrp="1"/>
          </p:cNvSpPr>
          <p:nvPr>
            <p:ph type="subTitle" idx="1"/>
          </p:nvPr>
        </p:nvSpPr>
        <p:spPr>
          <a:xfrm>
            <a:off x="579048" y="1589378"/>
            <a:ext cx="658550" cy="6845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4" name="Google Shape;1194;p40"/>
          <p:cNvSpPr txBox="1">
            <a:spLocks noGrp="1"/>
          </p:cNvSpPr>
          <p:nvPr>
            <p:ph type="subTitle" idx="2"/>
          </p:nvPr>
        </p:nvSpPr>
        <p:spPr>
          <a:xfrm>
            <a:off x="927647" y="1540424"/>
            <a:ext cx="3326190" cy="554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95" name="Google Shape;1195;p40"/>
          <p:cNvSpPr txBox="1">
            <a:spLocks noGrp="1"/>
          </p:cNvSpPr>
          <p:nvPr>
            <p:ph type="subTitle" idx="3"/>
          </p:nvPr>
        </p:nvSpPr>
        <p:spPr>
          <a:xfrm>
            <a:off x="442143" y="2266360"/>
            <a:ext cx="953724" cy="7548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6" name="Google Shape;1196;p40"/>
          <p:cNvSpPr txBox="1">
            <a:spLocks noGrp="1"/>
          </p:cNvSpPr>
          <p:nvPr>
            <p:ph type="subTitle" idx="4"/>
          </p:nvPr>
        </p:nvSpPr>
        <p:spPr>
          <a:xfrm>
            <a:off x="1211962" y="2273505"/>
            <a:ext cx="4459469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hiểu các bước để lắp ráp mô hình máy phát điện gió.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9" name="Google Shape;1199;p40"/>
          <p:cNvGrpSpPr/>
          <p:nvPr/>
        </p:nvGrpSpPr>
        <p:grpSpPr>
          <a:xfrm>
            <a:off x="203519" y="3368183"/>
            <a:ext cx="871187" cy="1363769"/>
            <a:chOff x="3113425" y="3347900"/>
            <a:chExt cx="511350" cy="800475"/>
          </a:xfrm>
        </p:grpSpPr>
        <p:sp>
          <p:nvSpPr>
            <p:cNvPr id="1200" name="Google Shape;1200;p40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5" name="Google Shape;1225;p40"/>
          <p:cNvSpPr/>
          <p:nvPr/>
        </p:nvSpPr>
        <p:spPr>
          <a:xfrm rot="8856109">
            <a:off x="5836027" y="1707234"/>
            <a:ext cx="3450318" cy="3116872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7" name="Google Shape;1287;p40"/>
          <p:cNvGrpSpPr/>
          <p:nvPr/>
        </p:nvGrpSpPr>
        <p:grpSpPr>
          <a:xfrm>
            <a:off x="645471" y="3995453"/>
            <a:ext cx="502825" cy="736500"/>
            <a:chOff x="6108925" y="2841025"/>
            <a:chExt cx="502825" cy="736500"/>
          </a:xfrm>
        </p:grpSpPr>
        <p:sp>
          <p:nvSpPr>
            <p:cNvPr id="1288" name="Google Shape;1288;p40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40"/>
          <p:cNvGrpSpPr/>
          <p:nvPr/>
        </p:nvGrpSpPr>
        <p:grpSpPr>
          <a:xfrm>
            <a:off x="688046" y="4464978"/>
            <a:ext cx="499500" cy="291325"/>
            <a:chOff x="6432425" y="3554250"/>
            <a:chExt cx="499500" cy="291325"/>
          </a:xfrm>
        </p:grpSpPr>
        <p:sp>
          <p:nvSpPr>
            <p:cNvPr id="1297" name="Google Shape;1297;p40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306" name="Google Shape;1306;p40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787;p35">
            <a:extLst>
              <a:ext uri="{FF2B5EF4-FFF2-40B4-BE49-F238E27FC236}">
                <a16:creationId xmlns:a16="http://schemas.microsoft.com/office/drawing/2014/main" id="{DD285934-0518-24EA-C39A-971349480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73300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" sz="3000" b="0" dirty="0"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ình ảnh Pin Mặt Trời Biểu Tượng Phong Cách Hoạt Hình PNG , Bảng điều Khiển Năng  Lượng Mặt Trời, Pin Biểu Tượng, Biểu Tượng Phong Cách PNG và Vector với nền">
            <a:extLst>
              <a:ext uri="{FF2B5EF4-FFF2-40B4-BE49-F238E27FC236}">
                <a16:creationId xmlns:a16="http://schemas.microsoft.com/office/drawing/2014/main" id="{77C54575-0291-720B-1F64-780916C1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87" y="1716833"/>
            <a:ext cx="1686153" cy="16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1248;p40">
            <a:extLst>
              <a:ext uri="{FF2B5EF4-FFF2-40B4-BE49-F238E27FC236}">
                <a16:creationId xmlns:a16="http://schemas.microsoft.com/office/drawing/2014/main" id="{6053CB15-6194-A0DB-E80E-7C99ACC42F62}"/>
              </a:ext>
            </a:extLst>
          </p:cNvPr>
          <p:cNvGrpSpPr/>
          <p:nvPr/>
        </p:nvGrpSpPr>
        <p:grpSpPr>
          <a:xfrm>
            <a:off x="6000283" y="2787528"/>
            <a:ext cx="1004925" cy="1899650"/>
            <a:chOff x="4613750" y="2200650"/>
            <a:chExt cx="1004925" cy="1899650"/>
          </a:xfrm>
        </p:grpSpPr>
        <p:sp>
          <p:nvSpPr>
            <p:cNvPr id="13" name="Google Shape;1249;p40">
              <a:extLst>
                <a:ext uri="{FF2B5EF4-FFF2-40B4-BE49-F238E27FC236}">
                  <a16:creationId xmlns:a16="http://schemas.microsoft.com/office/drawing/2014/main" id="{4F785A21-087E-31FC-2517-B9D45528E85C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0;p40">
              <a:extLst>
                <a:ext uri="{FF2B5EF4-FFF2-40B4-BE49-F238E27FC236}">
                  <a16:creationId xmlns:a16="http://schemas.microsoft.com/office/drawing/2014/main" id="{328DC041-6DA2-43A6-2772-531FD17B195B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1;p40">
              <a:extLst>
                <a:ext uri="{FF2B5EF4-FFF2-40B4-BE49-F238E27FC236}">
                  <a16:creationId xmlns:a16="http://schemas.microsoft.com/office/drawing/2014/main" id="{AE5AFAAF-66D7-FE63-53CF-156773C4752B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2;p40">
              <a:extLst>
                <a:ext uri="{FF2B5EF4-FFF2-40B4-BE49-F238E27FC236}">
                  <a16:creationId xmlns:a16="http://schemas.microsoft.com/office/drawing/2014/main" id="{3381B0F2-4CEC-3B31-6BD9-1BD97E4C3D81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3;p40">
              <a:extLst>
                <a:ext uri="{FF2B5EF4-FFF2-40B4-BE49-F238E27FC236}">
                  <a16:creationId xmlns:a16="http://schemas.microsoft.com/office/drawing/2014/main" id="{DDB7B8C2-B9CD-D645-6197-1912574C3438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4;p40">
              <a:extLst>
                <a:ext uri="{FF2B5EF4-FFF2-40B4-BE49-F238E27FC236}">
                  <a16:creationId xmlns:a16="http://schemas.microsoft.com/office/drawing/2014/main" id="{F04EC512-6953-72A2-1204-9E33E455CF28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5;p40">
              <a:extLst>
                <a:ext uri="{FF2B5EF4-FFF2-40B4-BE49-F238E27FC236}">
                  <a16:creationId xmlns:a16="http://schemas.microsoft.com/office/drawing/2014/main" id="{528E8B8A-A3F0-8AB0-4B1C-5C949B5E99BD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6;p40">
              <a:extLst>
                <a:ext uri="{FF2B5EF4-FFF2-40B4-BE49-F238E27FC236}">
                  <a16:creationId xmlns:a16="http://schemas.microsoft.com/office/drawing/2014/main" id="{E1096C87-C642-A49E-42B7-7C407C789B8C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7;p40">
              <a:extLst>
                <a:ext uri="{FF2B5EF4-FFF2-40B4-BE49-F238E27FC236}">
                  <a16:creationId xmlns:a16="http://schemas.microsoft.com/office/drawing/2014/main" id="{FA216BA7-F122-3685-EFC4-837A2964944E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8;p40">
              <a:extLst>
                <a:ext uri="{FF2B5EF4-FFF2-40B4-BE49-F238E27FC236}">
                  <a16:creationId xmlns:a16="http://schemas.microsoft.com/office/drawing/2014/main" id="{F09170AE-DB1D-192A-EC2B-5E09BF94ACAD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9;p40">
              <a:extLst>
                <a:ext uri="{FF2B5EF4-FFF2-40B4-BE49-F238E27FC236}">
                  <a16:creationId xmlns:a16="http://schemas.microsoft.com/office/drawing/2014/main" id="{E03D93FC-8D10-E368-FD48-901996E36913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0;p40">
              <a:extLst>
                <a:ext uri="{FF2B5EF4-FFF2-40B4-BE49-F238E27FC236}">
                  <a16:creationId xmlns:a16="http://schemas.microsoft.com/office/drawing/2014/main" id="{333AA372-A460-90E0-C665-CC73DB3D0E76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1;p40">
              <a:extLst>
                <a:ext uri="{FF2B5EF4-FFF2-40B4-BE49-F238E27FC236}">
                  <a16:creationId xmlns:a16="http://schemas.microsoft.com/office/drawing/2014/main" id="{683F7D8D-9347-3E38-E391-BCE01D7CFA91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2;p40">
              <a:extLst>
                <a:ext uri="{FF2B5EF4-FFF2-40B4-BE49-F238E27FC236}">
                  <a16:creationId xmlns:a16="http://schemas.microsoft.com/office/drawing/2014/main" id="{31E9B4D7-4ABD-D7A3-56D1-AC7C7E5E6C8A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3;p40">
              <a:extLst>
                <a:ext uri="{FF2B5EF4-FFF2-40B4-BE49-F238E27FC236}">
                  <a16:creationId xmlns:a16="http://schemas.microsoft.com/office/drawing/2014/main" id="{A8783C95-8251-A7E2-E74C-93CF4A6759D1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4;p40">
              <a:extLst>
                <a:ext uri="{FF2B5EF4-FFF2-40B4-BE49-F238E27FC236}">
                  <a16:creationId xmlns:a16="http://schemas.microsoft.com/office/drawing/2014/main" id="{C0F84EF6-BD95-DA5C-CBEB-8313E021B61D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5;p40">
              <a:extLst>
                <a:ext uri="{FF2B5EF4-FFF2-40B4-BE49-F238E27FC236}">
                  <a16:creationId xmlns:a16="http://schemas.microsoft.com/office/drawing/2014/main" id="{E96CEB38-9276-A8AA-4155-18A22686FCE0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6;p40">
              <a:extLst>
                <a:ext uri="{FF2B5EF4-FFF2-40B4-BE49-F238E27FC236}">
                  <a16:creationId xmlns:a16="http://schemas.microsoft.com/office/drawing/2014/main" id="{36123229-9268-DE8E-FFA2-A247B8722AA4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7;p40">
              <a:extLst>
                <a:ext uri="{FF2B5EF4-FFF2-40B4-BE49-F238E27FC236}">
                  <a16:creationId xmlns:a16="http://schemas.microsoft.com/office/drawing/2014/main" id="{FE2F9570-B563-59F8-DAEC-1CF96F0C49B4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8;p40">
              <a:extLst>
                <a:ext uri="{FF2B5EF4-FFF2-40B4-BE49-F238E27FC236}">
                  <a16:creationId xmlns:a16="http://schemas.microsoft.com/office/drawing/2014/main" id="{106FF85B-E2EB-48C4-23EF-6E048EEB11D6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9;p40">
              <a:extLst>
                <a:ext uri="{FF2B5EF4-FFF2-40B4-BE49-F238E27FC236}">
                  <a16:creationId xmlns:a16="http://schemas.microsoft.com/office/drawing/2014/main" id="{488C1E4C-F047-B9ED-7DCA-C5DC97F2DDB6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0;p40">
              <a:extLst>
                <a:ext uri="{FF2B5EF4-FFF2-40B4-BE49-F238E27FC236}">
                  <a16:creationId xmlns:a16="http://schemas.microsoft.com/office/drawing/2014/main" id="{65AE0010-4F97-0E72-1B3B-96217B4680FC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1;p40">
              <a:extLst>
                <a:ext uri="{FF2B5EF4-FFF2-40B4-BE49-F238E27FC236}">
                  <a16:creationId xmlns:a16="http://schemas.microsoft.com/office/drawing/2014/main" id="{CC3D6BE4-19E2-6033-852C-00AB5D65AF5D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2;p40">
              <a:extLst>
                <a:ext uri="{FF2B5EF4-FFF2-40B4-BE49-F238E27FC236}">
                  <a16:creationId xmlns:a16="http://schemas.microsoft.com/office/drawing/2014/main" id="{D3771B17-716C-E814-D895-C45D777EC0B2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3;p40">
              <a:extLst>
                <a:ext uri="{FF2B5EF4-FFF2-40B4-BE49-F238E27FC236}">
                  <a16:creationId xmlns:a16="http://schemas.microsoft.com/office/drawing/2014/main" id="{A3ABF501-2B6A-3070-CAD2-28810E6EB5B1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4;p40">
              <a:extLst>
                <a:ext uri="{FF2B5EF4-FFF2-40B4-BE49-F238E27FC236}">
                  <a16:creationId xmlns:a16="http://schemas.microsoft.com/office/drawing/2014/main" id="{D7FDF89A-95AA-8130-6A80-A323963B4F01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5;p40">
              <a:extLst>
                <a:ext uri="{FF2B5EF4-FFF2-40B4-BE49-F238E27FC236}">
                  <a16:creationId xmlns:a16="http://schemas.microsoft.com/office/drawing/2014/main" id="{6FB23D14-7151-50B7-6CC8-A8E81EE63043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6;p40">
              <a:extLst>
                <a:ext uri="{FF2B5EF4-FFF2-40B4-BE49-F238E27FC236}">
                  <a16:creationId xmlns:a16="http://schemas.microsoft.com/office/drawing/2014/main" id="{0501208E-3788-D051-9228-FCE961B4F999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7;p40">
              <a:extLst>
                <a:ext uri="{FF2B5EF4-FFF2-40B4-BE49-F238E27FC236}">
                  <a16:creationId xmlns:a16="http://schemas.microsoft.com/office/drawing/2014/main" id="{23BAEAE2-0A91-B5E8-16B7-4B3492B37C39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8;p40">
              <a:extLst>
                <a:ext uri="{FF2B5EF4-FFF2-40B4-BE49-F238E27FC236}">
                  <a16:creationId xmlns:a16="http://schemas.microsoft.com/office/drawing/2014/main" id="{28861BCF-EAFC-9598-6B80-FA833D5C8F15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9;p40">
              <a:extLst>
                <a:ext uri="{FF2B5EF4-FFF2-40B4-BE49-F238E27FC236}">
                  <a16:creationId xmlns:a16="http://schemas.microsoft.com/office/drawing/2014/main" id="{98F0ECA7-B338-0F7D-E7FB-C5CFE5BAA3A8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0;p40">
              <a:extLst>
                <a:ext uri="{FF2B5EF4-FFF2-40B4-BE49-F238E27FC236}">
                  <a16:creationId xmlns:a16="http://schemas.microsoft.com/office/drawing/2014/main" id="{33AA480E-FAD7-4975-79C3-0ADB25BA4FA3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1;p40">
              <a:extLst>
                <a:ext uri="{FF2B5EF4-FFF2-40B4-BE49-F238E27FC236}">
                  <a16:creationId xmlns:a16="http://schemas.microsoft.com/office/drawing/2014/main" id="{3B9B0AEF-16B6-4879-02BA-3113DF6D5A09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2;p40">
              <a:extLst>
                <a:ext uri="{FF2B5EF4-FFF2-40B4-BE49-F238E27FC236}">
                  <a16:creationId xmlns:a16="http://schemas.microsoft.com/office/drawing/2014/main" id="{333488FB-787E-0D49-94ED-F79F4FAB3599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3;p40">
              <a:extLst>
                <a:ext uri="{FF2B5EF4-FFF2-40B4-BE49-F238E27FC236}">
                  <a16:creationId xmlns:a16="http://schemas.microsoft.com/office/drawing/2014/main" id="{3C801626-E313-C351-138F-D94B8A3CE95D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4;p40">
              <a:extLst>
                <a:ext uri="{FF2B5EF4-FFF2-40B4-BE49-F238E27FC236}">
                  <a16:creationId xmlns:a16="http://schemas.microsoft.com/office/drawing/2014/main" id="{D905C36C-ADA4-DF86-0956-FD6FB121E0F1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5;p40">
              <a:extLst>
                <a:ext uri="{FF2B5EF4-FFF2-40B4-BE49-F238E27FC236}">
                  <a16:creationId xmlns:a16="http://schemas.microsoft.com/office/drawing/2014/main" id="{74514D3E-CAE9-63B2-C340-061D168C21C3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286;p40">
            <a:extLst>
              <a:ext uri="{FF2B5EF4-FFF2-40B4-BE49-F238E27FC236}">
                <a16:creationId xmlns:a16="http://schemas.microsoft.com/office/drawing/2014/main" id="{AC6C4A94-789D-D146-24E1-43ACFDF2B164}"/>
              </a:ext>
            </a:extLst>
          </p:cNvPr>
          <p:cNvSpPr/>
          <p:nvPr/>
        </p:nvSpPr>
        <p:spPr>
          <a:xfrm flipH="1">
            <a:off x="6084955" y="4565878"/>
            <a:ext cx="835589" cy="133697"/>
          </a:xfrm>
          <a:custGeom>
            <a:avLst/>
            <a:gdLst/>
            <a:ahLst/>
            <a:cxnLst/>
            <a:rect l="l" t="t" r="r" b="b"/>
            <a:pathLst>
              <a:path w="78885" h="3703" extrusionOk="0">
                <a:moveTo>
                  <a:pt x="37948" y="0"/>
                </a:moveTo>
                <a:cubicBezTo>
                  <a:pt x="26048" y="0"/>
                  <a:pt x="12801" y="918"/>
                  <a:pt x="0" y="3703"/>
                </a:cubicBezTo>
                <a:lnTo>
                  <a:pt x="78884" y="3422"/>
                </a:lnTo>
                <a:cubicBezTo>
                  <a:pt x="78884" y="3422"/>
                  <a:pt x="60929" y="0"/>
                  <a:pt x="37948" y="0"/>
                </a:cubicBezTo>
                <a:close/>
              </a:path>
            </a:pathLst>
          </a:custGeom>
          <a:solidFill>
            <a:srgbClr val="9AD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Picture 51" descr="A building with solar panels&#10;&#10;Description automatically generated">
            <a:extLst>
              <a:ext uri="{FF2B5EF4-FFF2-40B4-BE49-F238E27FC236}">
                <a16:creationId xmlns:a16="http://schemas.microsoft.com/office/drawing/2014/main" id="{B9EC4A6B-E2A9-6755-6CB8-C437DB2108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215" y="2787528"/>
            <a:ext cx="2252482" cy="22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22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" grpId="0" build="p"/>
      <p:bldP spid="1194" grpId="0" build="p"/>
      <p:bldP spid="1195" grpId="0" build="p"/>
      <p:bldP spid="119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7"/>
          <p:cNvSpPr/>
          <p:nvPr/>
        </p:nvSpPr>
        <p:spPr>
          <a:xfrm>
            <a:off x="587250" y="-3404398"/>
            <a:ext cx="1888026" cy="1679563"/>
          </a:xfrm>
          <a:custGeom>
            <a:avLst/>
            <a:gdLst/>
            <a:ahLst/>
            <a:cxnLst/>
            <a:rect l="l" t="t" r="r" b="b"/>
            <a:pathLst>
              <a:path w="41082" h="36548" extrusionOk="0">
                <a:moveTo>
                  <a:pt x="17835" y="0"/>
                </a:moveTo>
                <a:cubicBezTo>
                  <a:pt x="17186" y="0"/>
                  <a:pt x="16539" y="51"/>
                  <a:pt x="15897" y="169"/>
                </a:cubicBezTo>
                <a:cubicBezTo>
                  <a:pt x="13203" y="677"/>
                  <a:pt x="12356" y="2229"/>
                  <a:pt x="10652" y="3978"/>
                </a:cubicBezTo>
                <a:cubicBezTo>
                  <a:pt x="8618" y="6074"/>
                  <a:pt x="6004" y="7422"/>
                  <a:pt x="4140" y="9750"/>
                </a:cubicBezTo>
                <a:cubicBezTo>
                  <a:pt x="999" y="13693"/>
                  <a:pt x="0" y="19251"/>
                  <a:pt x="1597" y="24032"/>
                </a:cubicBezTo>
                <a:cubicBezTo>
                  <a:pt x="2757" y="27521"/>
                  <a:pt x="5174" y="30518"/>
                  <a:pt x="8145" y="32677"/>
                </a:cubicBezTo>
                <a:cubicBezTo>
                  <a:pt x="11719" y="35271"/>
                  <a:pt x="16121" y="36547"/>
                  <a:pt x="20530" y="36547"/>
                </a:cubicBezTo>
                <a:cubicBezTo>
                  <a:pt x="25719" y="36547"/>
                  <a:pt x="30919" y="34780"/>
                  <a:pt x="34792" y="31312"/>
                </a:cubicBezTo>
                <a:cubicBezTo>
                  <a:pt x="37870" y="28555"/>
                  <a:pt x="40154" y="24773"/>
                  <a:pt x="40573" y="20660"/>
                </a:cubicBezTo>
                <a:cubicBezTo>
                  <a:pt x="41082" y="15709"/>
                  <a:pt x="38807" y="10713"/>
                  <a:pt x="35238" y="7234"/>
                </a:cubicBezTo>
                <a:cubicBezTo>
                  <a:pt x="31670" y="3764"/>
                  <a:pt x="26924" y="1676"/>
                  <a:pt x="22071" y="561"/>
                </a:cubicBezTo>
                <a:cubicBezTo>
                  <a:pt x="20681" y="243"/>
                  <a:pt x="19254" y="0"/>
                  <a:pt x="178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5" name="Google Shape;965;p37"/>
          <p:cNvSpPr txBox="1">
            <a:spLocks noGrp="1"/>
          </p:cNvSpPr>
          <p:nvPr>
            <p:ph type="title"/>
          </p:nvPr>
        </p:nvSpPr>
        <p:spPr>
          <a:xfrm>
            <a:off x="604106" y="703134"/>
            <a:ext cx="5303402" cy="3470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0" dirty="0">
                <a:latin typeface="Arial" panose="020B0604020202020204" pitchFamily="34" charset="0"/>
                <a:cs typeface="Arial" panose="020B0604020202020204" pitchFamily="34" charset="0"/>
              </a:rPr>
              <a:t>BÀI 9: TIẾT 3 </a:t>
            </a:r>
            <a:br>
              <a:rPr lang="en" sz="5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MÔ HÌNH ĐIỆN MẶT TRỜI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7" name="Google Shape;1017;p37"/>
          <p:cNvGrpSpPr/>
          <p:nvPr/>
        </p:nvGrpSpPr>
        <p:grpSpPr>
          <a:xfrm flipH="1">
            <a:off x="423475" y="3942225"/>
            <a:ext cx="502825" cy="736500"/>
            <a:chOff x="6108925" y="2841025"/>
            <a:chExt cx="502825" cy="736500"/>
          </a:xfrm>
        </p:grpSpPr>
        <p:sp>
          <p:nvSpPr>
            <p:cNvPr id="1018" name="Google Shape;1018;p37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37"/>
          <p:cNvGrpSpPr/>
          <p:nvPr/>
        </p:nvGrpSpPr>
        <p:grpSpPr>
          <a:xfrm flipH="1">
            <a:off x="384225" y="4411750"/>
            <a:ext cx="499500" cy="291325"/>
            <a:chOff x="6432425" y="3554250"/>
            <a:chExt cx="499500" cy="291325"/>
          </a:xfrm>
        </p:grpSpPr>
        <p:sp>
          <p:nvSpPr>
            <p:cNvPr id="1027" name="Google Shape;1027;p37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054" name="Google Shape;1054;p37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225;p40">
            <a:extLst>
              <a:ext uri="{FF2B5EF4-FFF2-40B4-BE49-F238E27FC236}">
                <a16:creationId xmlns:a16="http://schemas.microsoft.com/office/drawing/2014/main" id="{0FC82D98-4D08-7AAA-8B80-2F6056ACFAD8}"/>
              </a:ext>
            </a:extLst>
          </p:cNvPr>
          <p:cNvSpPr/>
          <p:nvPr/>
        </p:nvSpPr>
        <p:spPr>
          <a:xfrm rot="8856109">
            <a:off x="5876323" y="1671059"/>
            <a:ext cx="3450318" cy="3116872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6" descr="Hình ảnh Pin Mặt Trời Biểu Tượng Phong Cách Hoạt Hình PNG , Bảng điều Khiển Năng  Lượng Mặt Trời, Pin Biểu Tượng, Biểu Tượng Phong Cách PNG và Vector với nền">
            <a:extLst>
              <a:ext uri="{FF2B5EF4-FFF2-40B4-BE49-F238E27FC236}">
                <a16:creationId xmlns:a16="http://schemas.microsoft.com/office/drawing/2014/main" id="{13843A13-1233-434C-362E-2C01E78A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87" y="1716833"/>
            <a:ext cx="1686153" cy="16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1248;p40">
            <a:extLst>
              <a:ext uri="{FF2B5EF4-FFF2-40B4-BE49-F238E27FC236}">
                <a16:creationId xmlns:a16="http://schemas.microsoft.com/office/drawing/2014/main" id="{04E1537D-6C50-3177-8405-810C811F6E9E}"/>
              </a:ext>
            </a:extLst>
          </p:cNvPr>
          <p:cNvGrpSpPr/>
          <p:nvPr/>
        </p:nvGrpSpPr>
        <p:grpSpPr>
          <a:xfrm>
            <a:off x="6000283" y="2787528"/>
            <a:ext cx="1004925" cy="1899650"/>
            <a:chOff x="4613750" y="2200650"/>
            <a:chExt cx="1004925" cy="1899650"/>
          </a:xfrm>
        </p:grpSpPr>
        <p:sp>
          <p:nvSpPr>
            <p:cNvPr id="7" name="Google Shape;1249;p40">
              <a:extLst>
                <a:ext uri="{FF2B5EF4-FFF2-40B4-BE49-F238E27FC236}">
                  <a16:creationId xmlns:a16="http://schemas.microsoft.com/office/drawing/2014/main" id="{E0FF467A-8388-9EFA-01F4-63BBB8BF61BD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50;p40">
              <a:extLst>
                <a:ext uri="{FF2B5EF4-FFF2-40B4-BE49-F238E27FC236}">
                  <a16:creationId xmlns:a16="http://schemas.microsoft.com/office/drawing/2014/main" id="{058466FA-2B96-F060-6DA9-252A9E920C25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1;p40">
              <a:extLst>
                <a:ext uri="{FF2B5EF4-FFF2-40B4-BE49-F238E27FC236}">
                  <a16:creationId xmlns:a16="http://schemas.microsoft.com/office/drawing/2014/main" id="{8E03D0D9-F003-2B3F-F7B7-FF7B628C3DD1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52;p40">
              <a:extLst>
                <a:ext uri="{FF2B5EF4-FFF2-40B4-BE49-F238E27FC236}">
                  <a16:creationId xmlns:a16="http://schemas.microsoft.com/office/drawing/2014/main" id="{F6B57DE0-46B1-6064-D3F1-C8351B8D9380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53;p40">
              <a:extLst>
                <a:ext uri="{FF2B5EF4-FFF2-40B4-BE49-F238E27FC236}">
                  <a16:creationId xmlns:a16="http://schemas.microsoft.com/office/drawing/2014/main" id="{3513F9D5-4584-A1BF-A38A-74E40BF590A8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4;p40">
              <a:extLst>
                <a:ext uri="{FF2B5EF4-FFF2-40B4-BE49-F238E27FC236}">
                  <a16:creationId xmlns:a16="http://schemas.microsoft.com/office/drawing/2014/main" id="{60F19B60-26D1-5697-F4CB-7B92B203A99E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5;p40">
              <a:extLst>
                <a:ext uri="{FF2B5EF4-FFF2-40B4-BE49-F238E27FC236}">
                  <a16:creationId xmlns:a16="http://schemas.microsoft.com/office/drawing/2014/main" id="{466A87C6-B7F7-1762-B57A-B9CFF89C6FEE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6;p40">
              <a:extLst>
                <a:ext uri="{FF2B5EF4-FFF2-40B4-BE49-F238E27FC236}">
                  <a16:creationId xmlns:a16="http://schemas.microsoft.com/office/drawing/2014/main" id="{A03E640B-7BFF-8005-415C-5666B1A3F8D0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7;p40">
              <a:extLst>
                <a:ext uri="{FF2B5EF4-FFF2-40B4-BE49-F238E27FC236}">
                  <a16:creationId xmlns:a16="http://schemas.microsoft.com/office/drawing/2014/main" id="{01E97E87-6483-FAE2-2FC7-DE2BE3AA2F65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8;p40">
              <a:extLst>
                <a:ext uri="{FF2B5EF4-FFF2-40B4-BE49-F238E27FC236}">
                  <a16:creationId xmlns:a16="http://schemas.microsoft.com/office/drawing/2014/main" id="{E687272E-9C84-C0EF-C6FD-5192297CF504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9;p40">
              <a:extLst>
                <a:ext uri="{FF2B5EF4-FFF2-40B4-BE49-F238E27FC236}">
                  <a16:creationId xmlns:a16="http://schemas.microsoft.com/office/drawing/2014/main" id="{17C51882-FC54-2EE3-64C1-FA2BA2B7BA09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60;p40">
              <a:extLst>
                <a:ext uri="{FF2B5EF4-FFF2-40B4-BE49-F238E27FC236}">
                  <a16:creationId xmlns:a16="http://schemas.microsoft.com/office/drawing/2014/main" id="{86090F48-74BE-39DA-A373-44C26115CBE1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61;p40">
              <a:extLst>
                <a:ext uri="{FF2B5EF4-FFF2-40B4-BE49-F238E27FC236}">
                  <a16:creationId xmlns:a16="http://schemas.microsoft.com/office/drawing/2014/main" id="{3B63838E-7B26-A7F7-3BF4-852D61D3B9E9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62;p40">
              <a:extLst>
                <a:ext uri="{FF2B5EF4-FFF2-40B4-BE49-F238E27FC236}">
                  <a16:creationId xmlns:a16="http://schemas.microsoft.com/office/drawing/2014/main" id="{C52234CB-D8BF-AA0B-5C47-CC0A5D5AC1E0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63;p40">
              <a:extLst>
                <a:ext uri="{FF2B5EF4-FFF2-40B4-BE49-F238E27FC236}">
                  <a16:creationId xmlns:a16="http://schemas.microsoft.com/office/drawing/2014/main" id="{EC934D49-C21A-B576-C2C3-66CE8EB72895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4;p40">
              <a:extLst>
                <a:ext uri="{FF2B5EF4-FFF2-40B4-BE49-F238E27FC236}">
                  <a16:creationId xmlns:a16="http://schemas.microsoft.com/office/drawing/2014/main" id="{C1E0C42A-B1AE-7929-28DF-1770D5764B82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5;p40">
              <a:extLst>
                <a:ext uri="{FF2B5EF4-FFF2-40B4-BE49-F238E27FC236}">
                  <a16:creationId xmlns:a16="http://schemas.microsoft.com/office/drawing/2014/main" id="{4DFA6F1D-9D61-32A5-5774-6C46B37C66D2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6;p40">
              <a:extLst>
                <a:ext uri="{FF2B5EF4-FFF2-40B4-BE49-F238E27FC236}">
                  <a16:creationId xmlns:a16="http://schemas.microsoft.com/office/drawing/2014/main" id="{28ADA310-AAB4-3870-4CA8-4641782ABEAB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7;p40">
              <a:extLst>
                <a:ext uri="{FF2B5EF4-FFF2-40B4-BE49-F238E27FC236}">
                  <a16:creationId xmlns:a16="http://schemas.microsoft.com/office/drawing/2014/main" id="{B8B22946-411D-3975-07AD-C08040A85C24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8;p40">
              <a:extLst>
                <a:ext uri="{FF2B5EF4-FFF2-40B4-BE49-F238E27FC236}">
                  <a16:creationId xmlns:a16="http://schemas.microsoft.com/office/drawing/2014/main" id="{BFD27E96-1BE9-FB63-AA12-E6540B7CFB69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9;p40">
              <a:extLst>
                <a:ext uri="{FF2B5EF4-FFF2-40B4-BE49-F238E27FC236}">
                  <a16:creationId xmlns:a16="http://schemas.microsoft.com/office/drawing/2014/main" id="{485861DF-8BBA-9D18-C434-5267F563ED5A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70;p40">
              <a:extLst>
                <a:ext uri="{FF2B5EF4-FFF2-40B4-BE49-F238E27FC236}">
                  <a16:creationId xmlns:a16="http://schemas.microsoft.com/office/drawing/2014/main" id="{14C4837D-2E41-BEB6-9193-A8E880F9BD3A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71;p40">
              <a:extLst>
                <a:ext uri="{FF2B5EF4-FFF2-40B4-BE49-F238E27FC236}">
                  <a16:creationId xmlns:a16="http://schemas.microsoft.com/office/drawing/2014/main" id="{CD780CC4-2F88-0D5F-6F43-F9E985CC1E7D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72;p40">
              <a:extLst>
                <a:ext uri="{FF2B5EF4-FFF2-40B4-BE49-F238E27FC236}">
                  <a16:creationId xmlns:a16="http://schemas.microsoft.com/office/drawing/2014/main" id="{8691E133-664C-9F85-C7B1-577C297E47DC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3;p40">
              <a:extLst>
                <a:ext uri="{FF2B5EF4-FFF2-40B4-BE49-F238E27FC236}">
                  <a16:creationId xmlns:a16="http://schemas.microsoft.com/office/drawing/2014/main" id="{86C3E2BB-5CFF-0CE5-E62D-86236B31298E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4;p40">
              <a:extLst>
                <a:ext uri="{FF2B5EF4-FFF2-40B4-BE49-F238E27FC236}">
                  <a16:creationId xmlns:a16="http://schemas.microsoft.com/office/drawing/2014/main" id="{957793FA-F70E-E895-9B1B-F7F95AC3E064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5;p40">
              <a:extLst>
                <a:ext uri="{FF2B5EF4-FFF2-40B4-BE49-F238E27FC236}">
                  <a16:creationId xmlns:a16="http://schemas.microsoft.com/office/drawing/2014/main" id="{3683C844-9FD8-BAD5-DC10-FFBA408DB29E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6;p40">
              <a:extLst>
                <a:ext uri="{FF2B5EF4-FFF2-40B4-BE49-F238E27FC236}">
                  <a16:creationId xmlns:a16="http://schemas.microsoft.com/office/drawing/2014/main" id="{EC7FDA1C-37FF-15D5-C865-363F06BB1E21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7;p40">
              <a:extLst>
                <a:ext uri="{FF2B5EF4-FFF2-40B4-BE49-F238E27FC236}">
                  <a16:creationId xmlns:a16="http://schemas.microsoft.com/office/drawing/2014/main" id="{1903DAC0-834F-B98C-6EFD-26E6F755645A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8;p40">
              <a:extLst>
                <a:ext uri="{FF2B5EF4-FFF2-40B4-BE49-F238E27FC236}">
                  <a16:creationId xmlns:a16="http://schemas.microsoft.com/office/drawing/2014/main" id="{BF9482BB-9AB8-11FC-D8F7-CE65AEF23DE9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9;p40">
              <a:extLst>
                <a:ext uri="{FF2B5EF4-FFF2-40B4-BE49-F238E27FC236}">
                  <a16:creationId xmlns:a16="http://schemas.microsoft.com/office/drawing/2014/main" id="{869094B7-790B-BBF3-D8A9-8DFAA142D825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80;p40">
              <a:extLst>
                <a:ext uri="{FF2B5EF4-FFF2-40B4-BE49-F238E27FC236}">
                  <a16:creationId xmlns:a16="http://schemas.microsoft.com/office/drawing/2014/main" id="{E3E6C7B4-0F10-658C-0629-A941818FF2F5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81;p40">
              <a:extLst>
                <a:ext uri="{FF2B5EF4-FFF2-40B4-BE49-F238E27FC236}">
                  <a16:creationId xmlns:a16="http://schemas.microsoft.com/office/drawing/2014/main" id="{98D6C13C-9861-3911-8C6F-BF424D723231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82;p40">
              <a:extLst>
                <a:ext uri="{FF2B5EF4-FFF2-40B4-BE49-F238E27FC236}">
                  <a16:creationId xmlns:a16="http://schemas.microsoft.com/office/drawing/2014/main" id="{AC11FDE6-DF20-208B-0A6F-8086B8E1FC27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83;p40">
              <a:extLst>
                <a:ext uri="{FF2B5EF4-FFF2-40B4-BE49-F238E27FC236}">
                  <a16:creationId xmlns:a16="http://schemas.microsoft.com/office/drawing/2014/main" id="{32418213-5BEE-A62F-F14F-D9B7F30715B2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4;p40">
              <a:extLst>
                <a:ext uri="{FF2B5EF4-FFF2-40B4-BE49-F238E27FC236}">
                  <a16:creationId xmlns:a16="http://schemas.microsoft.com/office/drawing/2014/main" id="{3A91E441-19C0-6E9D-E31D-7D353642B5BE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5;p40">
              <a:extLst>
                <a:ext uri="{FF2B5EF4-FFF2-40B4-BE49-F238E27FC236}">
                  <a16:creationId xmlns:a16="http://schemas.microsoft.com/office/drawing/2014/main" id="{D86BD164-504D-08F3-0C35-9EFCA52345B7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286;p40">
            <a:extLst>
              <a:ext uri="{FF2B5EF4-FFF2-40B4-BE49-F238E27FC236}">
                <a16:creationId xmlns:a16="http://schemas.microsoft.com/office/drawing/2014/main" id="{0CFE3C95-4A33-34AB-E24C-C526C5A40864}"/>
              </a:ext>
            </a:extLst>
          </p:cNvPr>
          <p:cNvSpPr/>
          <p:nvPr/>
        </p:nvSpPr>
        <p:spPr>
          <a:xfrm flipH="1">
            <a:off x="6084955" y="4565878"/>
            <a:ext cx="835589" cy="133697"/>
          </a:xfrm>
          <a:custGeom>
            <a:avLst/>
            <a:gdLst/>
            <a:ahLst/>
            <a:cxnLst/>
            <a:rect l="l" t="t" r="r" b="b"/>
            <a:pathLst>
              <a:path w="78885" h="3703" extrusionOk="0">
                <a:moveTo>
                  <a:pt x="37948" y="0"/>
                </a:moveTo>
                <a:cubicBezTo>
                  <a:pt x="26048" y="0"/>
                  <a:pt x="12801" y="918"/>
                  <a:pt x="0" y="3703"/>
                </a:cubicBezTo>
                <a:lnTo>
                  <a:pt x="78884" y="3422"/>
                </a:lnTo>
                <a:cubicBezTo>
                  <a:pt x="78884" y="3422"/>
                  <a:pt x="60929" y="0"/>
                  <a:pt x="37948" y="0"/>
                </a:cubicBezTo>
                <a:close/>
              </a:path>
            </a:pathLst>
          </a:custGeom>
          <a:solidFill>
            <a:srgbClr val="9AD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Picture 44" descr="A building with solar panels&#10;&#10;Description automatically generated">
            <a:extLst>
              <a:ext uri="{FF2B5EF4-FFF2-40B4-BE49-F238E27FC236}">
                <a16:creationId xmlns:a16="http://schemas.microsoft.com/office/drawing/2014/main" id="{5E1B1B3A-FFC7-7CF6-0DFD-CE2B3090B9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215" y="2787528"/>
            <a:ext cx="2252482" cy="22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4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F1157-EA1C-FD96-9FCC-9E961913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03" y="351740"/>
            <a:ext cx="7717500" cy="572700"/>
          </a:xfrm>
        </p:spPr>
        <p:txBody>
          <a:bodyPr/>
          <a:lstStyle/>
          <a:p>
            <a:pPr algn="ctr"/>
            <a:r>
              <a:rPr lang="en-VN" sz="3000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5" name="Down Ribbon 4">
            <a:extLst>
              <a:ext uri="{FF2B5EF4-FFF2-40B4-BE49-F238E27FC236}">
                <a16:creationId xmlns:a16="http://schemas.microsoft.com/office/drawing/2014/main" id="{2DE64516-B975-B63F-AC37-9457CDA1F145}"/>
              </a:ext>
            </a:extLst>
          </p:cNvPr>
          <p:cNvSpPr/>
          <p:nvPr/>
        </p:nvSpPr>
        <p:spPr>
          <a:xfrm>
            <a:off x="2365282" y="1213501"/>
            <a:ext cx="4413435" cy="1069188"/>
          </a:xfrm>
          <a:prstGeom prst="ribb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“Ai nhanh nhất”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B0527-E63A-C7E5-ED94-3671DED5FCED}"/>
              </a:ext>
            </a:extLst>
          </p:cNvPr>
          <p:cNvSpPr txBox="1"/>
          <p:nvPr/>
        </p:nvSpPr>
        <p:spPr>
          <a:xfrm>
            <a:off x="936002" y="2571750"/>
            <a:ext cx="7483303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Luật chơi: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 nhóm cử thành viên lần lượt lên bảng, </a:t>
            </a: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viết tên 1 chi tiết/ dụng cụ/ vật liệu</a:t>
            </a:r>
            <a:r>
              <a:rPr lang="vi-VN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 bộ lắp ghép mô hình kĩ thuật cần thiết để lắp ráp mô hình máy phát điện gió.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Thời gian: </a:t>
            </a:r>
            <a:r>
              <a:rPr lang="vi-VN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 phút.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28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787;p35">
            <a:extLst>
              <a:ext uri="{FF2B5EF4-FFF2-40B4-BE49-F238E27FC236}">
                <a16:creationId xmlns:a16="http://schemas.microsoft.com/office/drawing/2014/main" id="{7FFB464A-DE16-022F-CF50-59F4C7E36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31744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HOẠT ĐỘNG KHÁM PHÁ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ED3852-8BDF-F804-41F2-395764CB1C5B}"/>
              </a:ext>
            </a:extLst>
          </p:cNvPr>
          <p:cNvSpPr/>
          <p:nvPr/>
        </p:nvSpPr>
        <p:spPr>
          <a:xfrm>
            <a:off x="426182" y="1998346"/>
            <a:ext cx="4006669" cy="2853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3EF97D1-43EB-6F50-596F-F46D0D38EFAF}"/>
              </a:ext>
            </a:extLst>
          </p:cNvPr>
          <p:cNvGrpSpPr/>
          <p:nvPr/>
        </p:nvGrpSpPr>
        <p:grpSpPr>
          <a:xfrm>
            <a:off x="0" y="461952"/>
            <a:ext cx="4616127" cy="1390670"/>
            <a:chOff x="420064" y="695816"/>
            <a:chExt cx="4761028" cy="139067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D15FDE4-A314-F9ED-0B61-C6AE29FCDB5E}"/>
                </a:ext>
              </a:extLst>
            </p:cNvPr>
            <p:cNvSpPr txBox="1"/>
            <p:nvPr/>
          </p:nvSpPr>
          <p:spPr>
            <a:xfrm>
              <a:off x="681223" y="1127890"/>
              <a:ext cx="4499869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/>
                <a:t>Em</a:t>
              </a:r>
              <a:r>
                <a:rPr lang="en-US" sz="2000" dirty="0"/>
                <a:t> </a:t>
              </a:r>
              <a:r>
                <a:rPr lang="en-US" sz="2000" dirty="0" err="1"/>
                <a:t>hãy</a:t>
              </a:r>
              <a:r>
                <a:rPr lang="en-US" sz="2000" dirty="0"/>
                <a:t> </a:t>
              </a:r>
              <a:r>
                <a:rPr lang="en-US" sz="2000" dirty="0" err="1"/>
                <a:t>cho</a:t>
              </a:r>
              <a:r>
                <a:rPr lang="en-US" sz="2000" dirty="0"/>
                <a:t> </a:t>
              </a:r>
              <a:r>
                <a:rPr lang="en-US" sz="2000" dirty="0" err="1"/>
                <a:t>biết</a:t>
              </a:r>
              <a:r>
                <a:rPr lang="en-US" sz="2000" dirty="0"/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yêu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cầu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đối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với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sản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phẩm</a:t>
              </a:r>
              <a:r>
                <a:rPr lang="en-US" sz="2000" dirty="0"/>
                <a:t> </a:t>
              </a:r>
              <a:r>
                <a:rPr lang="en-US" sz="2000" dirty="0" err="1"/>
                <a:t>mô</a:t>
              </a:r>
              <a:r>
                <a:rPr lang="en-US" sz="2000" dirty="0"/>
                <a:t> </a:t>
              </a:r>
              <a:r>
                <a:rPr lang="en-US" sz="2000" dirty="0" err="1"/>
                <a:t>hình</a:t>
              </a:r>
              <a:r>
                <a:rPr lang="en-US" sz="2000" dirty="0"/>
                <a:t> </a:t>
              </a:r>
              <a:r>
                <a:rPr lang="en-US" sz="2000" dirty="0" err="1"/>
                <a:t>điện</a:t>
              </a:r>
              <a:r>
                <a:rPr lang="en-US" sz="2000" dirty="0"/>
                <a:t> </a:t>
              </a:r>
              <a:r>
                <a:rPr lang="en-US" sz="2000" dirty="0" err="1"/>
                <a:t>mặt</a:t>
              </a:r>
              <a:r>
                <a:rPr lang="en-US" sz="2000" dirty="0"/>
                <a:t> </a:t>
              </a:r>
              <a:r>
                <a:rPr lang="en-US" sz="2000" dirty="0" err="1"/>
                <a:t>trời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gì</a:t>
              </a:r>
              <a:r>
                <a:rPr lang="en-US" sz="2000" dirty="0"/>
                <a:t>?” </a:t>
              </a:r>
            </a:p>
          </p:txBody>
        </p:sp>
        <p:pic>
          <p:nvPicPr>
            <p:cNvPr id="61" name="Picture 16">
              <a:extLst>
                <a:ext uri="{FF2B5EF4-FFF2-40B4-BE49-F238E27FC236}">
                  <a16:creationId xmlns:a16="http://schemas.microsoft.com/office/drawing/2014/main" id="{041A7462-59F9-FA66-47A6-845078DDB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20064" y="695816"/>
              <a:ext cx="574135" cy="572700"/>
            </a:xfrm>
            <a:prstGeom prst="rect">
              <a:avLst/>
            </a:prstGeom>
          </p:spPr>
        </p:pic>
      </p:grpSp>
      <p:sp>
        <p:nvSpPr>
          <p:cNvPr id="1159" name="Rectangle 1158">
            <a:extLst>
              <a:ext uri="{FF2B5EF4-FFF2-40B4-BE49-F238E27FC236}">
                <a16:creationId xmlns:a16="http://schemas.microsoft.com/office/drawing/2014/main" id="{49BB9912-6EC7-49D1-ADA8-2452EBF6DC4A}"/>
              </a:ext>
            </a:extLst>
          </p:cNvPr>
          <p:cNvSpPr/>
          <p:nvPr/>
        </p:nvSpPr>
        <p:spPr>
          <a:xfrm>
            <a:off x="4711149" y="1253679"/>
            <a:ext cx="4006669" cy="3597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0" name="TextBox 1159">
            <a:extLst>
              <a:ext uri="{FF2B5EF4-FFF2-40B4-BE49-F238E27FC236}">
                <a16:creationId xmlns:a16="http://schemas.microsoft.com/office/drawing/2014/main" id="{6DB914B1-BDAB-CDC2-C9FB-4439F33BB1F0}"/>
              </a:ext>
            </a:extLst>
          </p:cNvPr>
          <p:cNvSpPr txBox="1"/>
          <p:nvPr/>
        </p:nvSpPr>
        <p:spPr>
          <a:xfrm>
            <a:off x="4711149" y="1380733"/>
            <a:ext cx="3911647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Dựa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vào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yêu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cầu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sản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cho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biết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tiêu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nào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sản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mặt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trời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?".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61" name="TextBox 1160">
            <a:extLst>
              <a:ext uri="{FF2B5EF4-FFF2-40B4-BE49-F238E27FC236}">
                <a16:creationId xmlns:a16="http://schemas.microsoft.com/office/drawing/2014/main" id="{087FA8A9-5211-8492-5536-349103139FE3}"/>
              </a:ext>
            </a:extLst>
          </p:cNvPr>
          <p:cNvSpPr txBox="1"/>
          <p:nvPr/>
        </p:nvSpPr>
        <p:spPr>
          <a:xfrm>
            <a:off x="4711149" y="3179690"/>
            <a:ext cx="3911646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Ngoài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tiêu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trên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bổ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thêm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tiêu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nào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khác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không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62" name="Picture 13">
            <a:extLst>
              <a:ext uri="{FF2B5EF4-FFF2-40B4-BE49-F238E27FC236}">
                <a16:creationId xmlns:a16="http://schemas.microsoft.com/office/drawing/2014/main" id="{16265F22-C429-4A46-C7E1-804D73604B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35089">
            <a:off x="7725606" y="409417"/>
            <a:ext cx="1120539" cy="11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97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159" grpId="0" animBg="1"/>
      <p:bldP spid="11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7;p35">
            <a:extLst>
              <a:ext uri="{FF2B5EF4-FFF2-40B4-BE49-F238E27FC236}">
                <a16:creationId xmlns:a16="http://schemas.microsoft.com/office/drawing/2014/main" id="{DD285934-0518-24EA-C39A-971349480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65806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225;p40">
            <a:extLst>
              <a:ext uri="{FF2B5EF4-FFF2-40B4-BE49-F238E27FC236}">
                <a16:creationId xmlns:a16="http://schemas.microsoft.com/office/drawing/2014/main" id="{87BB39DA-014F-1449-03DE-334E96D8B79B}"/>
              </a:ext>
            </a:extLst>
          </p:cNvPr>
          <p:cNvSpPr/>
          <p:nvPr/>
        </p:nvSpPr>
        <p:spPr>
          <a:xfrm rot="11135844">
            <a:off x="-197632" y="-188352"/>
            <a:ext cx="3242287" cy="1597150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928A0-F6FA-A15E-1B3A-756E85C00166}"/>
              </a:ext>
            </a:extLst>
          </p:cNvPr>
          <p:cNvSpPr txBox="1"/>
          <p:nvPr/>
        </p:nvSpPr>
        <p:spPr>
          <a:xfrm>
            <a:off x="0" y="325707"/>
            <a:ext cx="2980136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“Triển lãm mô hình”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E8087-1A1B-5C53-3DBA-C5AF3EDFD38E}"/>
              </a:ext>
            </a:extLst>
          </p:cNvPr>
          <p:cNvSpPr txBox="1"/>
          <p:nvPr/>
        </p:nvSpPr>
        <p:spPr>
          <a:xfrm>
            <a:off x="1232810" y="1404273"/>
            <a:ext cx="6875670" cy="28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thực hiện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8" name="Google Shape;1199;p40">
            <a:extLst>
              <a:ext uri="{FF2B5EF4-FFF2-40B4-BE49-F238E27FC236}">
                <a16:creationId xmlns:a16="http://schemas.microsoft.com/office/drawing/2014/main" id="{CD135E71-08D2-3E0B-C50A-12B9F4D75F80}"/>
              </a:ext>
            </a:extLst>
          </p:cNvPr>
          <p:cNvGrpSpPr/>
          <p:nvPr/>
        </p:nvGrpSpPr>
        <p:grpSpPr>
          <a:xfrm>
            <a:off x="203519" y="3368183"/>
            <a:ext cx="871187" cy="1363769"/>
            <a:chOff x="3113425" y="3347900"/>
            <a:chExt cx="511350" cy="800475"/>
          </a:xfrm>
        </p:grpSpPr>
        <p:sp>
          <p:nvSpPr>
            <p:cNvPr id="9" name="Google Shape;1200;p40">
              <a:extLst>
                <a:ext uri="{FF2B5EF4-FFF2-40B4-BE49-F238E27FC236}">
                  <a16:creationId xmlns:a16="http://schemas.microsoft.com/office/drawing/2014/main" id="{CC0D4D02-CE2C-C546-BC24-DF8F626816C6}"/>
                </a:ext>
              </a:extLst>
            </p:cNvPr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01;p40">
              <a:extLst>
                <a:ext uri="{FF2B5EF4-FFF2-40B4-BE49-F238E27FC236}">
                  <a16:creationId xmlns:a16="http://schemas.microsoft.com/office/drawing/2014/main" id="{9EE064D6-B649-68A4-AFDE-E8725D53364D}"/>
                </a:ext>
              </a:extLst>
            </p:cNvPr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02;p40">
              <a:extLst>
                <a:ext uri="{FF2B5EF4-FFF2-40B4-BE49-F238E27FC236}">
                  <a16:creationId xmlns:a16="http://schemas.microsoft.com/office/drawing/2014/main" id="{8770000D-FD50-8870-7026-EB0C0B709BE7}"/>
                </a:ext>
              </a:extLst>
            </p:cNvPr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03;p40">
              <a:extLst>
                <a:ext uri="{FF2B5EF4-FFF2-40B4-BE49-F238E27FC236}">
                  <a16:creationId xmlns:a16="http://schemas.microsoft.com/office/drawing/2014/main" id="{4FD70943-937A-42F6-AE8C-00A115286364}"/>
                </a:ext>
              </a:extLst>
            </p:cNvPr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04;p40">
              <a:extLst>
                <a:ext uri="{FF2B5EF4-FFF2-40B4-BE49-F238E27FC236}">
                  <a16:creationId xmlns:a16="http://schemas.microsoft.com/office/drawing/2014/main" id="{844AD5BE-66EC-0269-0E79-C33AE46A6B29}"/>
                </a:ext>
              </a:extLst>
            </p:cNvPr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5;p40">
              <a:extLst>
                <a:ext uri="{FF2B5EF4-FFF2-40B4-BE49-F238E27FC236}">
                  <a16:creationId xmlns:a16="http://schemas.microsoft.com/office/drawing/2014/main" id="{0071F5B5-D9AB-01E0-420D-D858A5094E2A}"/>
                </a:ext>
              </a:extLst>
            </p:cNvPr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6;p40">
              <a:extLst>
                <a:ext uri="{FF2B5EF4-FFF2-40B4-BE49-F238E27FC236}">
                  <a16:creationId xmlns:a16="http://schemas.microsoft.com/office/drawing/2014/main" id="{62911C56-21E9-5082-232C-1FDFA662179F}"/>
                </a:ext>
              </a:extLst>
            </p:cNvPr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7;p40">
              <a:extLst>
                <a:ext uri="{FF2B5EF4-FFF2-40B4-BE49-F238E27FC236}">
                  <a16:creationId xmlns:a16="http://schemas.microsoft.com/office/drawing/2014/main" id="{6CC1B274-E946-A177-859B-E0F36D961D12}"/>
                </a:ext>
              </a:extLst>
            </p:cNvPr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08;p40">
              <a:extLst>
                <a:ext uri="{FF2B5EF4-FFF2-40B4-BE49-F238E27FC236}">
                  <a16:creationId xmlns:a16="http://schemas.microsoft.com/office/drawing/2014/main" id="{44039D94-FB5B-27D4-873F-568393CD7D09}"/>
                </a:ext>
              </a:extLst>
            </p:cNvPr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09;p40">
              <a:extLst>
                <a:ext uri="{FF2B5EF4-FFF2-40B4-BE49-F238E27FC236}">
                  <a16:creationId xmlns:a16="http://schemas.microsoft.com/office/drawing/2014/main" id="{F1C8491A-753A-BFB6-6D67-94DC04025465}"/>
                </a:ext>
              </a:extLst>
            </p:cNvPr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0;p40">
              <a:extLst>
                <a:ext uri="{FF2B5EF4-FFF2-40B4-BE49-F238E27FC236}">
                  <a16:creationId xmlns:a16="http://schemas.microsoft.com/office/drawing/2014/main" id="{7703C17E-9F4D-48C0-A6E0-C9DEBF3FE85D}"/>
                </a:ext>
              </a:extLst>
            </p:cNvPr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11;p40">
              <a:extLst>
                <a:ext uri="{FF2B5EF4-FFF2-40B4-BE49-F238E27FC236}">
                  <a16:creationId xmlns:a16="http://schemas.microsoft.com/office/drawing/2014/main" id="{DF780E59-1984-FC61-7721-245C91E721E1}"/>
                </a:ext>
              </a:extLst>
            </p:cNvPr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12;p40">
              <a:extLst>
                <a:ext uri="{FF2B5EF4-FFF2-40B4-BE49-F238E27FC236}">
                  <a16:creationId xmlns:a16="http://schemas.microsoft.com/office/drawing/2014/main" id="{486E25A1-BE4D-189C-8D0D-F8A7342ADA36}"/>
                </a:ext>
              </a:extLst>
            </p:cNvPr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13;p40">
              <a:extLst>
                <a:ext uri="{FF2B5EF4-FFF2-40B4-BE49-F238E27FC236}">
                  <a16:creationId xmlns:a16="http://schemas.microsoft.com/office/drawing/2014/main" id="{33F904E5-D496-7FBE-1CF4-A1FD7F31B617}"/>
                </a:ext>
              </a:extLst>
            </p:cNvPr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14;p40">
              <a:extLst>
                <a:ext uri="{FF2B5EF4-FFF2-40B4-BE49-F238E27FC236}">
                  <a16:creationId xmlns:a16="http://schemas.microsoft.com/office/drawing/2014/main" id="{A03A47F6-A812-2940-6A64-35E23D08C956}"/>
                </a:ext>
              </a:extLst>
            </p:cNvPr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15;p40">
              <a:extLst>
                <a:ext uri="{FF2B5EF4-FFF2-40B4-BE49-F238E27FC236}">
                  <a16:creationId xmlns:a16="http://schemas.microsoft.com/office/drawing/2014/main" id="{FF2BF07E-D052-11D0-4111-EA9B77F9B863}"/>
                </a:ext>
              </a:extLst>
            </p:cNvPr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16;p40">
              <a:extLst>
                <a:ext uri="{FF2B5EF4-FFF2-40B4-BE49-F238E27FC236}">
                  <a16:creationId xmlns:a16="http://schemas.microsoft.com/office/drawing/2014/main" id="{B7DCBFEF-AEC2-512B-FB29-300D851F1C68}"/>
                </a:ext>
              </a:extLst>
            </p:cNvPr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17;p40">
              <a:extLst>
                <a:ext uri="{FF2B5EF4-FFF2-40B4-BE49-F238E27FC236}">
                  <a16:creationId xmlns:a16="http://schemas.microsoft.com/office/drawing/2014/main" id="{C43378AC-1C3C-CB36-2466-E33F7F4E1C7A}"/>
                </a:ext>
              </a:extLst>
            </p:cNvPr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18;p40">
              <a:extLst>
                <a:ext uri="{FF2B5EF4-FFF2-40B4-BE49-F238E27FC236}">
                  <a16:creationId xmlns:a16="http://schemas.microsoft.com/office/drawing/2014/main" id="{0F381A12-C64E-2C42-2B7D-BDE0788E5DCC}"/>
                </a:ext>
              </a:extLst>
            </p:cNvPr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19;p40">
              <a:extLst>
                <a:ext uri="{FF2B5EF4-FFF2-40B4-BE49-F238E27FC236}">
                  <a16:creationId xmlns:a16="http://schemas.microsoft.com/office/drawing/2014/main" id="{2B288149-6A09-8A97-4502-1B4BB847E131}"/>
                </a:ext>
              </a:extLst>
            </p:cNvPr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20;p40">
              <a:extLst>
                <a:ext uri="{FF2B5EF4-FFF2-40B4-BE49-F238E27FC236}">
                  <a16:creationId xmlns:a16="http://schemas.microsoft.com/office/drawing/2014/main" id="{3EF5A1A8-F320-AF70-C65E-53338F647BB6}"/>
                </a:ext>
              </a:extLst>
            </p:cNvPr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21;p40">
              <a:extLst>
                <a:ext uri="{FF2B5EF4-FFF2-40B4-BE49-F238E27FC236}">
                  <a16:creationId xmlns:a16="http://schemas.microsoft.com/office/drawing/2014/main" id="{58AF6D60-F028-6D9F-C985-33FE529B866D}"/>
                </a:ext>
              </a:extLst>
            </p:cNvPr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22;p40">
              <a:extLst>
                <a:ext uri="{FF2B5EF4-FFF2-40B4-BE49-F238E27FC236}">
                  <a16:creationId xmlns:a16="http://schemas.microsoft.com/office/drawing/2014/main" id="{1E05DCF1-C7E8-B687-1CB5-857841999989}"/>
                </a:ext>
              </a:extLst>
            </p:cNvPr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23;p40">
              <a:extLst>
                <a:ext uri="{FF2B5EF4-FFF2-40B4-BE49-F238E27FC236}">
                  <a16:creationId xmlns:a16="http://schemas.microsoft.com/office/drawing/2014/main" id="{760AEEE4-7C88-06B5-F9C5-9BB4A56B88AA}"/>
                </a:ext>
              </a:extLst>
            </p:cNvPr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24;p40">
              <a:extLst>
                <a:ext uri="{FF2B5EF4-FFF2-40B4-BE49-F238E27FC236}">
                  <a16:creationId xmlns:a16="http://schemas.microsoft.com/office/drawing/2014/main" id="{3A544898-CE2C-92CA-056E-189762A882A2}"/>
                </a:ext>
              </a:extLst>
            </p:cNvPr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287;p40">
            <a:extLst>
              <a:ext uri="{FF2B5EF4-FFF2-40B4-BE49-F238E27FC236}">
                <a16:creationId xmlns:a16="http://schemas.microsoft.com/office/drawing/2014/main" id="{063B7C3C-9590-8C3F-5B79-EC2F7725ED7E}"/>
              </a:ext>
            </a:extLst>
          </p:cNvPr>
          <p:cNvGrpSpPr/>
          <p:nvPr/>
        </p:nvGrpSpPr>
        <p:grpSpPr>
          <a:xfrm>
            <a:off x="645471" y="3995453"/>
            <a:ext cx="502825" cy="736500"/>
            <a:chOff x="6108925" y="2841025"/>
            <a:chExt cx="502825" cy="736500"/>
          </a:xfrm>
        </p:grpSpPr>
        <p:sp>
          <p:nvSpPr>
            <p:cNvPr id="36" name="Google Shape;1288;p40">
              <a:extLst>
                <a:ext uri="{FF2B5EF4-FFF2-40B4-BE49-F238E27FC236}">
                  <a16:creationId xmlns:a16="http://schemas.microsoft.com/office/drawing/2014/main" id="{FB7F081B-C2E2-C835-B811-F4E399F8620C}"/>
                </a:ext>
              </a:extLst>
            </p:cNvPr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89;p40">
              <a:extLst>
                <a:ext uri="{FF2B5EF4-FFF2-40B4-BE49-F238E27FC236}">
                  <a16:creationId xmlns:a16="http://schemas.microsoft.com/office/drawing/2014/main" id="{891A4807-036D-95A8-6631-36001EB674D1}"/>
                </a:ext>
              </a:extLst>
            </p:cNvPr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90;p40">
              <a:extLst>
                <a:ext uri="{FF2B5EF4-FFF2-40B4-BE49-F238E27FC236}">
                  <a16:creationId xmlns:a16="http://schemas.microsoft.com/office/drawing/2014/main" id="{CE53637C-0DBA-E38C-1FCB-D9A87C036686}"/>
                </a:ext>
              </a:extLst>
            </p:cNvPr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91;p40">
              <a:extLst>
                <a:ext uri="{FF2B5EF4-FFF2-40B4-BE49-F238E27FC236}">
                  <a16:creationId xmlns:a16="http://schemas.microsoft.com/office/drawing/2014/main" id="{6B1EFFE8-16A4-8D05-94BE-AFBBAC570D99}"/>
                </a:ext>
              </a:extLst>
            </p:cNvPr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92;p40">
              <a:extLst>
                <a:ext uri="{FF2B5EF4-FFF2-40B4-BE49-F238E27FC236}">
                  <a16:creationId xmlns:a16="http://schemas.microsoft.com/office/drawing/2014/main" id="{09DD00D6-A389-59CD-B608-8AC45FCBEBA0}"/>
                </a:ext>
              </a:extLst>
            </p:cNvPr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93;p40">
              <a:extLst>
                <a:ext uri="{FF2B5EF4-FFF2-40B4-BE49-F238E27FC236}">
                  <a16:creationId xmlns:a16="http://schemas.microsoft.com/office/drawing/2014/main" id="{A64D5C4F-942D-BA97-0AC0-1FBAB91952B3}"/>
                </a:ext>
              </a:extLst>
            </p:cNvPr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94;p40">
              <a:extLst>
                <a:ext uri="{FF2B5EF4-FFF2-40B4-BE49-F238E27FC236}">
                  <a16:creationId xmlns:a16="http://schemas.microsoft.com/office/drawing/2014/main" id="{E460A5DB-9AFC-BBD3-5F3A-39340D6F6417}"/>
                </a:ext>
              </a:extLst>
            </p:cNvPr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95;p40">
              <a:extLst>
                <a:ext uri="{FF2B5EF4-FFF2-40B4-BE49-F238E27FC236}">
                  <a16:creationId xmlns:a16="http://schemas.microsoft.com/office/drawing/2014/main" id="{9752C19A-3367-A058-E528-567D99867C84}"/>
                </a:ext>
              </a:extLst>
            </p:cNvPr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296;p40">
            <a:extLst>
              <a:ext uri="{FF2B5EF4-FFF2-40B4-BE49-F238E27FC236}">
                <a16:creationId xmlns:a16="http://schemas.microsoft.com/office/drawing/2014/main" id="{0EAD5859-202F-6942-A641-6D7D3654636F}"/>
              </a:ext>
            </a:extLst>
          </p:cNvPr>
          <p:cNvGrpSpPr/>
          <p:nvPr/>
        </p:nvGrpSpPr>
        <p:grpSpPr>
          <a:xfrm>
            <a:off x="688046" y="4464978"/>
            <a:ext cx="499500" cy="291325"/>
            <a:chOff x="6432425" y="3554250"/>
            <a:chExt cx="499500" cy="291325"/>
          </a:xfrm>
        </p:grpSpPr>
        <p:sp>
          <p:nvSpPr>
            <p:cNvPr id="45" name="Google Shape;1297;p40">
              <a:extLst>
                <a:ext uri="{FF2B5EF4-FFF2-40B4-BE49-F238E27FC236}">
                  <a16:creationId xmlns:a16="http://schemas.microsoft.com/office/drawing/2014/main" id="{69861D5B-ACDE-2073-D48D-F97C517497E1}"/>
                </a:ext>
              </a:extLst>
            </p:cNvPr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98;p40">
              <a:extLst>
                <a:ext uri="{FF2B5EF4-FFF2-40B4-BE49-F238E27FC236}">
                  <a16:creationId xmlns:a16="http://schemas.microsoft.com/office/drawing/2014/main" id="{B0CCE16C-170B-BB0B-C4D0-28BAF51541B4}"/>
                </a:ext>
              </a:extLst>
            </p:cNvPr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99;p40">
              <a:extLst>
                <a:ext uri="{FF2B5EF4-FFF2-40B4-BE49-F238E27FC236}">
                  <a16:creationId xmlns:a16="http://schemas.microsoft.com/office/drawing/2014/main" id="{8F2DD606-75A3-7034-0D43-CD95BFA866A3}"/>
                </a:ext>
              </a:extLst>
            </p:cNvPr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00;p40">
              <a:extLst>
                <a:ext uri="{FF2B5EF4-FFF2-40B4-BE49-F238E27FC236}">
                  <a16:creationId xmlns:a16="http://schemas.microsoft.com/office/drawing/2014/main" id="{DBF82585-CFBE-3B1F-E5BD-D2DAB37DDCD6}"/>
                </a:ext>
              </a:extLst>
            </p:cNvPr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01;p40">
              <a:extLst>
                <a:ext uri="{FF2B5EF4-FFF2-40B4-BE49-F238E27FC236}">
                  <a16:creationId xmlns:a16="http://schemas.microsoft.com/office/drawing/2014/main" id="{BA655532-817A-BC38-0E99-F15507241241}"/>
                </a:ext>
              </a:extLst>
            </p:cNvPr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02;p40">
              <a:extLst>
                <a:ext uri="{FF2B5EF4-FFF2-40B4-BE49-F238E27FC236}">
                  <a16:creationId xmlns:a16="http://schemas.microsoft.com/office/drawing/2014/main" id="{DBE1DC88-2A0B-7FE5-791E-1FDB5E65C474}"/>
                </a:ext>
              </a:extLst>
            </p:cNvPr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03;p40">
              <a:extLst>
                <a:ext uri="{FF2B5EF4-FFF2-40B4-BE49-F238E27FC236}">
                  <a16:creationId xmlns:a16="http://schemas.microsoft.com/office/drawing/2014/main" id="{E86FFFD4-2280-DC4D-B3CF-18F481A1E439}"/>
                </a:ext>
              </a:extLst>
            </p:cNvPr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04;p40">
              <a:extLst>
                <a:ext uri="{FF2B5EF4-FFF2-40B4-BE49-F238E27FC236}">
                  <a16:creationId xmlns:a16="http://schemas.microsoft.com/office/drawing/2014/main" id="{C788BFE6-F40E-336B-CCD8-397E816C30DB}"/>
                </a:ext>
              </a:extLst>
            </p:cNvPr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305;p40">
            <a:extLst>
              <a:ext uri="{FF2B5EF4-FFF2-40B4-BE49-F238E27FC236}">
                <a16:creationId xmlns:a16="http://schemas.microsoft.com/office/drawing/2014/main" id="{6101EFAA-DF50-0C70-8575-A36BAFF54541}"/>
              </a:ext>
            </a:extLst>
          </p:cNvPr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55" name="Google Shape;1306;p40">
              <a:extLst>
                <a:ext uri="{FF2B5EF4-FFF2-40B4-BE49-F238E27FC236}">
                  <a16:creationId xmlns:a16="http://schemas.microsoft.com/office/drawing/2014/main" id="{B344F89C-13D6-5C65-49CB-F6A0717A258E}"/>
                </a:ext>
              </a:extLst>
            </p:cNvPr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07;p40">
              <a:extLst>
                <a:ext uri="{FF2B5EF4-FFF2-40B4-BE49-F238E27FC236}">
                  <a16:creationId xmlns:a16="http://schemas.microsoft.com/office/drawing/2014/main" id="{AE06302E-C298-330F-8400-7094EABE7051}"/>
                </a:ext>
              </a:extLst>
            </p:cNvPr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08;p40">
              <a:extLst>
                <a:ext uri="{FF2B5EF4-FFF2-40B4-BE49-F238E27FC236}">
                  <a16:creationId xmlns:a16="http://schemas.microsoft.com/office/drawing/2014/main" id="{EBDDC076-B16D-01A8-357E-2434D48BAC4C}"/>
                </a:ext>
              </a:extLst>
            </p:cNvPr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744063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5" name="Google Shape;1305;p40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306" name="Google Shape;1306;p40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5C4108D-432D-D52D-3020-44198FAF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81" y="361091"/>
            <a:ext cx="7721600" cy="762000"/>
          </a:xfrm>
          <a:prstGeom prst="rect">
            <a:avLst/>
          </a:prstGeom>
        </p:spPr>
      </p:pic>
      <p:sp>
        <p:nvSpPr>
          <p:cNvPr id="1034" name="Rounded Rectangle 1033">
            <a:extLst>
              <a:ext uri="{FF2B5EF4-FFF2-40B4-BE49-F238E27FC236}">
                <a16:creationId xmlns:a16="http://schemas.microsoft.com/office/drawing/2014/main" id="{774AE8F8-13F9-3EFE-8C99-011896DEDE97}"/>
              </a:ext>
            </a:extLst>
          </p:cNvPr>
          <p:cNvSpPr/>
          <p:nvPr/>
        </p:nvSpPr>
        <p:spPr>
          <a:xfrm>
            <a:off x="744877" y="1177891"/>
            <a:ext cx="7721599" cy="29755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 </a:t>
            </a:r>
            <a:r>
              <a:rPr lang="nl-NL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VN" sz="2000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sáng (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VN" sz="20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sáng (có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ngăn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VN" sz="20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sáng (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VN" sz="20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Google Shape;248;p4">
            <a:extLst>
              <a:ext uri="{FF2B5EF4-FFF2-40B4-BE49-F238E27FC236}">
                <a16:creationId xmlns:a16="http://schemas.microsoft.com/office/drawing/2014/main" id="{E1D403BB-267F-626C-DAA5-C0BE4FC3C4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8289" y="51891"/>
            <a:ext cx="849408" cy="2014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5;p40">
            <a:extLst>
              <a:ext uri="{FF2B5EF4-FFF2-40B4-BE49-F238E27FC236}">
                <a16:creationId xmlns:a16="http://schemas.microsoft.com/office/drawing/2014/main" id="{2644F69D-75E5-F5B5-48DA-102CCD5322CB}"/>
              </a:ext>
            </a:extLst>
          </p:cNvPr>
          <p:cNvSpPr/>
          <p:nvPr/>
        </p:nvSpPr>
        <p:spPr>
          <a:xfrm rot="11135844">
            <a:off x="6056834" y="-322469"/>
            <a:ext cx="3242287" cy="1597150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4F205-D91C-0F4F-8E1F-FBD5B286E596}"/>
              </a:ext>
            </a:extLst>
          </p:cNvPr>
          <p:cNvSpPr txBox="1"/>
          <p:nvPr/>
        </p:nvSpPr>
        <p:spPr>
          <a:xfrm>
            <a:off x="6254466" y="44645"/>
            <a:ext cx="2980136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Kiểm tra hoạt động </a:t>
            </a:r>
          </a:p>
          <a:p>
            <a:pPr algn="ctr"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mô hình</a:t>
            </a:r>
          </a:p>
        </p:txBody>
      </p:sp>
      <p:grpSp>
        <p:nvGrpSpPr>
          <p:cNvPr id="5" name="Google Shape;1248;p40">
            <a:extLst>
              <a:ext uri="{FF2B5EF4-FFF2-40B4-BE49-F238E27FC236}">
                <a16:creationId xmlns:a16="http://schemas.microsoft.com/office/drawing/2014/main" id="{B63D94B2-5B70-1B93-55D1-8298EA5AB223}"/>
              </a:ext>
            </a:extLst>
          </p:cNvPr>
          <p:cNvGrpSpPr/>
          <p:nvPr/>
        </p:nvGrpSpPr>
        <p:grpSpPr>
          <a:xfrm>
            <a:off x="8208576" y="2786765"/>
            <a:ext cx="1004925" cy="1899650"/>
            <a:chOff x="4613750" y="2200650"/>
            <a:chExt cx="1004925" cy="1899650"/>
          </a:xfrm>
        </p:grpSpPr>
        <p:sp>
          <p:nvSpPr>
            <p:cNvPr id="6" name="Google Shape;1249;p40">
              <a:extLst>
                <a:ext uri="{FF2B5EF4-FFF2-40B4-BE49-F238E27FC236}">
                  <a16:creationId xmlns:a16="http://schemas.microsoft.com/office/drawing/2014/main" id="{F96D7898-2866-C6C6-1340-B8FD2964EC37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50;p40">
              <a:extLst>
                <a:ext uri="{FF2B5EF4-FFF2-40B4-BE49-F238E27FC236}">
                  <a16:creationId xmlns:a16="http://schemas.microsoft.com/office/drawing/2014/main" id="{7F790CB7-4265-73B9-B47F-158F697FAECC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51;p40">
              <a:extLst>
                <a:ext uri="{FF2B5EF4-FFF2-40B4-BE49-F238E27FC236}">
                  <a16:creationId xmlns:a16="http://schemas.microsoft.com/office/drawing/2014/main" id="{B36F354C-BDB5-E3A6-BEB5-0B9F46D77669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2;p40">
              <a:extLst>
                <a:ext uri="{FF2B5EF4-FFF2-40B4-BE49-F238E27FC236}">
                  <a16:creationId xmlns:a16="http://schemas.microsoft.com/office/drawing/2014/main" id="{2376F804-1687-EE4D-928A-89A5FD777741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53;p40">
              <a:extLst>
                <a:ext uri="{FF2B5EF4-FFF2-40B4-BE49-F238E27FC236}">
                  <a16:creationId xmlns:a16="http://schemas.microsoft.com/office/drawing/2014/main" id="{56EB1EFE-EC44-E1CF-0729-3A5AE5C62E2F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54;p40">
              <a:extLst>
                <a:ext uri="{FF2B5EF4-FFF2-40B4-BE49-F238E27FC236}">
                  <a16:creationId xmlns:a16="http://schemas.microsoft.com/office/drawing/2014/main" id="{5EC29519-DD81-1986-F612-17522E003748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55;p40">
              <a:extLst>
                <a:ext uri="{FF2B5EF4-FFF2-40B4-BE49-F238E27FC236}">
                  <a16:creationId xmlns:a16="http://schemas.microsoft.com/office/drawing/2014/main" id="{7C2DF815-1B2C-34CF-F97C-142AC8443EA5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56;p40">
              <a:extLst>
                <a:ext uri="{FF2B5EF4-FFF2-40B4-BE49-F238E27FC236}">
                  <a16:creationId xmlns:a16="http://schemas.microsoft.com/office/drawing/2014/main" id="{CF7BAE36-EEA6-4484-F588-61C5BEF90A27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57;p40">
              <a:extLst>
                <a:ext uri="{FF2B5EF4-FFF2-40B4-BE49-F238E27FC236}">
                  <a16:creationId xmlns:a16="http://schemas.microsoft.com/office/drawing/2014/main" id="{4AE784FE-E3C9-6C83-1288-E643C51F24B8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58;p40">
              <a:extLst>
                <a:ext uri="{FF2B5EF4-FFF2-40B4-BE49-F238E27FC236}">
                  <a16:creationId xmlns:a16="http://schemas.microsoft.com/office/drawing/2014/main" id="{EB9F61BC-BFC4-B3D6-640A-3D92BB39E5A6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59;p40">
              <a:extLst>
                <a:ext uri="{FF2B5EF4-FFF2-40B4-BE49-F238E27FC236}">
                  <a16:creationId xmlns:a16="http://schemas.microsoft.com/office/drawing/2014/main" id="{E1FDF1A3-3096-800B-2142-584086843C63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60;p40">
              <a:extLst>
                <a:ext uri="{FF2B5EF4-FFF2-40B4-BE49-F238E27FC236}">
                  <a16:creationId xmlns:a16="http://schemas.microsoft.com/office/drawing/2014/main" id="{26D942B3-5A22-14C8-0348-2610C1DE0DCE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61;p40">
              <a:extLst>
                <a:ext uri="{FF2B5EF4-FFF2-40B4-BE49-F238E27FC236}">
                  <a16:creationId xmlns:a16="http://schemas.microsoft.com/office/drawing/2014/main" id="{7D40D3F0-34DC-839E-0E70-1613B8002682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62;p40">
              <a:extLst>
                <a:ext uri="{FF2B5EF4-FFF2-40B4-BE49-F238E27FC236}">
                  <a16:creationId xmlns:a16="http://schemas.microsoft.com/office/drawing/2014/main" id="{E3A7E697-4979-4894-B3C0-A5747BD83711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63;p40">
              <a:extLst>
                <a:ext uri="{FF2B5EF4-FFF2-40B4-BE49-F238E27FC236}">
                  <a16:creationId xmlns:a16="http://schemas.microsoft.com/office/drawing/2014/main" id="{D139C711-0507-20F2-B6AF-60E952073F4E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64;p40">
              <a:extLst>
                <a:ext uri="{FF2B5EF4-FFF2-40B4-BE49-F238E27FC236}">
                  <a16:creationId xmlns:a16="http://schemas.microsoft.com/office/drawing/2014/main" id="{ACDAD567-4E20-F7E9-1891-DEA5CF622287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65;p40">
              <a:extLst>
                <a:ext uri="{FF2B5EF4-FFF2-40B4-BE49-F238E27FC236}">
                  <a16:creationId xmlns:a16="http://schemas.microsoft.com/office/drawing/2014/main" id="{8E90268C-2798-4C5D-E506-71B528F9B272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66;p40">
              <a:extLst>
                <a:ext uri="{FF2B5EF4-FFF2-40B4-BE49-F238E27FC236}">
                  <a16:creationId xmlns:a16="http://schemas.microsoft.com/office/drawing/2014/main" id="{96B3D748-EF37-FA57-E716-7FEF5E3B194D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67;p40">
              <a:extLst>
                <a:ext uri="{FF2B5EF4-FFF2-40B4-BE49-F238E27FC236}">
                  <a16:creationId xmlns:a16="http://schemas.microsoft.com/office/drawing/2014/main" id="{A5136FE3-A1A4-0367-2715-9C9C858BCE10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68;p40">
              <a:extLst>
                <a:ext uri="{FF2B5EF4-FFF2-40B4-BE49-F238E27FC236}">
                  <a16:creationId xmlns:a16="http://schemas.microsoft.com/office/drawing/2014/main" id="{D2CFB193-BD02-392D-6B3E-E98BC787471D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269;p40">
              <a:extLst>
                <a:ext uri="{FF2B5EF4-FFF2-40B4-BE49-F238E27FC236}">
                  <a16:creationId xmlns:a16="http://schemas.microsoft.com/office/drawing/2014/main" id="{2CFC9734-F226-2827-C127-534BA9692C47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270;p40">
              <a:extLst>
                <a:ext uri="{FF2B5EF4-FFF2-40B4-BE49-F238E27FC236}">
                  <a16:creationId xmlns:a16="http://schemas.microsoft.com/office/drawing/2014/main" id="{9E5283F3-06BC-85F6-3361-C6D487AAEFA5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271;p40">
              <a:extLst>
                <a:ext uri="{FF2B5EF4-FFF2-40B4-BE49-F238E27FC236}">
                  <a16:creationId xmlns:a16="http://schemas.microsoft.com/office/drawing/2014/main" id="{ABE1688C-2102-03E3-8FD0-8A1A2D37BCD0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272;p40">
              <a:extLst>
                <a:ext uri="{FF2B5EF4-FFF2-40B4-BE49-F238E27FC236}">
                  <a16:creationId xmlns:a16="http://schemas.microsoft.com/office/drawing/2014/main" id="{CB53FFFB-A872-565F-370C-B30F68BEB38E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273;p40">
              <a:extLst>
                <a:ext uri="{FF2B5EF4-FFF2-40B4-BE49-F238E27FC236}">
                  <a16:creationId xmlns:a16="http://schemas.microsoft.com/office/drawing/2014/main" id="{372BE222-5EEF-FD99-BC47-083A94EFAE48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274;p40">
              <a:extLst>
                <a:ext uri="{FF2B5EF4-FFF2-40B4-BE49-F238E27FC236}">
                  <a16:creationId xmlns:a16="http://schemas.microsoft.com/office/drawing/2014/main" id="{1C94489D-383D-3926-8A7C-50BC31C51419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275;p40">
              <a:extLst>
                <a:ext uri="{FF2B5EF4-FFF2-40B4-BE49-F238E27FC236}">
                  <a16:creationId xmlns:a16="http://schemas.microsoft.com/office/drawing/2014/main" id="{3310BFAA-2BA3-3F07-8EDD-4D198BA47D80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276;p40">
              <a:extLst>
                <a:ext uri="{FF2B5EF4-FFF2-40B4-BE49-F238E27FC236}">
                  <a16:creationId xmlns:a16="http://schemas.microsoft.com/office/drawing/2014/main" id="{F50A758A-F8ED-C4EC-3AA6-BD5F1FA9E008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277;p40">
              <a:extLst>
                <a:ext uri="{FF2B5EF4-FFF2-40B4-BE49-F238E27FC236}">
                  <a16:creationId xmlns:a16="http://schemas.microsoft.com/office/drawing/2014/main" id="{D337138C-7158-7FE8-AEE7-9AE8EAA4B65D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278;p40">
              <a:extLst>
                <a:ext uri="{FF2B5EF4-FFF2-40B4-BE49-F238E27FC236}">
                  <a16:creationId xmlns:a16="http://schemas.microsoft.com/office/drawing/2014/main" id="{5EDD9045-3CF3-A0C1-FCF7-7C688A9DEF8F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279;p40">
              <a:extLst>
                <a:ext uri="{FF2B5EF4-FFF2-40B4-BE49-F238E27FC236}">
                  <a16:creationId xmlns:a16="http://schemas.microsoft.com/office/drawing/2014/main" id="{4335293D-689B-7111-BD84-093B7D44A145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280;p40">
              <a:extLst>
                <a:ext uri="{FF2B5EF4-FFF2-40B4-BE49-F238E27FC236}">
                  <a16:creationId xmlns:a16="http://schemas.microsoft.com/office/drawing/2014/main" id="{616BA0C8-4B66-7DAF-C0DD-04D70E32F5FE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281;p40">
              <a:extLst>
                <a:ext uri="{FF2B5EF4-FFF2-40B4-BE49-F238E27FC236}">
                  <a16:creationId xmlns:a16="http://schemas.microsoft.com/office/drawing/2014/main" id="{37A37DDA-44BC-9410-8D68-86758C6041B2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282;p40">
              <a:extLst>
                <a:ext uri="{FF2B5EF4-FFF2-40B4-BE49-F238E27FC236}">
                  <a16:creationId xmlns:a16="http://schemas.microsoft.com/office/drawing/2014/main" id="{10E56CFB-B64E-B9BD-BB9F-BE2C3FB19349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283;p40">
              <a:extLst>
                <a:ext uri="{FF2B5EF4-FFF2-40B4-BE49-F238E27FC236}">
                  <a16:creationId xmlns:a16="http://schemas.microsoft.com/office/drawing/2014/main" id="{417E4D33-83DD-2740-2607-F523B38B5C82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284;p40">
              <a:extLst>
                <a:ext uri="{FF2B5EF4-FFF2-40B4-BE49-F238E27FC236}">
                  <a16:creationId xmlns:a16="http://schemas.microsoft.com/office/drawing/2014/main" id="{7C85685F-DA71-2CEE-FDB6-0D93C6BC9565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285;p40">
              <a:extLst>
                <a:ext uri="{FF2B5EF4-FFF2-40B4-BE49-F238E27FC236}">
                  <a16:creationId xmlns:a16="http://schemas.microsoft.com/office/drawing/2014/main" id="{25950807-E74A-9DBF-1877-A35DC8159B7B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5782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Google Shape;1199;p40"/>
          <p:cNvGrpSpPr/>
          <p:nvPr/>
        </p:nvGrpSpPr>
        <p:grpSpPr>
          <a:xfrm>
            <a:off x="203519" y="3368183"/>
            <a:ext cx="871187" cy="1363769"/>
            <a:chOff x="3113425" y="3347900"/>
            <a:chExt cx="511350" cy="800475"/>
          </a:xfrm>
        </p:grpSpPr>
        <p:sp>
          <p:nvSpPr>
            <p:cNvPr id="1200" name="Google Shape;1200;p40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40"/>
          <p:cNvGrpSpPr/>
          <p:nvPr/>
        </p:nvGrpSpPr>
        <p:grpSpPr>
          <a:xfrm>
            <a:off x="645471" y="3995453"/>
            <a:ext cx="502825" cy="736500"/>
            <a:chOff x="6108925" y="2841025"/>
            <a:chExt cx="502825" cy="736500"/>
          </a:xfrm>
        </p:grpSpPr>
        <p:sp>
          <p:nvSpPr>
            <p:cNvPr id="1288" name="Google Shape;1288;p40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40"/>
          <p:cNvGrpSpPr/>
          <p:nvPr/>
        </p:nvGrpSpPr>
        <p:grpSpPr>
          <a:xfrm>
            <a:off x="688046" y="4464978"/>
            <a:ext cx="499500" cy="291325"/>
            <a:chOff x="6432425" y="3554250"/>
            <a:chExt cx="499500" cy="291325"/>
          </a:xfrm>
        </p:grpSpPr>
        <p:sp>
          <p:nvSpPr>
            <p:cNvPr id="1297" name="Google Shape;1297;p40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306" name="Google Shape;1306;p40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699BCF-4A78-6F5E-DA87-549917488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76285"/>
              </p:ext>
            </p:extLst>
          </p:nvPr>
        </p:nvGraphicFramePr>
        <p:xfrm>
          <a:off x="1263689" y="1768845"/>
          <a:ext cx="6508711" cy="2488009"/>
        </p:xfrm>
        <a:graphic>
          <a:graphicData uri="http://schemas.openxmlformats.org/drawingml/2006/table">
            <a:tbl>
              <a:tblPr firstRow="1" firstCol="1" bandRow="1">
                <a:tableStyleId>{41E38752-FE13-4DF2-83E8-0577A9959D1F}</a:tableStyleId>
              </a:tblPr>
              <a:tblGrid>
                <a:gridCol w="672107">
                  <a:extLst>
                    <a:ext uri="{9D8B030D-6E8A-4147-A177-3AD203B41FA5}">
                      <a16:colId xmlns:a16="http://schemas.microsoft.com/office/drawing/2014/main" val="1656009603"/>
                    </a:ext>
                  </a:extLst>
                </a:gridCol>
                <a:gridCol w="3666800">
                  <a:extLst>
                    <a:ext uri="{9D8B030D-6E8A-4147-A177-3AD203B41FA5}">
                      <a16:colId xmlns:a16="http://schemas.microsoft.com/office/drawing/2014/main" val="337661156"/>
                    </a:ext>
                  </a:extLst>
                </a:gridCol>
                <a:gridCol w="2169804">
                  <a:extLst>
                    <a:ext uri="{9D8B030D-6E8A-4147-A177-3AD203B41FA5}">
                      <a16:colId xmlns:a16="http://schemas.microsoft.com/office/drawing/2014/main" val="912902170"/>
                    </a:ext>
                  </a:extLst>
                </a:gridCol>
              </a:tblGrid>
              <a:tr h="10361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VN" sz="20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kiện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tốc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gió</a:t>
                      </a:r>
                      <a:endParaRPr lang="en-VN" sz="20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</a:t>
                      </a:r>
                      <a:endParaRPr lang="en-VN" sz="20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49938"/>
                  </a:ext>
                </a:extLst>
              </a:tr>
              <a:tr h="483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731462"/>
                  </a:ext>
                </a:extLst>
              </a:tr>
              <a:tr h="483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 ánh sáng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5494521"/>
                  </a:ext>
                </a:extLst>
              </a:tr>
              <a:tr h="483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 ánh sáng 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386087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B2CCA64-F065-B6D2-CB0C-215D1617A9A5}"/>
              </a:ext>
            </a:extLst>
          </p:cNvPr>
          <p:cNvGrpSpPr/>
          <p:nvPr/>
        </p:nvGrpSpPr>
        <p:grpSpPr>
          <a:xfrm>
            <a:off x="43978" y="331630"/>
            <a:ext cx="8967486" cy="1190093"/>
            <a:chOff x="43978" y="331630"/>
            <a:chExt cx="8967486" cy="11900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5D930E-72B1-A13C-6277-A27298BD6BD3}"/>
                </a:ext>
              </a:extLst>
            </p:cNvPr>
            <p:cNvSpPr txBox="1"/>
            <p:nvPr/>
          </p:nvSpPr>
          <p:spPr>
            <a:xfrm>
              <a:off x="247645" y="563127"/>
              <a:ext cx="8763819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</a:t>
              </a:r>
              <a:r>
                <a:rPr lang="nl-NL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nl-NL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uan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sát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trạng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thái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đèn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LED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tương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ứng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sự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thay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đổi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ánh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sáng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chiếu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tấm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pin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mặt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trời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chép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lại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mẫu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bảng</a:t>
              </a:r>
              <a:r>
                <a:rPr lang="nl-NL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VN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dưới đây:</a:t>
              </a:r>
              <a:endParaRPr lang="en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2" descr="Biểu Tượng Giáo Dục Kính Lúp Yếu Tố Miễn Phí | Công cụ đồ họa AI Tải xuống  miễn phí - Pikbest">
              <a:extLst>
                <a:ext uri="{FF2B5EF4-FFF2-40B4-BE49-F238E27FC236}">
                  <a16:creationId xmlns:a16="http://schemas.microsoft.com/office/drawing/2014/main" id="{3119612C-A1F7-E45F-E8B4-684C4D7FD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02777">
              <a:off x="43978" y="331630"/>
              <a:ext cx="510862" cy="51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29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7"/>
          <p:cNvSpPr/>
          <p:nvPr/>
        </p:nvSpPr>
        <p:spPr>
          <a:xfrm>
            <a:off x="587250" y="-3404398"/>
            <a:ext cx="1888026" cy="1679563"/>
          </a:xfrm>
          <a:custGeom>
            <a:avLst/>
            <a:gdLst/>
            <a:ahLst/>
            <a:cxnLst/>
            <a:rect l="l" t="t" r="r" b="b"/>
            <a:pathLst>
              <a:path w="41082" h="36548" extrusionOk="0">
                <a:moveTo>
                  <a:pt x="17835" y="0"/>
                </a:moveTo>
                <a:cubicBezTo>
                  <a:pt x="17186" y="0"/>
                  <a:pt x="16539" y="51"/>
                  <a:pt x="15897" y="169"/>
                </a:cubicBezTo>
                <a:cubicBezTo>
                  <a:pt x="13203" y="677"/>
                  <a:pt x="12356" y="2229"/>
                  <a:pt x="10652" y="3978"/>
                </a:cubicBezTo>
                <a:cubicBezTo>
                  <a:pt x="8618" y="6074"/>
                  <a:pt x="6004" y="7422"/>
                  <a:pt x="4140" y="9750"/>
                </a:cubicBezTo>
                <a:cubicBezTo>
                  <a:pt x="999" y="13693"/>
                  <a:pt x="0" y="19251"/>
                  <a:pt x="1597" y="24032"/>
                </a:cubicBezTo>
                <a:cubicBezTo>
                  <a:pt x="2757" y="27521"/>
                  <a:pt x="5174" y="30518"/>
                  <a:pt x="8145" y="32677"/>
                </a:cubicBezTo>
                <a:cubicBezTo>
                  <a:pt x="11719" y="35271"/>
                  <a:pt x="16121" y="36547"/>
                  <a:pt x="20530" y="36547"/>
                </a:cubicBezTo>
                <a:cubicBezTo>
                  <a:pt x="25719" y="36547"/>
                  <a:pt x="30919" y="34780"/>
                  <a:pt x="34792" y="31312"/>
                </a:cubicBezTo>
                <a:cubicBezTo>
                  <a:pt x="37870" y="28555"/>
                  <a:pt x="40154" y="24773"/>
                  <a:pt x="40573" y="20660"/>
                </a:cubicBezTo>
                <a:cubicBezTo>
                  <a:pt x="41082" y="15709"/>
                  <a:pt x="38807" y="10713"/>
                  <a:pt x="35238" y="7234"/>
                </a:cubicBezTo>
                <a:cubicBezTo>
                  <a:pt x="31670" y="3764"/>
                  <a:pt x="26924" y="1676"/>
                  <a:pt x="22071" y="561"/>
                </a:cubicBezTo>
                <a:cubicBezTo>
                  <a:pt x="20681" y="243"/>
                  <a:pt x="19254" y="0"/>
                  <a:pt x="178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5" name="Google Shape;965;p37"/>
          <p:cNvSpPr txBox="1">
            <a:spLocks noGrp="1"/>
          </p:cNvSpPr>
          <p:nvPr>
            <p:ph type="title"/>
          </p:nvPr>
        </p:nvSpPr>
        <p:spPr>
          <a:xfrm>
            <a:off x="604106" y="703134"/>
            <a:ext cx="5303402" cy="3470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0" dirty="0">
                <a:latin typeface="Arial" panose="020B0604020202020204" pitchFamily="34" charset="0"/>
                <a:cs typeface="Arial" panose="020B0604020202020204" pitchFamily="34" charset="0"/>
              </a:rPr>
              <a:t>BÀI 9: TIẾT 1 </a:t>
            </a:r>
            <a:br>
              <a:rPr lang="en" sz="5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MÔ HÌNH ĐIỆN MẶT TRỜI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7" name="Google Shape;1017;p37"/>
          <p:cNvGrpSpPr/>
          <p:nvPr/>
        </p:nvGrpSpPr>
        <p:grpSpPr>
          <a:xfrm flipH="1">
            <a:off x="423475" y="3942225"/>
            <a:ext cx="502825" cy="736500"/>
            <a:chOff x="6108925" y="2841025"/>
            <a:chExt cx="502825" cy="736500"/>
          </a:xfrm>
        </p:grpSpPr>
        <p:sp>
          <p:nvSpPr>
            <p:cNvPr id="1018" name="Google Shape;1018;p37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37"/>
          <p:cNvGrpSpPr/>
          <p:nvPr/>
        </p:nvGrpSpPr>
        <p:grpSpPr>
          <a:xfrm flipH="1">
            <a:off x="384225" y="4411750"/>
            <a:ext cx="499500" cy="291325"/>
            <a:chOff x="6432425" y="3554250"/>
            <a:chExt cx="499500" cy="291325"/>
          </a:xfrm>
        </p:grpSpPr>
        <p:sp>
          <p:nvSpPr>
            <p:cNvPr id="1027" name="Google Shape;1027;p37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054" name="Google Shape;1054;p37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225;p40">
            <a:extLst>
              <a:ext uri="{FF2B5EF4-FFF2-40B4-BE49-F238E27FC236}">
                <a16:creationId xmlns:a16="http://schemas.microsoft.com/office/drawing/2014/main" id="{0FC82D98-4D08-7AAA-8B80-2F6056ACFAD8}"/>
              </a:ext>
            </a:extLst>
          </p:cNvPr>
          <p:cNvSpPr/>
          <p:nvPr/>
        </p:nvSpPr>
        <p:spPr>
          <a:xfrm rot="8856109">
            <a:off x="5876323" y="1671059"/>
            <a:ext cx="3450318" cy="3116872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6" descr="Hình ảnh Pin Mặt Trời Biểu Tượng Phong Cách Hoạt Hình PNG , Bảng điều Khiển Năng  Lượng Mặt Trời, Pin Biểu Tượng, Biểu Tượng Phong Cách PNG và Vector với nền">
            <a:extLst>
              <a:ext uri="{FF2B5EF4-FFF2-40B4-BE49-F238E27FC236}">
                <a16:creationId xmlns:a16="http://schemas.microsoft.com/office/drawing/2014/main" id="{13843A13-1233-434C-362E-2C01E78A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87" y="1716833"/>
            <a:ext cx="1686153" cy="16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1248;p40">
            <a:extLst>
              <a:ext uri="{FF2B5EF4-FFF2-40B4-BE49-F238E27FC236}">
                <a16:creationId xmlns:a16="http://schemas.microsoft.com/office/drawing/2014/main" id="{04E1537D-6C50-3177-8405-810C811F6E9E}"/>
              </a:ext>
            </a:extLst>
          </p:cNvPr>
          <p:cNvGrpSpPr/>
          <p:nvPr/>
        </p:nvGrpSpPr>
        <p:grpSpPr>
          <a:xfrm>
            <a:off x="6000283" y="2787528"/>
            <a:ext cx="1004925" cy="1899650"/>
            <a:chOff x="4613750" y="2200650"/>
            <a:chExt cx="1004925" cy="1899650"/>
          </a:xfrm>
        </p:grpSpPr>
        <p:sp>
          <p:nvSpPr>
            <p:cNvPr id="7" name="Google Shape;1249;p40">
              <a:extLst>
                <a:ext uri="{FF2B5EF4-FFF2-40B4-BE49-F238E27FC236}">
                  <a16:creationId xmlns:a16="http://schemas.microsoft.com/office/drawing/2014/main" id="{E0FF467A-8388-9EFA-01F4-63BBB8BF61BD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50;p40">
              <a:extLst>
                <a:ext uri="{FF2B5EF4-FFF2-40B4-BE49-F238E27FC236}">
                  <a16:creationId xmlns:a16="http://schemas.microsoft.com/office/drawing/2014/main" id="{058466FA-2B96-F060-6DA9-252A9E920C25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1;p40">
              <a:extLst>
                <a:ext uri="{FF2B5EF4-FFF2-40B4-BE49-F238E27FC236}">
                  <a16:creationId xmlns:a16="http://schemas.microsoft.com/office/drawing/2014/main" id="{8E03D0D9-F003-2B3F-F7B7-FF7B628C3DD1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52;p40">
              <a:extLst>
                <a:ext uri="{FF2B5EF4-FFF2-40B4-BE49-F238E27FC236}">
                  <a16:creationId xmlns:a16="http://schemas.microsoft.com/office/drawing/2014/main" id="{F6B57DE0-46B1-6064-D3F1-C8351B8D9380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53;p40">
              <a:extLst>
                <a:ext uri="{FF2B5EF4-FFF2-40B4-BE49-F238E27FC236}">
                  <a16:creationId xmlns:a16="http://schemas.microsoft.com/office/drawing/2014/main" id="{3513F9D5-4584-A1BF-A38A-74E40BF590A8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4;p40">
              <a:extLst>
                <a:ext uri="{FF2B5EF4-FFF2-40B4-BE49-F238E27FC236}">
                  <a16:creationId xmlns:a16="http://schemas.microsoft.com/office/drawing/2014/main" id="{60F19B60-26D1-5697-F4CB-7B92B203A99E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5;p40">
              <a:extLst>
                <a:ext uri="{FF2B5EF4-FFF2-40B4-BE49-F238E27FC236}">
                  <a16:creationId xmlns:a16="http://schemas.microsoft.com/office/drawing/2014/main" id="{466A87C6-B7F7-1762-B57A-B9CFF89C6FEE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6;p40">
              <a:extLst>
                <a:ext uri="{FF2B5EF4-FFF2-40B4-BE49-F238E27FC236}">
                  <a16:creationId xmlns:a16="http://schemas.microsoft.com/office/drawing/2014/main" id="{A03E640B-7BFF-8005-415C-5666B1A3F8D0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7;p40">
              <a:extLst>
                <a:ext uri="{FF2B5EF4-FFF2-40B4-BE49-F238E27FC236}">
                  <a16:creationId xmlns:a16="http://schemas.microsoft.com/office/drawing/2014/main" id="{01E97E87-6483-FAE2-2FC7-DE2BE3AA2F65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8;p40">
              <a:extLst>
                <a:ext uri="{FF2B5EF4-FFF2-40B4-BE49-F238E27FC236}">
                  <a16:creationId xmlns:a16="http://schemas.microsoft.com/office/drawing/2014/main" id="{E687272E-9C84-C0EF-C6FD-5192297CF504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9;p40">
              <a:extLst>
                <a:ext uri="{FF2B5EF4-FFF2-40B4-BE49-F238E27FC236}">
                  <a16:creationId xmlns:a16="http://schemas.microsoft.com/office/drawing/2014/main" id="{17C51882-FC54-2EE3-64C1-FA2BA2B7BA09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60;p40">
              <a:extLst>
                <a:ext uri="{FF2B5EF4-FFF2-40B4-BE49-F238E27FC236}">
                  <a16:creationId xmlns:a16="http://schemas.microsoft.com/office/drawing/2014/main" id="{86090F48-74BE-39DA-A373-44C26115CBE1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61;p40">
              <a:extLst>
                <a:ext uri="{FF2B5EF4-FFF2-40B4-BE49-F238E27FC236}">
                  <a16:creationId xmlns:a16="http://schemas.microsoft.com/office/drawing/2014/main" id="{3B63838E-7B26-A7F7-3BF4-852D61D3B9E9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62;p40">
              <a:extLst>
                <a:ext uri="{FF2B5EF4-FFF2-40B4-BE49-F238E27FC236}">
                  <a16:creationId xmlns:a16="http://schemas.microsoft.com/office/drawing/2014/main" id="{C52234CB-D8BF-AA0B-5C47-CC0A5D5AC1E0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63;p40">
              <a:extLst>
                <a:ext uri="{FF2B5EF4-FFF2-40B4-BE49-F238E27FC236}">
                  <a16:creationId xmlns:a16="http://schemas.microsoft.com/office/drawing/2014/main" id="{EC934D49-C21A-B576-C2C3-66CE8EB72895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4;p40">
              <a:extLst>
                <a:ext uri="{FF2B5EF4-FFF2-40B4-BE49-F238E27FC236}">
                  <a16:creationId xmlns:a16="http://schemas.microsoft.com/office/drawing/2014/main" id="{C1E0C42A-B1AE-7929-28DF-1770D5764B82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5;p40">
              <a:extLst>
                <a:ext uri="{FF2B5EF4-FFF2-40B4-BE49-F238E27FC236}">
                  <a16:creationId xmlns:a16="http://schemas.microsoft.com/office/drawing/2014/main" id="{4DFA6F1D-9D61-32A5-5774-6C46B37C66D2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6;p40">
              <a:extLst>
                <a:ext uri="{FF2B5EF4-FFF2-40B4-BE49-F238E27FC236}">
                  <a16:creationId xmlns:a16="http://schemas.microsoft.com/office/drawing/2014/main" id="{28ADA310-AAB4-3870-4CA8-4641782ABEAB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7;p40">
              <a:extLst>
                <a:ext uri="{FF2B5EF4-FFF2-40B4-BE49-F238E27FC236}">
                  <a16:creationId xmlns:a16="http://schemas.microsoft.com/office/drawing/2014/main" id="{B8B22946-411D-3975-07AD-C08040A85C24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8;p40">
              <a:extLst>
                <a:ext uri="{FF2B5EF4-FFF2-40B4-BE49-F238E27FC236}">
                  <a16:creationId xmlns:a16="http://schemas.microsoft.com/office/drawing/2014/main" id="{BFD27E96-1BE9-FB63-AA12-E6540B7CFB69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9;p40">
              <a:extLst>
                <a:ext uri="{FF2B5EF4-FFF2-40B4-BE49-F238E27FC236}">
                  <a16:creationId xmlns:a16="http://schemas.microsoft.com/office/drawing/2014/main" id="{485861DF-8BBA-9D18-C434-5267F563ED5A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70;p40">
              <a:extLst>
                <a:ext uri="{FF2B5EF4-FFF2-40B4-BE49-F238E27FC236}">
                  <a16:creationId xmlns:a16="http://schemas.microsoft.com/office/drawing/2014/main" id="{14C4837D-2E41-BEB6-9193-A8E880F9BD3A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71;p40">
              <a:extLst>
                <a:ext uri="{FF2B5EF4-FFF2-40B4-BE49-F238E27FC236}">
                  <a16:creationId xmlns:a16="http://schemas.microsoft.com/office/drawing/2014/main" id="{CD780CC4-2F88-0D5F-6F43-F9E985CC1E7D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72;p40">
              <a:extLst>
                <a:ext uri="{FF2B5EF4-FFF2-40B4-BE49-F238E27FC236}">
                  <a16:creationId xmlns:a16="http://schemas.microsoft.com/office/drawing/2014/main" id="{8691E133-664C-9F85-C7B1-577C297E47DC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3;p40">
              <a:extLst>
                <a:ext uri="{FF2B5EF4-FFF2-40B4-BE49-F238E27FC236}">
                  <a16:creationId xmlns:a16="http://schemas.microsoft.com/office/drawing/2014/main" id="{86C3E2BB-5CFF-0CE5-E62D-86236B31298E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4;p40">
              <a:extLst>
                <a:ext uri="{FF2B5EF4-FFF2-40B4-BE49-F238E27FC236}">
                  <a16:creationId xmlns:a16="http://schemas.microsoft.com/office/drawing/2014/main" id="{957793FA-F70E-E895-9B1B-F7F95AC3E064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5;p40">
              <a:extLst>
                <a:ext uri="{FF2B5EF4-FFF2-40B4-BE49-F238E27FC236}">
                  <a16:creationId xmlns:a16="http://schemas.microsoft.com/office/drawing/2014/main" id="{3683C844-9FD8-BAD5-DC10-FFBA408DB29E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6;p40">
              <a:extLst>
                <a:ext uri="{FF2B5EF4-FFF2-40B4-BE49-F238E27FC236}">
                  <a16:creationId xmlns:a16="http://schemas.microsoft.com/office/drawing/2014/main" id="{EC7FDA1C-37FF-15D5-C865-363F06BB1E21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7;p40">
              <a:extLst>
                <a:ext uri="{FF2B5EF4-FFF2-40B4-BE49-F238E27FC236}">
                  <a16:creationId xmlns:a16="http://schemas.microsoft.com/office/drawing/2014/main" id="{1903DAC0-834F-B98C-6EFD-26E6F755645A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8;p40">
              <a:extLst>
                <a:ext uri="{FF2B5EF4-FFF2-40B4-BE49-F238E27FC236}">
                  <a16:creationId xmlns:a16="http://schemas.microsoft.com/office/drawing/2014/main" id="{BF9482BB-9AB8-11FC-D8F7-CE65AEF23DE9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9;p40">
              <a:extLst>
                <a:ext uri="{FF2B5EF4-FFF2-40B4-BE49-F238E27FC236}">
                  <a16:creationId xmlns:a16="http://schemas.microsoft.com/office/drawing/2014/main" id="{869094B7-790B-BBF3-D8A9-8DFAA142D825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80;p40">
              <a:extLst>
                <a:ext uri="{FF2B5EF4-FFF2-40B4-BE49-F238E27FC236}">
                  <a16:creationId xmlns:a16="http://schemas.microsoft.com/office/drawing/2014/main" id="{E3E6C7B4-0F10-658C-0629-A941818FF2F5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81;p40">
              <a:extLst>
                <a:ext uri="{FF2B5EF4-FFF2-40B4-BE49-F238E27FC236}">
                  <a16:creationId xmlns:a16="http://schemas.microsoft.com/office/drawing/2014/main" id="{98D6C13C-9861-3911-8C6F-BF424D723231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82;p40">
              <a:extLst>
                <a:ext uri="{FF2B5EF4-FFF2-40B4-BE49-F238E27FC236}">
                  <a16:creationId xmlns:a16="http://schemas.microsoft.com/office/drawing/2014/main" id="{AC11FDE6-DF20-208B-0A6F-8086B8E1FC27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83;p40">
              <a:extLst>
                <a:ext uri="{FF2B5EF4-FFF2-40B4-BE49-F238E27FC236}">
                  <a16:creationId xmlns:a16="http://schemas.microsoft.com/office/drawing/2014/main" id="{32418213-5BEE-A62F-F14F-D9B7F30715B2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4;p40">
              <a:extLst>
                <a:ext uri="{FF2B5EF4-FFF2-40B4-BE49-F238E27FC236}">
                  <a16:creationId xmlns:a16="http://schemas.microsoft.com/office/drawing/2014/main" id="{3A91E441-19C0-6E9D-E31D-7D353642B5BE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5;p40">
              <a:extLst>
                <a:ext uri="{FF2B5EF4-FFF2-40B4-BE49-F238E27FC236}">
                  <a16:creationId xmlns:a16="http://schemas.microsoft.com/office/drawing/2014/main" id="{D86BD164-504D-08F3-0C35-9EFCA52345B7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286;p40">
            <a:extLst>
              <a:ext uri="{FF2B5EF4-FFF2-40B4-BE49-F238E27FC236}">
                <a16:creationId xmlns:a16="http://schemas.microsoft.com/office/drawing/2014/main" id="{0CFE3C95-4A33-34AB-E24C-C526C5A40864}"/>
              </a:ext>
            </a:extLst>
          </p:cNvPr>
          <p:cNvSpPr/>
          <p:nvPr/>
        </p:nvSpPr>
        <p:spPr>
          <a:xfrm flipH="1">
            <a:off x="6084955" y="4565878"/>
            <a:ext cx="835589" cy="133697"/>
          </a:xfrm>
          <a:custGeom>
            <a:avLst/>
            <a:gdLst/>
            <a:ahLst/>
            <a:cxnLst/>
            <a:rect l="l" t="t" r="r" b="b"/>
            <a:pathLst>
              <a:path w="78885" h="3703" extrusionOk="0">
                <a:moveTo>
                  <a:pt x="37948" y="0"/>
                </a:moveTo>
                <a:cubicBezTo>
                  <a:pt x="26048" y="0"/>
                  <a:pt x="12801" y="918"/>
                  <a:pt x="0" y="3703"/>
                </a:cubicBezTo>
                <a:lnTo>
                  <a:pt x="78884" y="3422"/>
                </a:lnTo>
                <a:cubicBezTo>
                  <a:pt x="78884" y="3422"/>
                  <a:pt x="60929" y="0"/>
                  <a:pt x="37948" y="0"/>
                </a:cubicBezTo>
                <a:close/>
              </a:path>
            </a:pathLst>
          </a:custGeom>
          <a:solidFill>
            <a:srgbClr val="9AD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Picture 44" descr="A building with solar panels&#10;&#10;Description automatically generated">
            <a:extLst>
              <a:ext uri="{FF2B5EF4-FFF2-40B4-BE49-F238E27FC236}">
                <a16:creationId xmlns:a16="http://schemas.microsoft.com/office/drawing/2014/main" id="{5E1B1B3A-FFC7-7CF6-0DFD-CE2B3090B9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215" y="2787528"/>
            <a:ext cx="2252482" cy="22524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Google Shape;1199;p40"/>
          <p:cNvGrpSpPr/>
          <p:nvPr/>
        </p:nvGrpSpPr>
        <p:grpSpPr>
          <a:xfrm>
            <a:off x="203519" y="3368183"/>
            <a:ext cx="871187" cy="1363769"/>
            <a:chOff x="3113425" y="3347900"/>
            <a:chExt cx="511350" cy="800475"/>
          </a:xfrm>
        </p:grpSpPr>
        <p:sp>
          <p:nvSpPr>
            <p:cNvPr id="1200" name="Google Shape;1200;p40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40"/>
          <p:cNvGrpSpPr/>
          <p:nvPr/>
        </p:nvGrpSpPr>
        <p:grpSpPr>
          <a:xfrm>
            <a:off x="645471" y="3995453"/>
            <a:ext cx="502825" cy="736500"/>
            <a:chOff x="6108925" y="2841025"/>
            <a:chExt cx="502825" cy="736500"/>
          </a:xfrm>
        </p:grpSpPr>
        <p:sp>
          <p:nvSpPr>
            <p:cNvPr id="1288" name="Google Shape;1288;p40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40"/>
          <p:cNvGrpSpPr/>
          <p:nvPr/>
        </p:nvGrpSpPr>
        <p:grpSpPr>
          <a:xfrm>
            <a:off x="688046" y="4464978"/>
            <a:ext cx="499500" cy="291325"/>
            <a:chOff x="6432425" y="3554250"/>
            <a:chExt cx="499500" cy="291325"/>
          </a:xfrm>
        </p:grpSpPr>
        <p:sp>
          <p:nvSpPr>
            <p:cNvPr id="1297" name="Google Shape;1297;p40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306" name="Google Shape;1306;p40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787;p35">
            <a:extLst>
              <a:ext uri="{FF2B5EF4-FFF2-40B4-BE49-F238E27FC236}">
                <a16:creationId xmlns:a16="http://schemas.microsoft.com/office/drawing/2014/main" id="{AF9EBC0C-9A13-A9C2-2C3C-AA633C87B2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650" y="5373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F6560B-5DB5-B148-11B7-A47BA756300A}"/>
              </a:ext>
            </a:extLst>
          </p:cNvPr>
          <p:cNvGrpSpPr/>
          <p:nvPr/>
        </p:nvGrpSpPr>
        <p:grpSpPr>
          <a:xfrm>
            <a:off x="1050173" y="1379298"/>
            <a:ext cx="7402533" cy="1770786"/>
            <a:chOff x="4721440" y="1379297"/>
            <a:chExt cx="3731266" cy="2967253"/>
          </a:xfrm>
        </p:grpSpPr>
        <p:sp>
          <p:nvSpPr>
            <p:cNvPr id="9" name="Snip Diagonal Corner Rectangle 8">
              <a:extLst>
                <a:ext uri="{FF2B5EF4-FFF2-40B4-BE49-F238E27FC236}">
                  <a16:creationId xmlns:a16="http://schemas.microsoft.com/office/drawing/2014/main" id="{EA83A122-F13B-2663-F9FB-14668B19713F}"/>
                </a:ext>
              </a:extLst>
            </p:cNvPr>
            <p:cNvSpPr/>
            <p:nvPr/>
          </p:nvSpPr>
          <p:spPr>
            <a:xfrm>
              <a:off x="4721440" y="1379297"/>
              <a:ext cx="3731266" cy="2967253"/>
            </a:xfrm>
            <a:prstGeom prst="snip2Diag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Snip Diagonal Corner Rectangle 9">
              <a:extLst>
                <a:ext uri="{FF2B5EF4-FFF2-40B4-BE49-F238E27FC236}">
                  <a16:creationId xmlns:a16="http://schemas.microsoft.com/office/drawing/2014/main" id="{F1FE6C98-1E84-BADF-7DA2-61A521D8AFB3}"/>
                </a:ext>
              </a:extLst>
            </p:cNvPr>
            <p:cNvSpPr/>
            <p:nvPr/>
          </p:nvSpPr>
          <p:spPr>
            <a:xfrm>
              <a:off x="4846813" y="1542036"/>
              <a:ext cx="3483275" cy="2673346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0" u="none" strike="noStrike" kern="0" cap="none" spc="0" normalizeH="0" baseline="0" noProof="0" dirty="0">
                  <a:ln>
                    <a:noFill/>
                  </a:ln>
                  <a:solidFill>
                    <a:srgbClr val="43424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rPr>
                <a:t>Em hãy sử dụng các chi tiết trong bộ lắp ghép mô hình kĩ thuật để cải tiến mô hình điện mặt trời đã lắp theo ý tưởng sáng tạo của em. </a:t>
              </a:r>
            </a:p>
          </p:txBody>
        </p: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6D5820B6-C7C5-5C0F-DB21-E144197F7C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10379" y="2803104"/>
            <a:ext cx="2981142" cy="190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24126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0"/>
          <p:cNvSpPr txBox="1">
            <a:spLocks noGrp="1"/>
          </p:cNvSpPr>
          <p:nvPr>
            <p:ph type="subTitle" idx="1"/>
          </p:nvPr>
        </p:nvSpPr>
        <p:spPr>
          <a:xfrm>
            <a:off x="578972" y="1290970"/>
            <a:ext cx="658550" cy="6845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4" name="Google Shape;1194;p40"/>
          <p:cNvSpPr txBox="1">
            <a:spLocks noGrp="1"/>
          </p:cNvSpPr>
          <p:nvPr>
            <p:ph type="subTitle" idx="2"/>
          </p:nvPr>
        </p:nvSpPr>
        <p:spPr>
          <a:xfrm>
            <a:off x="927571" y="1242016"/>
            <a:ext cx="3326190" cy="554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95" name="Google Shape;1195;p40"/>
          <p:cNvSpPr txBox="1">
            <a:spLocks noGrp="1"/>
          </p:cNvSpPr>
          <p:nvPr>
            <p:ph type="subTitle" idx="3"/>
          </p:nvPr>
        </p:nvSpPr>
        <p:spPr>
          <a:xfrm>
            <a:off x="442067" y="1967952"/>
            <a:ext cx="953724" cy="7548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6" name="Google Shape;1196;p40"/>
          <p:cNvSpPr txBox="1">
            <a:spLocks noGrp="1"/>
          </p:cNvSpPr>
          <p:nvPr>
            <p:ph type="subTitle" idx="4"/>
          </p:nvPr>
        </p:nvSpPr>
        <p:spPr>
          <a:xfrm>
            <a:off x="1211886" y="1975097"/>
            <a:ext cx="4459469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 nhà chuẩn bị các thao tác kiểm tra hoạt động mô hình điện mặt trời với các độ sáng khác nhau.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9" name="Google Shape;1199;p40"/>
          <p:cNvGrpSpPr/>
          <p:nvPr/>
        </p:nvGrpSpPr>
        <p:grpSpPr>
          <a:xfrm>
            <a:off x="203519" y="3368183"/>
            <a:ext cx="871187" cy="1363769"/>
            <a:chOff x="3113425" y="3347900"/>
            <a:chExt cx="511350" cy="800475"/>
          </a:xfrm>
        </p:grpSpPr>
        <p:sp>
          <p:nvSpPr>
            <p:cNvPr id="1200" name="Google Shape;1200;p40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5" name="Google Shape;1225;p40"/>
          <p:cNvSpPr/>
          <p:nvPr/>
        </p:nvSpPr>
        <p:spPr>
          <a:xfrm rot="8856109">
            <a:off x="5836027" y="1707234"/>
            <a:ext cx="3450318" cy="3116872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7" name="Google Shape;1287;p40"/>
          <p:cNvGrpSpPr/>
          <p:nvPr/>
        </p:nvGrpSpPr>
        <p:grpSpPr>
          <a:xfrm>
            <a:off x="645471" y="3995453"/>
            <a:ext cx="502825" cy="736500"/>
            <a:chOff x="6108925" y="2841025"/>
            <a:chExt cx="502825" cy="736500"/>
          </a:xfrm>
        </p:grpSpPr>
        <p:sp>
          <p:nvSpPr>
            <p:cNvPr id="1288" name="Google Shape;1288;p40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40"/>
          <p:cNvGrpSpPr/>
          <p:nvPr/>
        </p:nvGrpSpPr>
        <p:grpSpPr>
          <a:xfrm>
            <a:off x="688046" y="4464978"/>
            <a:ext cx="499500" cy="291325"/>
            <a:chOff x="6432425" y="3554250"/>
            <a:chExt cx="499500" cy="291325"/>
          </a:xfrm>
        </p:grpSpPr>
        <p:sp>
          <p:nvSpPr>
            <p:cNvPr id="1297" name="Google Shape;1297;p40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306" name="Google Shape;1306;p40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787;p35">
            <a:extLst>
              <a:ext uri="{FF2B5EF4-FFF2-40B4-BE49-F238E27FC236}">
                <a16:creationId xmlns:a16="http://schemas.microsoft.com/office/drawing/2014/main" id="{DD285934-0518-24EA-C39A-971349480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59464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" sz="3000" b="0" dirty="0"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ình ảnh Pin Mặt Trời Biểu Tượng Phong Cách Hoạt Hình PNG , Bảng điều Khiển Năng  Lượng Mặt Trời, Pin Biểu Tượng, Biểu Tượng Phong Cách PNG và Vector với nền">
            <a:extLst>
              <a:ext uri="{FF2B5EF4-FFF2-40B4-BE49-F238E27FC236}">
                <a16:creationId xmlns:a16="http://schemas.microsoft.com/office/drawing/2014/main" id="{77C54575-0291-720B-1F64-780916C1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87" y="1716833"/>
            <a:ext cx="1686153" cy="16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1248;p40">
            <a:extLst>
              <a:ext uri="{FF2B5EF4-FFF2-40B4-BE49-F238E27FC236}">
                <a16:creationId xmlns:a16="http://schemas.microsoft.com/office/drawing/2014/main" id="{6053CB15-6194-A0DB-E80E-7C99ACC42F62}"/>
              </a:ext>
            </a:extLst>
          </p:cNvPr>
          <p:cNvGrpSpPr/>
          <p:nvPr/>
        </p:nvGrpSpPr>
        <p:grpSpPr>
          <a:xfrm>
            <a:off x="6000283" y="2787528"/>
            <a:ext cx="1004925" cy="1899650"/>
            <a:chOff x="4613750" y="2200650"/>
            <a:chExt cx="1004925" cy="1899650"/>
          </a:xfrm>
        </p:grpSpPr>
        <p:sp>
          <p:nvSpPr>
            <p:cNvPr id="13" name="Google Shape;1249;p40">
              <a:extLst>
                <a:ext uri="{FF2B5EF4-FFF2-40B4-BE49-F238E27FC236}">
                  <a16:creationId xmlns:a16="http://schemas.microsoft.com/office/drawing/2014/main" id="{4F785A21-087E-31FC-2517-B9D45528E85C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0;p40">
              <a:extLst>
                <a:ext uri="{FF2B5EF4-FFF2-40B4-BE49-F238E27FC236}">
                  <a16:creationId xmlns:a16="http://schemas.microsoft.com/office/drawing/2014/main" id="{328DC041-6DA2-43A6-2772-531FD17B195B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1;p40">
              <a:extLst>
                <a:ext uri="{FF2B5EF4-FFF2-40B4-BE49-F238E27FC236}">
                  <a16:creationId xmlns:a16="http://schemas.microsoft.com/office/drawing/2014/main" id="{AE5AFAAF-66D7-FE63-53CF-156773C4752B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2;p40">
              <a:extLst>
                <a:ext uri="{FF2B5EF4-FFF2-40B4-BE49-F238E27FC236}">
                  <a16:creationId xmlns:a16="http://schemas.microsoft.com/office/drawing/2014/main" id="{3381B0F2-4CEC-3B31-6BD9-1BD97E4C3D81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3;p40">
              <a:extLst>
                <a:ext uri="{FF2B5EF4-FFF2-40B4-BE49-F238E27FC236}">
                  <a16:creationId xmlns:a16="http://schemas.microsoft.com/office/drawing/2014/main" id="{DDB7B8C2-B9CD-D645-6197-1912574C3438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4;p40">
              <a:extLst>
                <a:ext uri="{FF2B5EF4-FFF2-40B4-BE49-F238E27FC236}">
                  <a16:creationId xmlns:a16="http://schemas.microsoft.com/office/drawing/2014/main" id="{F04EC512-6953-72A2-1204-9E33E455CF28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5;p40">
              <a:extLst>
                <a:ext uri="{FF2B5EF4-FFF2-40B4-BE49-F238E27FC236}">
                  <a16:creationId xmlns:a16="http://schemas.microsoft.com/office/drawing/2014/main" id="{528E8B8A-A3F0-8AB0-4B1C-5C949B5E99BD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6;p40">
              <a:extLst>
                <a:ext uri="{FF2B5EF4-FFF2-40B4-BE49-F238E27FC236}">
                  <a16:creationId xmlns:a16="http://schemas.microsoft.com/office/drawing/2014/main" id="{E1096C87-C642-A49E-42B7-7C407C789B8C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7;p40">
              <a:extLst>
                <a:ext uri="{FF2B5EF4-FFF2-40B4-BE49-F238E27FC236}">
                  <a16:creationId xmlns:a16="http://schemas.microsoft.com/office/drawing/2014/main" id="{FA216BA7-F122-3685-EFC4-837A2964944E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8;p40">
              <a:extLst>
                <a:ext uri="{FF2B5EF4-FFF2-40B4-BE49-F238E27FC236}">
                  <a16:creationId xmlns:a16="http://schemas.microsoft.com/office/drawing/2014/main" id="{F09170AE-DB1D-192A-EC2B-5E09BF94ACAD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9;p40">
              <a:extLst>
                <a:ext uri="{FF2B5EF4-FFF2-40B4-BE49-F238E27FC236}">
                  <a16:creationId xmlns:a16="http://schemas.microsoft.com/office/drawing/2014/main" id="{E03D93FC-8D10-E368-FD48-901996E36913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0;p40">
              <a:extLst>
                <a:ext uri="{FF2B5EF4-FFF2-40B4-BE49-F238E27FC236}">
                  <a16:creationId xmlns:a16="http://schemas.microsoft.com/office/drawing/2014/main" id="{333AA372-A460-90E0-C665-CC73DB3D0E76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1;p40">
              <a:extLst>
                <a:ext uri="{FF2B5EF4-FFF2-40B4-BE49-F238E27FC236}">
                  <a16:creationId xmlns:a16="http://schemas.microsoft.com/office/drawing/2014/main" id="{683F7D8D-9347-3E38-E391-BCE01D7CFA91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2;p40">
              <a:extLst>
                <a:ext uri="{FF2B5EF4-FFF2-40B4-BE49-F238E27FC236}">
                  <a16:creationId xmlns:a16="http://schemas.microsoft.com/office/drawing/2014/main" id="{31E9B4D7-4ABD-D7A3-56D1-AC7C7E5E6C8A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3;p40">
              <a:extLst>
                <a:ext uri="{FF2B5EF4-FFF2-40B4-BE49-F238E27FC236}">
                  <a16:creationId xmlns:a16="http://schemas.microsoft.com/office/drawing/2014/main" id="{A8783C95-8251-A7E2-E74C-93CF4A6759D1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4;p40">
              <a:extLst>
                <a:ext uri="{FF2B5EF4-FFF2-40B4-BE49-F238E27FC236}">
                  <a16:creationId xmlns:a16="http://schemas.microsoft.com/office/drawing/2014/main" id="{C0F84EF6-BD95-DA5C-CBEB-8313E021B61D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5;p40">
              <a:extLst>
                <a:ext uri="{FF2B5EF4-FFF2-40B4-BE49-F238E27FC236}">
                  <a16:creationId xmlns:a16="http://schemas.microsoft.com/office/drawing/2014/main" id="{E96CEB38-9276-A8AA-4155-18A22686FCE0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6;p40">
              <a:extLst>
                <a:ext uri="{FF2B5EF4-FFF2-40B4-BE49-F238E27FC236}">
                  <a16:creationId xmlns:a16="http://schemas.microsoft.com/office/drawing/2014/main" id="{36123229-9268-DE8E-FFA2-A247B8722AA4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7;p40">
              <a:extLst>
                <a:ext uri="{FF2B5EF4-FFF2-40B4-BE49-F238E27FC236}">
                  <a16:creationId xmlns:a16="http://schemas.microsoft.com/office/drawing/2014/main" id="{FE2F9570-B563-59F8-DAEC-1CF96F0C49B4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8;p40">
              <a:extLst>
                <a:ext uri="{FF2B5EF4-FFF2-40B4-BE49-F238E27FC236}">
                  <a16:creationId xmlns:a16="http://schemas.microsoft.com/office/drawing/2014/main" id="{106FF85B-E2EB-48C4-23EF-6E048EEB11D6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9;p40">
              <a:extLst>
                <a:ext uri="{FF2B5EF4-FFF2-40B4-BE49-F238E27FC236}">
                  <a16:creationId xmlns:a16="http://schemas.microsoft.com/office/drawing/2014/main" id="{488C1E4C-F047-B9ED-7DCA-C5DC97F2DDB6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0;p40">
              <a:extLst>
                <a:ext uri="{FF2B5EF4-FFF2-40B4-BE49-F238E27FC236}">
                  <a16:creationId xmlns:a16="http://schemas.microsoft.com/office/drawing/2014/main" id="{65AE0010-4F97-0E72-1B3B-96217B4680FC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1;p40">
              <a:extLst>
                <a:ext uri="{FF2B5EF4-FFF2-40B4-BE49-F238E27FC236}">
                  <a16:creationId xmlns:a16="http://schemas.microsoft.com/office/drawing/2014/main" id="{CC3D6BE4-19E2-6033-852C-00AB5D65AF5D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2;p40">
              <a:extLst>
                <a:ext uri="{FF2B5EF4-FFF2-40B4-BE49-F238E27FC236}">
                  <a16:creationId xmlns:a16="http://schemas.microsoft.com/office/drawing/2014/main" id="{D3771B17-716C-E814-D895-C45D777EC0B2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3;p40">
              <a:extLst>
                <a:ext uri="{FF2B5EF4-FFF2-40B4-BE49-F238E27FC236}">
                  <a16:creationId xmlns:a16="http://schemas.microsoft.com/office/drawing/2014/main" id="{A3ABF501-2B6A-3070-CAD2-28810E6EB5B1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4;p40">
              <a:extLst>
                <a:ext uri="{FF2B5EF4-FFF2-40B4-BE49-F238E27FC236}">
                  <a16:creationId xmlns:a16="http://schemas.microsoft.com/office/drawing/2014/main" id="{D7FDF89A-95AA-8130-6A80-A323963B4F01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5;p40">
              <a:extLst>
                <a:ext uri="{FF2B5EF4-FFF2-40B4-BE49-F238E27FC236}">
                  <a16:creationId xmlns:a16="http://schemas.microsoft.com/office/drawing/2014/main" id="{6FB23D14-7151-50B7-6CC8-A8E81EE63043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6;p40">
              <a:extLst>
                <a:ext uri="{FF2B5EF4-FFF2-40B4-BE49-F238E27FC236}">
                  <a16:creationId xmlns:a16="http://schemas.microsoft.com/office/drawing/2014/main" id="{0501208E-3788-D051-9228-FCE961B4F999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7;p40">
              <a:extLst>
                <a:ext uri="{FF2B5EF4-FFF2-40B4-BE49-F238E27FC236}">
                  <a16:creationId xmlns:a16="http://schemas.microsoft.com/office/drawing/2014/main" id="{23BAEAE2-0A91-B5E8-16B7-4B3492B37C39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8;p40">
              <a:extLst>
                <a:ext uri="{FF2B5EF4-FFF2-40B4-BE49-F238E27FC236}">
                  <a16:creationId xmlns:a16="http://schemas.microsoft.com/office/drawing/2014/main" id="{28861BCF-EAFC-9598-6B80-FA833D5C8F15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9;p40">
              <a:extLst>
                <a:ext uri="{FF2B5EF4-FFF2-40B4-BE49-F238E27FC236}">
                  <a16:creationId xmlns:a16="http://schemas.microsoft.com/office/drawing/2014/main" id="{98F0ECA7-B338-0F7D-E7FB-C5CFE5BAA3A8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0;p40">
              <a:extLst>
                <a:ext uri="{FF2B5EF4-FFF2-40B4-BE49-F238E27FC236}">
                  <a16:creationId xmlns:a16="http://schemas.microsoft.com/office/drawing/2014/main" id="{33AA480E-FAD7-4975-79C3-0ADB25BA4FA3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1;p40">
              <a:extLst>
                <a:ext uri="{FF2B5EF4-FFF2-40B4-BE49-F238E27FC236}">
                  <a16:creationId xmlns:a16="http://schemas.microsoft.com/office/drawing/2014/main" id="{3B9B0AEF-16B6-4879-02BA-3113DF6D5A09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2;p40">
              <a:extLst>
                <a:ext uri="{FF2B5EF4-FFF2-40B4-BE49-F238E27FC236}">
                  <a16:creationId xmlns:a16="http://schemas.microsoft.com/office/drawing/2014/main" id="{333488FB-787E-0D49-94ED-F79F4FAB3599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3;p40">
              <a:extLst>
                <a:ext uri="{FF2B5EF4-FFF2-40B4-BE49-F238E27FC236}">
                  <a16:creationId xmlns:a16="http://schemas.microsoft.com/office/drawing/2014/main" id="{3C801626-E313-C351-138F-D94B8A3CE95D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4;p40">
              <a:extLst>
                <a:ext uri="{FF2B5EF4-FFF2-40B4-BE49-F238E27FC236}">
                  <a16:creationId xmlns:a16="http://schemas.microsoft.com/office/drawing/2014/main" id="{D905C36C-ADA4-DF86-0956-FD6FB121E0F1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5;p40">
              <a:extLst>
                <a:ext uri="{FF2B5EF4-FFF2-40B4-BE49-F238E27FC236}">
                  <a16:creationId xmlns:a16="http://schemas.microsoft.com/office/drawing/2014/main" id="{74514D3E-CAE9-63B2-C340-061D168C21C3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286;p40">
            <a:extLst>
              <a:ext uri="{FF2B5EF4-FFF2-40B4-BE49-F238E27FC236}">
                <a16:creationId xmlns:a16="http://schemas.microsoft.com/office/drawing/2014/main" id="{AC6C4A94-789D-D146-24E1-43ACFDF2B164}"/>
              </a:ext>
            </a:extLst>
          </p:cNvPr>
          <p:cNvSpPr/>
          <p:nvPr/>
        </p:nvSpPr>
        <p:spPr>
          <a:xfrm flipH="1">
            <a:off x="6084955" y="4565878"/>
            <a:ext cx="835589" cy="133697"/>
          </a:xfrm>
          <a:custGeom>
            <a:avLst/>
            <a:gdLst/>
            <a:ahLst/>
            <a:cxnLst/>
            <a:rect l="l" t="t" r="r" b="b"/>
            <a:pathLst>
              <a:path w="78885" h="3703" extrusionOk="0">
                <a:moveTo>
                  <a:pt x="37948" y="0"/>
                </a:moveTo>
                <a:cubicBezTo>
                  <a:pt x="26048" y="0"/>
                  <a:pt x="12801" y="918"/>
                  <a:pt x="0" y="3703"/>
                </a:cubicBezTo>
                <a:lnTo>
                  <a:pt x="78884" y="3422"/>
                </a:lnTo>
                <a:cubicBezTo>
                  <a:pt x="78884" y="3422"/>
                  <a:pt x="60929" y="0"/>
                  <a:pt x="37948" y="0"/>
                </a:cubicBezTo>
                <a:close/>
              </a:path>
            </a:pathLst>
          </a:custGeom>
          <a:solidFill>
            <a:srgbClr val="9AD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Picture 51" descr="A building with solar panels&#10;&#10;Description automatically generated">
            <a:extLst>
              <a:ext uri="{FF2B5EF4-FFF2-40B4-BE49-F238E27FC236}">
                <a16:creationId xmlns:a16="http://schemas.microsoft.com/office/drawing/2014/main" id="{B9EC4A6B-E2A9-6755-6CB8-C437DB2108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215" y="2787528"/>
            <a:ext cx="2252482" cy="22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" grpId="0" build="p"/>
      <p:bldP spid="1194" grpId="0" build="p"/>
      <p:bldP spid="1195" grpId="0" build="p"/>
      <p:bldP spid="119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7"/>
          <p:cNvSpPr/>
          <p:nvPr/>
        </p:nvSpPr>
        <p:spPr>
          <a:xfrm>
            <a:off x="587250" y="-3404398"/>
            <a:ext cx="1888026" cy="1679563"/>
          </a:xfrm>
          <a:custGeom>
            <a:avLst/>
            <a:gdLst/>
            <a:ahLst/>
            <a:cxnLst/>
            <a:rect l="l" t="t" r="r" b="b"/>
            <a:pathLst>
              <a:path w="41082" h="36548" extrusionOk="0">
                <a:moveTo>
                  <a:pt x="17835" y="0"/>
                </a:moveTo>
                <a:cubicBezTo>
                  <a:pt x="17186" y="0"/>
                  <a:pt x="16539" y="51"/>
                  <a:pt x="15897" y="169"/>
                </a:cubicBezTo>
                <a:cubicBezTo>
                  <a:pt x="13203" y="677"/>
                  <a:pt x="12356" y="2229"/>
                  <a:pt x="10652" y="3978"/>
                </a:cubicBezTo>
                <a:cubicBezTo>
                  <a:pt x="8618" y="6074"/>
                  <a:pt x="6004" y="7422"/>
                  <a:pt x="4140" y="9750"/>
                </a:cubicBezTo>
                <a:cubicBezTo>
                  <a:pt x="999" y="13693"/>
                  <a:pt x="0" y="19251"/>
                  <a:pt x="1597" y="24032"/>
                </a:cubicBezTo>
                <a:cubicBezTo>
                  <a:pt x="2757" y="27521"/>
                  <a:pt x="5174" y="30518"/>
                  <a:pt x="8145" y="32677"/>
                </a:cubicBezTo>
                <a:cubicBezTo>
                  <a:pt x="11719" y="35271"/>
                  <a:pt x="16121" y="36547"/>
                  <a:pt x="20530" y="36547"/>
                </a:cubicBezTo>
                <a:cubicBezTo>
                  <a:pt x="25719" y="36547"/>
                  <a:pt x="30919" y="34780"/>
                  <a:pt x="34792" y="31312"/>
                </a:cubicBezTo>
                <a:cubicBezTo>
                  <a:pt x="37870" y="28555"/>
                  <a:pt x="40154" y="24773"/>
                  <a:pt x="40573" y="20660"/>
                </a:cubicBezTo>
                <a:cubicBezTo>
                  <a:pt x="41082" y="15709"/>
                  <a:pt x="38807" y="10713"/>
                  <a:pt x="35238" y="7234"/>
                </a:cubicBezTo>
                <a:cubicBezTo>
                  <a:pt x="31670" y="3764"/>
                  <a:pt x="26924" y="1676"/>
                  <a:pt x="22071" y="561"/>
                </a:cubicBezTo>
                <a:cubicBezTo>
                  <a:pt x="20681" y="243"/>
                  <a:pt x="19254" y="0"/>
                  <a:pt x="178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5" name="Google Shape;965;p37"/>
          <p:cNvSpPr txBox="1">
            <a:spLocks noGrp="1"/>
          </p:cNvSpPr>
          <p:nvPr>
            <p:ph type="title"/>
          </p:nvPr>
        </p:nvSpPr>
        <p:spPr>
          <a:xfrm>
            <a:off x="604106" y="703134"/>
            <a:ext cx="5303402" cy="3470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0" dirty="0">
                <a:latin typeface="Arial" panose="020B0604020202020204" pitchFamily="34" charset="0"/>
                <a:cs typeface="Arial" panose="020B0604020202020204" pitchFamily="34" charset="0"/>
              </a:rPr>
              <a:t>BÀI 9: TIẾT 4 </a:t>
            </a:r>
            <a:br>
              <a:rPr lang="en" sz="5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MÔ HÌNH ĐIỆN MẶT TRỜI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7" name="Google Shape;1017;p37"/>
          <p:cNvGrpSpPr/>
          <p:nvPr/>
        </p:nvGrpSpPr>
        <p:grpSpPr>
          <a:xfrm flipH="1">
            <a:off x="423475" y="3942225"/>
            <a:ext cx="502825" cy="736500"/>
            <a:chOff x="6108925" y="2841025"/>
            <a:chExt cx="502825" cy="736500"/>
          </a:xfrm>
        </p:grpSpPr>
        <p:sp>
          <p:nvSpPr>
            <p:cNvPr id="1018" name="Google Shape;1018;p37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37"/>
          <p:cNvGrpSpPr/>
          <p:nvPr/>
        </p:nvGrpSpPr>
        <p:grpSpPr>
          <a:xfrm flipH="1">
            <a:off x="384225" y="4411750"/>
            <a:ext cx="499500" cy="291325"/>
            <a:chOff x="6432425" y="3554250"/>
            <a:chExt cx="499500" cy="291325"/>
          </a:xfrm>
        </p:grpSpPr>
        <p:sp>
          <p:nvSpPr>
            <p:cNvPr id="1027" name="Google Shape;1027;p37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054" name="Google Shape;1054;p37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225;p40">
            <a:extLst>
              <a:ext uri="{FF2B5EF4-FFF2-40B4-BE49-F238E27FC236}">
                <a16:creationId xmlns:a16="http://schemas.microsoft.com/office/drawing/2014/main" id="{0FC82D98-4D08-7AAA-8B80-2F6056ACFAD8}"/>
              </a:ext>
            </a:extLst>
          </p:cNvPr>
          <p:cNvSpPr/>
          <p:nvPr/>
        </p:nvSpPr>
        <p:spPr>
          <a:xfrm rot="8856109">
            <a:off x="5876323" y="1671059"/>
            <a:ext cx="3450318" cy="3116872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6" descr="Hình ảnh Pin Mặt Trời Biểu Tượng Phong Cách Hoạt Hình PNG , Bảng điều Khiển Năng  Lượng Mặt Trời, Pin Biểu Tượng, Biểu Tượng Phong Cách PNG và Vector với nền">
            <a:extLst>
              <a:ext uri="{FF2B5EF4-FFF2-40B4-BE49-F238E27FC236}">
                <a16:creationId xmlns:a16="http://schemas.microsoft.com/office/drawing/2014/main" id="{13843A13-1233-434C-362E-2C01E78A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87" y="1716833"/>
            <a:ext cx="1686153" cy="16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1248;p40">
            <a:extLst>
              <a:ext uri="{FF2B5EF4-FFF2-40B4-BE49-F238E27FC236}">
                <a16:creationId xmlns:a16="http://schemas.microsoft.com/office/drawing/2014/main" id="{04E1537D-6C50-3177-8405-810C811F6E9E}"/>
              </a:ext>
            </a:extLst>
          </p:cNvPr>
          <p:cNvGrpSpPr/>
          <p:nvPr/>
        </p:nvGrpSpPr>
        <p:grpSpPr>
          <a:xfrm>
            <a:off x="6000283" y="2787528"/>
            <a:ext cx="1004925" cy="1899650"/>
            <a:chOff x="4613750" y="2200650"/>
            <a:chExt cx="1004925" cy="1899650"/>
          </a:xfrm>
        </p:grpSpPr>
        <p:sp>
          <p:nvSpPr>
            <p:cNvPr id="7" name="Google Shape;1249;p40">
              <a:extLst>
                <a:ext uri="{FF2B5EF4-FFF2-40B4-BE49-F238E27FC236}">
                  <a16:creationId xmlns:a16="http://schemas.microsoft.com/office/drawing/2014/main" id="{E0FF467A-8388-9EFA-01F4-63BBB8BF61BD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50;p40">
              <a:extLst>
                <a:ext uri="{FF2B5EF4-FFF2-40B4-BE49-F238E27FC236}">
                  <a16:creationId xmlns:a16="http://schemas.microsoft.com/office/drawing/2014/main" id="{058466FA-2B96-F060-6DA9-252A9E920C25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1;p40">
              <a:extLst>
                <a:ext uri="{FF2B5EF4-FFF2-40B4-BE49-F238E27FC236}">
                  <a16:creationId xmlns:a16="http://schemas.microsoft.com/office/drawing/2014/main" id="{8E03D0D9-F003-2B3F-F7B7-FF7B628C3DD1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52;p40">
              <a:extLst>
                <a:ext uri="{FF2B5EF4-FFF2-40B4-BE49-F238E27FC236}">
                  <a16:creationId xmlns:a16="http://schemas.microsoft.com/office/drawing/2014/main" id="{F6B57DE0-46B1-6064-D3F1-C8351B8D9380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53;p40">
              <a:extLst>
                <a:ext uri="{FF2B5EF4-FFF2-40B4-BE49-F238E27FC236}">
                  <a16:creationId xmlns:a16="http://schemas.microsoft.com/office/drawing/2014/main" id="{3513F9D5-4584-A1BF-A38A-74E40BF590A8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4;p40">
              <a:extLst>
                <a:ext uri="{FF2B5EF4-FFF2-40B4-BE49-F238E27FC236}">
                  <a16:creationId xmlns:a16="http://schemas.microsoft.com/office/drawing/2014/main" id="{60F19B60-26D1-5697-F4CB-7B92B203A99E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5;p40">
              <a:extLst>
                <a:ext uri="{FF2B5EF4-FFF2-40B4-BE49-F238E27FC236}">
                  <a16:creationId xmlns:a16="http://schemas.microsoft.com/office/drawing/2014/main" id="{466A87C6-B7F7-1762-B57A-B9CFF89C6FEE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6;p40">
              <a:extLst>
                <a:ext uri="{FF2B5EF4-FFF2-40B4-BE49-F238E27FC236}">
                  <a16:creationId xmlns:a16="http://schemas.microsoft.com/office/drawing/2014/main" id="{A03E640B-7BFF-8005-415C-5666B1A3F8D0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7;p40">
              <a:extLst>
                <a:ext uri="{FF2B5EF4-FFF2-40B4-BE49-F238E27FC236}">
                  <a16:creationId xmlns:a16="http://schemas.microsoft.com/office/drawing/2014/main" id="{01E97E87-6483-FAE2-2FC7-DE2BE3AA2F65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8;p40">
              <a:extLst>
                <a:ext uri="{FF2B5EF4-FFF2-40B4-BE49-F238E27FC236}">
                  <a16:creationId xmlns:a16="http://schemas.microsoft.com/office/drawing/2014/main" id="{E687272E-9C84-C0EF-C6FD-5192297CF504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9;p40">
              <a:extLst>
                <a:ext uri="{FF2B5EF4-FFF2-40B4-BE49-F238E27FC236}">
                  <a16:creationId xmlns:a16="http://schemas.microsoft.com/office/drawing/2014/main" id="{17C51882-FC54-2EE3-64C1-FA2BA2B7BA09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60;p40">
              <a:extLst>
                <a:ext uri="{FF2B5EF4-FFF2-40B4-BE49-F238E27FC236}">
                  <a16:creationId xmlns:a16="http://schemas.microsoft.com/office/drawing/2014/main" id="{86090F48-74BE-39DA-A373-44C26115CBE1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61;p40">
              <a:extLst>
                <a:ext uri="{FF2B5EF4-FFF2-40B4-BE49-F238E27FC236}">
                  <a16:creationId xmlns:a16="http://schemas.microsoft.com/office/drawing/2014/main" id="{3B63838E-7B26-A7F7-3BF4-852D61D3B9E9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62;p40">
              <a:extLst>
                <a:ext uri="{FF2B5EF4-FFF2-40B4-BE49-F238E27FC236}">
                  <a16:creationId xmlns:a16="http://schemas.microsoft.com/office/drawing/2014/main" id="{C52234CB-D8BF-AA0B-5C47-CC0A5D5AC1E0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63;p40">
              <a:extLst>
                <a:ext uri="{FF2B5EF4-FFF2-40B4-BE49-F238E27FC236}">
                  <a16:creationId xmlns:a16="http://schemas.microsoft.com/office/drawing/2014/main" id="{EC934D49-C21A-B576-C2C3-66CE8EB72895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4;p40">
              <a:extLst>
                <a:ext uri="{FF2B5EF4-FFF2-40B4-BE49-F238E27FC236}">
                  <a16:creationId xmlns:a16="http://schemas.microsoft.com/office/drawing/2014/main" id="{C1E0C42A-B1AE-7929-28DF-1770D5764B82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5;p40">
              <a:extLst>
                <a:ext uri="{FF2B5EF4-FFF2-40B4-BE49-F238E27FC236}">
                  <a16:creationId xmlns:a16="http://schemas.microsoft.com/office/drawing/2014/main" id="{4DFA6F1D-9D61-32A5-5774-6C46B37C66D2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6;p40">
              <a:extLst>
                <a:ext uri="{FF2B5EF4-FFF2-40B4-BE49-F238E27FC236}">
                  <a16:creationId xmlns:a16="http://schemas.microsoft.com/office/drawing/2014/main" id="{28ADA310-AAB4-3870-4CA8-4641782ABEAB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7;p40">
              <a:extLst>
                <a:ext uri="{FF2B5EF4-FFF2-40B4-BE49-F238E27FC236}">
                  <a16:creationId xmlns:a16="http://schemas.microsoft.com/office/drawing/2014/main" id="{B8B22946-411D-3975-07AD-C08040A85C24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8;p40">
              <a:extLst>
                <a:ext uri="{FF2B5EF4-FFF2-40B4-BE49-F238E27FC236}">
                  <a16:creationId xmlns:a16="http://schemas.microsoft.com/office/drawing/2014/main" id="{BFD27E96-1BE9-FB63-AA12-E6540B7CFB69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9;p40">
              <a:extLst>
                <a:ext uri="{FF2B5EF4-FFF2-40B4-BE49-F238E27FC236}">
                  <a16:creationId xmlns:a16="http://schemas.microsoft.com/office/drawing/2014/main" id="{485861DF-8BBA-9D18-C434-5267F563ED5A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70;p40">
              <a:extLst>
                <a:ext uri="{FF2B5EF4-FFF2-40B4-BE49-F238E27FC236}">
                  <a16:creationId xmlns:a16="http://schemas.microsoft.com/office/drawing/2014/main" id="{14C4837D-2E41-BEB6-9193-A8E880F9BD3A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71;p40">
              <a:extLst>
                <a:ext uri="{FF2B5EF4-FFF2-40B4-BE49-F238E27FC236}">
                  <a16:creationId xmlns:a16="http://schemas.microsoft.com/office/drawing/2014/main" id="{CD780CC4-2F88-0D5F-6F43-F9E985CC1E7D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72;p40">
              <a:extLst>
                <a:ext uri="{FF2B5EF4-FFF2-40B4-BE49-F238E27FC236}">
                  <a16:creationId xmlns:a16="http://schemas.microsoft.com/office/drawing/2014/main" id="{8691E133-664C-9F85-C7B1-577C297E47DC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3;p40">
              <a:extLst>
                <a:ext uri="{FF2B5EF4-FFF2-40B4-BE49-F238E27FC236}">
                  <a16:creationId xmlns:a16="http://schemas.microsoft.com/office/drawing/2014/main" id="{86C3E2BB-5CFF-0CE5-E62D-86236B31298E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4;p40">
              <a:extLst>
                <a:ext uri="{FF2B5EF4-FFF2-40B4-BE49-F238E27FC236}">
                  <a16:creationId xmlns:a16="http://schemas.microsoft.com/office/drawing/2014/main" id="{957793FA-F70E-E895-9B1B-F7F95AC3E064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5;p40">
              <a:extLst>
                <a:ext uri="{FF2B5EF4-FFF2-40B4-BE49-F238E27FC236}">
                  <a16:creationId xmlns:a16="http://schemas.microsoft.com/office/drawing/2014/main" id="{3683C844-9FD8-BAD5-DC10-FFBA408DB29E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6;p40">
              <a:extLst>
                <a:ext uri="{FF2B5EF4-FFF2-40B4-BE49-F238E27FC236}">
                  <a16:creationId xmlns:a16="http://schemas.microsoft.com/office/drawing/2014/main" id="{EC7FDA1C-37FF-15D5-C865-363F06BB1E21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7;p40">
              <a:extLst>
                <a:ext uri="{FF2B5EF4-FFF2-40B4-BE49-F238E27FC236}">
                  <a16:creationId xmlns:a16="http://schemas.microsoft.com/office/drawing/2014/main" id="{1903DAC0-834F-B98C-6EFD-26E6F755645A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8;p40">
              <a:extLst>
                <a:ext uri="{FF2B5EF4-FFF2-40B4-BE49-F238E27FC236}">
                  <a16:creationId xmlns:a16="http://schemas.microsoft.com/office/drawing/2014/main" id="{BF9482BB-9AB8-11FC-D8F7-CE65AEF23DE9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9;p40">
              <a:extLst>
                <a:ext uri="{FF2B5EF4-FFF2-40B4-BE49-F238E27FC236}">
                  <a16:creationId xmlns:a16="http://schemas.microsoft.com/office/drawing/2014/main" id="{869094B7-790B-BBF3-D8A9-8DFAA142D825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80;p40">
              <a:extLst>
                <a:ext uri="{FF2B5EF4-FFF2-40B4-BE49-F238E27FC236}">
                  <a16:creationId xmlns:a16="http://schemas.microsoft.com/office/drawing/2014/main" id="{E3E6C7B4-0F10-658C-0629-A941818FF2F5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81;p40">
              <a:extLst>
                <a:ext uri="{FF2B5EF4-FFF2-40B4-BE49-F238E27FC236}">
                  <a16:creationId xmlns:a16="http://schemas.microsoft.com/office/drawing/2014/main" id="{98D6C13C-9861-3911-8C6F-BF424D723231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82;p40">
              <a:extLst>
                <a:ext uri="{FF2B5EF4-FFF2-40B4-BE49-F238E27FC236}">
                  <a16:creationId xmlns:a16="http://schemas.microsoft.com/office/drawing/2014/main" id="{AC11FDE6-DF20-208B-0A6F-8086B8E1FC27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83;p40">
              <a:extLst>
                <a:ext uri="{FF2B5EF4-FFF2-40B4-BE49-F238E27FC236}">
                  <a16:creationId xmlns:a16="http://schemas.microsoft.com/office/drawing/2014/main" id="{32418213-5BEE-A62F-F14F-D9B7F30715B2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4;p40">
              <a:extLst>
                <a:ext uri="{FF2B5EF4-FFF2-40B4-BE49-F238E27FC236}">
                  <a16:creationId xmlns:a16="http://schemas.microsoft.com/office/drawing/2014/main" id="{3A91E441-19C0-6E9D-E31D-7D353642B5BE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5;p40">
              <a:extLst>
                <a:ext uri="{FF2B5EF4-FFF2-40B4-BE49-F238E27FC236}">
                  <a16:creationId xmlns:a16="http://schemas.microsoft.com/office/drawing/2014/main" id="{D86BD164-504D-08F3-0C35-9EFCA52345B7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286;p40">
            <a:extLst>
              <a:ext uri="{FF2B5EF4-FFF2-40B4-BE49-F238E27FC236}">
                <a16:creationId xmlns:a16="http://schemas.microsoft.com/office/drawing/2014/main" id="{0CFE3C95-4A33-34AB-E24C-C526C5A40864}"/>
              </a:ext>
            </a:extLst>
          </p:cNvPr>
          <p:cNvSpPr/>
          <p:nvPr/>
        </p:nvSpPr>
        <p:spPr>
          <a:xfrm flipH="1">
            <a:off x="6084955" y="4565878"/>
            <a:ext cx="835589" cy="133697"/>
          </a:xfrm>
          <a:custGeom>
            <a:avLst/>
            <a:gdLst/>
            <a:ahLst/>
            <a:cxnLst/>
            <a:rect l="l" t="t" r="r" b="b"/>
            <a:pathLst>
              <a:path w="78885" h="3703" extrusionOk="0">
                <a:moveTo>
                  <a:pt x="37948" y="0"/>
                </a:moveTo>
                <a:cubicBezTo>
                  <a:pt x="26048" y="0"/>
                  <a:pt x="12801" y="918"/>
                  <a:pt x="0" y="3703"/>
                </a:cubicBezTo>
                <a:lnTo>
                  <a:pt x="78884" y="3422"/>
                </a:lnTo>
                <a:cubicBezTo>
                  <a:pt x="78884" y="3422"/>
                  <a:pt x="60929" y="0"/>
                  <a:pt x="37948" y="0"/>
                </a:cubicBezTo>
                <a:close/>
              </a:path>
            </a:pathLst>
          </a:custGeom>
          <a:solidFill>
            <a:srgbClr val="9AD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Picture 44" descr="A building with solar panels&#10;&#10;Description automatically generated">
            <a:extLst>
              <a:ext uri="{FF2B5EF4-FFF2-40B4-BE49-F238E27FC236}">
                <a16:creationId xmlns:a16="http://schemas.microsoft.com/office/drawing/2014/main" id="{5E1B1B3A-FFC7-7CF6-0DFD-CE2B3090B9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215" y="2787528"/>
            <a:ext cx="2252482" cy="22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5880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0"/>
          <p:cNvSpPr txBox="1">
            <a:spLocks noGrp="1"/>
          </p:cNvSpPr>
          <p:nvPr>
            <p:ph type="subTitle" idx="1"/>
          </p:nvPr>
        </p:nvSpPr>
        <p:spPr>
          <a:xfrm>
            <a:off x="1421541" y="1552209"/>
            <a:ext cx="658550" cy="6845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4" name="Google Shape;1194;p40"/>
          <p:cNvSpPr txBox="1">
            <a:spLocks noGrp="1"/>
          </p:cNvSpPr>
          <p:nvPr>
            <p:ph type="subTitle" idx="2"/>
          </p:nvPr>
        </p:nvSpPr>
        <p:spPr>
          <a:xfrm>
            <a:off x="1873973" y="1422079"/>
            <a:ext cx="5417744" cy="1452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Tìm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hiểu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lựa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chọn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tiết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vật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liệu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cụ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cần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thiết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cho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endParaRPr lang="en-VN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95" name="Google Shape;1195;p40"/>
          <p:cNvSpPr txBox="1">
            <a:spLocks noGrp="1"/>
          </p:cNvSpPr>
          <p:nvPr>
            <p:ph type="subTitle" idx="3"/>
          </p:nvPr>
        </p:nvSpPr>
        <p:spPr>
          <a:xfrm>
            <a:off x="1261354" y="2746061"/>
            <a:ext cx="953724" cy="7548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6" name="Google Shape;1196;p40"/>
          <p:cNvSpPr txBox="1">
            <a:spLocks noGrp="1"/>
          </p:cNvSpPr>
          <p:nvPr>
            <p:ph type="subTitle" idx="4"/>
          </p:nvPr>
        </p:nvSpPr>
        <p:spPr>
          <a:xfrm>
            <a:off x="2061893" y="2739773"/>
            <a:ext cx="4961959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Tìm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hiểu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xây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dựng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bảng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tiêu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đánh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sản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9" name="Google Shape;1199;p40"/>
          <p:cNvGrpSpPr/>
          <p:nvPr/>
        </p:nvGrpSpPr>
        <p:grpSpPr>
          <a:xfrm>
            <a:off x="203519" y="3368183"/>
            <a:ext cx="871187" cy="1363769"/>
            <a:chOff x="3113425" y="3347900"/>
            <a:chExt cx="511350" cy="800475"/>
          </a:xfrm>
        </p:grpSpPr>
        <p:sp>
          <p:nvSpPr>
            <p:cNvPr id="1200" name="Google Shape;1200;p40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40"/>
          <p:cNvGrpSpPr/>
          <p:nvPr/>
        </p:nvGrpSpPr>
        <p:grpSpPr>
          <a:xfrm>
            <a:off x="645471" y="3995453"/>
            <a:ext cx="502825" cy="736500"/>
            <a:chOff x="6108925" y="2841025"/>
            <a:chExt cx="502825" cy="736500"/>
          </a:xfrm>
        </p:grpSpPr>
        <p:sp>
          <p:nvSpPr>
            <p:cNvPr id="1288" name="Google Shape;1288;p40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40"/>
          <p:cNvGrpSpPr/>
          <p:nvPr/>
        </p:nvGrpSpPr>
        <p:grpSpPr>
          <a:xfrm>
            <a:off x="688046" y="4464978"/>
            <a:ext cx="499500" cy="291325"/>
            <a:chOff x="6432425" y="3554250"/>
            <a:chExt cx="499500" cy="291325"/>
          </a:xfrm>
        </p:grpSpPr>
        <p:sp>
          <p:nvSpPr>
            <p:cNvPr id="1297" name="Google Shape;1297;p40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306" name="Google Shape;1306;p40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787;p35">
            <a:extLst>
              <a:ext uri="{FF2B5EF4-FFF2-40B4-BE49-F238E27FC236}">
                <a16:creationId xmlns:a16="http://schemas.microsoft.com/office/drawing/2014/main" id="{DD285934-0518-24EA-C39A-971349480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095" y="76499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ình ảnh Pin Mặt Trời Biểu Tượng Phong Cách Hoạt Hình PNG , Bảng điều Khiển Năng  Lượng Mặt Trời, Pin Biểu Tượng, Biểu Tượng Phong Cách PNG và Vector với nền">
            <a:extLst>
              <a:ext uri="{FF2B5EF4-FFF2-40B4-BE49-F238E27FC236}">
                <a16:creationId xmlns:a16="http://schemas.microsoft.com/office/drawing/2014/main" id="{77C54575-0291-720B-1F64-780916C1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87" y="1716833"/>
            <a:ext cx="1686153" cy="16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A building with solar panels&#10;&#10;Description automatically generated">
            <a:extLst>
              <a:ext uri="{FF2B5EF4-FFF2-40B4-BE49-F238E27FC236}">
                <a16:creationId xmlns:a16="http://schemas.microsoft.com/office/drawing/2014/main" id="{B9EC4A6B-E2A9-6755-6CB8-C437DB2108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215" y="2787528"/>
            <a:ext cx="2252482" cy="22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" grpId="0" build="p"/>
      <p:bldP spid="1194" grpId="0" build="p"/>
      <p:bldP spid="1195" grpId="0" build="p"/>
      <p:bldP spid="119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5" name="Google Shape;1305;p40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306" name="Google Shape;1306;p40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48E9FEA-1B3B-9E7F-AD1F-B2CC16182ACD}"/>
              </a:ext>
            </a:extLst>
          </p:cNvPr>
          <p:cNvGrpSpPr/>
          <p:nvPr/>
        </p:nvGrpSpPr>
        <p:grpSpPr>
          <a:xfrm>
            <a:off x="260847" y="234262"/>
            <a:ext cx="8622305" cy="873333"/>
            <a:chOff x="423354" y="559015"/>
            <a:chExt cx="8622305" cy="1003597"/>
          </a:xfrm>
        </p:grpSpPr>
        <p:sp>
          <p:nvSpPr>
            <p:cNvPr id="58" name="Pentagon 57">
              <a:extLst>
                <a:ext uri="{FF2B5EF4-FFF2-40B4-BE49-F238E27FC236}">
                  <a16:creationId xmlns:a16="http://schemas.microsoft.com/office/drawing/2014/main" id="{1D6ABD72-8651-24B1-2223-54933DF2348B}"/>
                </a:ext>
              </a:extLst>
            </p:cNvPr>
            <p:cNvSpPr/>
            <p:nvPr/>
          </p:nvSpPr>
          <p:spPr>
            <a:xfrm>
              <a:off x="423354" y="559015"/>
              <a:ext cx="1918149" cy="1003597"/>
            </a:xfrm>
            <a:prstGeom prst="homePlate">
              <a:avLst/>
            </a:prstGeom>
            <a:solidFill>
              <a:srgbClr val="C42E22">
                <a:lumMod val="20000"/>
                <a:lumOff val="80000"/>
              </a:srgbClr>
            </a:solidFill>
            <a:ln w="25400" cap="flat" cmpd="sng" algn="ctr">
              <a:solidFill>
                <a:srgbClr val="C42E22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Hoạt động 1</a:t>
              </a:r>
            </a:p>
          </p:txBody>
        </p:sp>
        <p:sp>
          <p:nvSpPr>
            <p:cNvPr id="59" name="Chevron 58">
              <a:extLst>
                <a:ext uri="{FF2B5EF4-FFF2-40B4-BE49-F238E27FC236}">
                  <a16:creationId xmlns:a16="http://schemas.microsoft.com/office/drawing/2014/main" id="{30FE4150-3FE8-BB8C-EF44-D7A375F11CD8}"/>
                </a:ext>
              </a:extLst>
            </p:cNvPr>
            <p:cNvSpPr/>
            <p:nvPr/>
          </p:nvSpPr>
          <p:spPr>
            <a:xfrm>
              <a:off x="2030966" y="559015"/>
              <a:ext cx="7014693" cy="1002366"/>
            </a:xfrm>
            <a:prstGeom prst="chevron">
              <a:avLst/>
            </a:prstGeom>
            <a:solidFill>
              <a:srgbClr val="C42E22">
                <a:lumMod val="20000"/>
                <a:lumOff val="80000"/>
              </a:srgbClr>
            </a:solidFill>
            <a:ln w="25400" cap="flat" cmpd="sng" algn="ctr">
              <a:solidFill>
                <a:srgbClr val="C42E22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Tìm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hiểu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lựa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chọn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những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chi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tiết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vật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liệu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dụng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cụ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cần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thiết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cho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mô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</a:t>
              </a:r>
              <a:endPara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84" name="Google Shape;1199;p40">
            <a:extLst>
              <a:ext uri="{FF2B5EF4-FFF2-40B4-BE49-F238E27FC236}">
                <a16:creationId xmlns:a16="http://schemas.microsoft.com/office/drawing/2014/main" id="{981C9CC7-B2DB-A6AF-A42F-76E27E80803C}"/>
              </a:ext>
            </a:extLst>
          </p:cNvPr>
          <p:cNvGrpSpPr/>
          <p:nvPr/>
        </p:nvGrpSpPr>
        <p:grpSpPr>
          <a:xfrm>
            <a:off x="48202" y="3369357"/>
            <a:ext cx="871187" cy="1363769"/>
            <a:chOff x="3113425" y="3347900"/>
            <a:chExt cx="511350" cy="800475"/>
          </a:xfrm>
        </p:grpSpPr>
        <p:sp>
          <p:nvSpPr>
            <p:cNvPr id="1085" name="Google Shape;1200;p40">
              <a:extLst>
                <a:ext uri="{FF2B5EF4-FFF2-40B4-BE49-F238E27FC236}">
                  <a16:creationId xmlns:a16="http://schemas.microsoft.com/office/drawing/2014/main" id="{F499493D-AEDB-0668-AA85-DC0DBC8936B5}"/>
                </a:ext>
              </a:extLst>
            </p:cNvPr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201;p40">
              <a:extLst>
                <a:ext uri="{FF2B5EF4-FFF2-40B4-BE49-F238E27FC236}">
                  <a16:creationId xmlns:a16="http://schemas.microsoft.com/office/drawing/2014/main" id="{DBD10EC9-6AD7-1E52-388E-8BCEFBC2D9D2}"/>
                </a:ext>
              </a:extLst>
            </p:cNvPr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202;p40">
              <a:extLst>
                <a:ext uri="{FF2B5EF4-FFF2-40B4-BE49-F238E27FC236}">
                  <a16:creationId xmlns:a16="http://schemas.microsoft.com/office/drawing/2014/main" id="{DC83B8B3-AFEB-FF5F-D91D-FAD22CF4B612}"/>
                </a:ext>
              </a:extLst>
            </p:cNvPr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203;p40">
              <a:extLst>
                <a:ext uri="{FF2B5EF4-FFF2-40B4-BE49-F238E27FC236}">
                  <a16:creationId xmlns:a16="http://schemas.microsoft.com/office/drawing/2014/main" id="{3C04431F-1371-A116-7D8C-028B6CD4AF3C}"/>
                </a:ext>
              </a:extLst>
            </p:cNvPr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204;p40">
              <a:extLst>
                <a:ext uri="{FF2B5EF4-FFF2-40B4-BE49-F238E27FC236}">
                  <a16:creationId xmlns:a16="http://schemas.microsoft.com/office/drawing/2014/main" id="{B5B3EEBB-B95D-B7A5-E251-7B0799E0CC6E}"/>
                </a:ext>
              </a:extLst>
            </p:cNvPr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205;p40">
              <a:extLst>
                <a:ext uri="{FF2B5EF4-FFF2-40B4-BE49-F238E27FC236}">
                  <a16:creationId xmlns:a16="http://schemas.microsoft.com/office/drawing/2014/main" id="{19E2230F-7A52-859B-B386-CBF6F4429D08}"/>
                </a:ext>
              </a:extLst>
            </p:cNvPr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206;p40">
              <a:extLst>
                <a:ext uri="{FF2B5EF4-FFF2-40B4-BE49-F238E27FC236}">
                  <a16:creationId xmlns:a16="http://schemas.microsoft.com/office/drawing/2014/main" id="{FBB13E8B-CF4B-67CE-A59B-93133B04D008}"/>
                </a:ext>
              </a:extLst>
            </p:cNvPr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207;p40">
              <a:extLst>
                <a:ext uri="{FF2B5EF4-FFF2-40B4-BE49-F238E27FC236}">
                  <a16:creationId xmlns:a16="http://schemas.microsoft.com/office/drawing/2014/main" id="{448D47ED-A0FD-D096-5E1A-6C59E3C29D90}"/>
                </a:ext>
              </a:extLst>
            </p:cNvPr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208;p40">
              <a:extLst>
                <a:ext uri="{FF2B5EF4-FFF2-40B4-BE49-F238E27FC236}">
                  <a16:creationId xmlns:a16="http://schemas.microsoft.com/office/drawing/2014/main" id="{E0258279-18B3-49C1-A3BE-FBB482AC46F3}"/>
                </a:ext>
              </a:extLst>
            </p:cNvPr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209;p40">
              <a:extLst>
                <a:ext uri="{FF2B5EF4-FFF2-40B4-BE49-F238E27FC236}">
                  <a16:creationId xmlns:a16="http://schemas.microsoft.com/office/drawing/2014/main" id="{7AF60703-C2DC-3B67-BDCB-0618CE9D373C}"/>
                </a:ext>
              </a:extLst>
            </p:cNvPr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210;p40">
              <a:extLst>
                <a:ext uri="{FF2B5EF4-FFF2-40B4-BE49-F238E27FC236}">
                  <a16:creationId xmlns:a16="http://schemas.microsoft.com/office/drawing/2014/main" id="{A4AECD84-64E2-C249-20A8-7273576AB62E}"/>
                </a:ext>
              </a:extLst>
            </p:cNvPr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211;p40">
              <a:extLst>
                <a:ext uri="{FF2B5EF4-FFF2-40B4-BE49-F238E27FC236}">
                  <a16:creationId xmlns:a16="http://schemas.microsoft.com/office/drawing/2014/main" id="{B78E0388-E4BD-1719-EAAF-0216FCFA3A65}"/>
                </a:ext>
              </a:extLst>
            </p:cNvPr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212;p40">
              <a:extLst>
                <a:ext uri="{FF2B5EF4-FFF2-40B4-BE49-F238E27FC236}">
                  <a16:creationId xmlns:a16="http://schemas.microsoft.com/office/drawing/2014/main" id="{3972442E-7F7A-648F-E138-B2B8E91D7519}"/>
                </a:ext>
              </a:extLst>
            </p:cNvPr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213;p40">
              <a:extLst>
                <a:ext uri="{FF2B5EF4-FFF2-40B4-BE49-F238E27FC236}">
                  <a16:creationId xmlns:a16="http://schemas.microsoft.com/office/drawing/2014/main" id="{40FB4684-307F-5962-6398-8B430600C469}"/>
                </a:ext>
              </a:extLst>
            </p:cNvPr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214;p40">
              <a:extLst>
                <a:ext uri="{FF2B5EF4-FFF2-40B4-BE49-F238E27FC236}">
                  <a16:creationId xmlns:a16="http://schemas.microsoft.com/office/drawing/2014/main" id="{9A3E8D28-E505-E10D-E102-B9427D103CB0}"/>
                </a:ext>
              </a:extLst>
            </p:cNvPr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215;p40">
              <a:extLst>
                <a:ext uri="{FF2B5EF4-FFF2-40B4-BE49-F238E27FC236}">
                  <a16:creationId xmlns:a16="http://schemas.microsoft.com/office/drawing/2014/main" id="{8B444D7A-2CE4-FC21-BD35-32C23B8FA5C7}"/>
                </a:ext>
              </a:extLst>
            </p:cNvPr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216;p40">
              <a:extLst>
                <a:ext uri="{FF2B5EF4-FFF2-40B4-BE49-F238E27FC236}">
                  <a16:creationId xmlns:a16="http://schemas.microsoft.com/office/drawing/2014/main" id="{F7F759BA-CFCD-C4A8-E39A-5D57A7354296}"/>
                </a:ext>
              </a:extLst>
            </p:cNvPr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217;p40">
              <a:extLst>
                <a:ext uri="{FF2B5EF4-FFF2-40B4-BE49-F238E27FC236}">
                  <a16:creationId xmlns:a16="http://schemas.microsoft.com/office/drawing/2014/main" id="{1F6B2D82-75B6-C339-7B5F-F1371C81952E}"/>
                </a:ext>
              </a:extLst>
            </p:cNvPr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218;p40">
              <a:extLst>
                <a:ext uri="{FF2B5EF4-FFF2-40B4-BE49-F238E27FC236}">
                  <a16:creationId xmlns:a16="http://schemas.microsoft.com/office/drawing/2014/main" id="{2710AE09-1BB6-22CC-C87C-3D53CA0BF1AC}"/>
                </a:ext>
              </a:extLst>
            </p:cNvPr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219;p40">
              <a:extLst>
                <a:ext uri="{FF2B5EF4-FFF2-40B4-BE49-F238E27FC236}">
                  <a16:creationId xmlns:a16="http://schemas.microsoft.com/office/drawing/2014/main" id="{29596F22-D509-571D-F2A5-A57DFFDDC438}"/>
                </a:ext>
              </a:extLst>
            </p:cNvPr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220;p40">
              <a:extLst>
                <a:ext uri="{FF2B5EF4-FFF2-40B4-BE49-F238E27FC236}">
                  <a16:creationId xmlns:a16="http://schemas.microsoft.com/office/drawing/2014/main" id="{2E17B0B9-AE6F-5FF9-DCD0-F21C89C8863F}"/>
                </a:ext>
              </a:extLst>
            </p:cNvPr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221;p40">
              <a:extLst>
                <a:ext uri="{FF2B5EF4-FFF2-40B4-BE49-F238E27FC236}">
                  <a16:creationId xmlns:a16="http://schemas.microsoft.com/office/drawing/2014/main" id="{1619B55C-184A-69D1-3078-F3848B683B60}"/>
                </a:ext>
              </a:extLst>
            </p:cNvPr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222;p40">
              <a:extLst>
                <a:ext uri="{FF2B5EF4-FFF2-40B4-BE49-F238E27FC236}">
                  <a16:creationId xmlns:a16="http://schemas.microsoft.com/office/drawing/2014/main" id="{B73AFDE7-7C75-060C-C631-8C286C5CBB35}"/>
                </a:ext>
              </a:extLst>
            </p:cNvPr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223;p40">
              <a:extLst>
                <a:ext uri="{FF2B5EF4-FFF2-40B4-BE49-F238E27FC236}">
                  <a16:creationId xmlns:a16="http://schemas.microsoft.com/office/drawing/2014/main" id="{B810D130-34BF-6C43-BE1B-B795EA2B8840}"/>
                </a:ext>
              </a:extLst>
            </p:cNvPr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224;p40">
              <a:extLst>
                <a:ext uri="{FF2B5EF4-FFF2-40B4-BE49-F238E27FC236}">
                  <a16:creationId xmlns:a16="http://schemas.microsoft.com/office/drawing/2014/main" id="{C1250B25-C0E9-1160-FF59-3872008A9219}"/>
                </a:ext>
              </a:extLst>
            </p:cNvPr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" name="Google Shape;1287;p40">
            <a:extLst>
              <a:ext uri="{FF2B5EF4-FFF2-40B4-BE49-F238E27FC236}">
                <a16:creationId xmlns:a16="http://schemas.microsoft.com/office/drawing/2014/main" id="{F7A9E85A-9B12-AD3F-0DDE-A0C03D2BDE87}"/>
              </a:ext>
            </a:extLst>
          </p:cNvPr>
          <p:cNvGrpSpPr/>
          <p:nvPr/>
        </p:nvGrpSpPr>
        <p:grpSpPr>
          <a:xfrm>
            <a:off x="490154" y="3996627"/>
            <a:ext cx="502825" cy="736500"/>
            <a:chOff x="6108925" y="2841025"/>
            <a:chExt cx="502825" cy="736500"/>
          </a:xfrm>
        </p:grpSpPr>
        <p:sp>
          <p:nvSpPr>
            <p:cNvPr id="1175" name="Google Shape;1288;p40">
              <a:extLst>
                <a:ext uri="{FF2B5EF4-FFF2-40B4-BE49-F238E27FC236}">
                  <a16:creationId xmlns:a16="http://schemas.microsoft.com/office/drawing/2014/main" id="{25237A2E-1B2C-6E8F-6846-DB4B6E057B9C}"/>
                </a:ext>
              </a:extLst>
            </p:cNvPr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289;p40">
              <a:extLst>
                <a:ext uri="{FF2B5EF4-FFF2-40B4-BE49-F238E27FC236}">
                  <a16:creationId xmlns:a16="http://schemas.microsoft.com/office/drawing/2014/main" id="{302B43D2-E010-7B4D-5763-01CA69448C11}"/>
                </a:ext>
              </a:extLst>
            </p:cNvPr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290;p40">
              <a:extLst>
                <a:ext uri="{FF2B5EF4-FFF2-40B4-BE49-F238E27FC236}">
                  <a16:creationId xmlns:a16="http://schemas.microsoft.com/office/drawing/2014/main" id="{7B62F580-6CD5-C013-9272-543079F0D4A6}"/>
                </a:ext>
              </a:extLst>
            </p:cNvPr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291;p40">
              <a:extLst>
                <a:ext uri="{FF2B5EF4-FFF2-40B4-BE49-F238E27FC236}">
                  <a16:creationId xmlns:a16="http://schemas.microsoft.com/office/drawing/2014/main" id="{D3780711-AB92-5DA7-1CFD-3C6CE77E89D1}"/>
                </a:ext>
              </a:extLst>
            </p:cNvPr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292;p40">
              <a:extLst>
                <a:ext uri="{FF2B5EF4-FFF2-40B4-BE49-F238E27FC236}">
                  <a16:creationId xmlns:a16="http://schemas.microsoft.com/office/drawing/2014/main" id="{9076E951-923F-0C4F-C6B9-51940102ED68}"/>
                </a:ext>
              </a:extLst>
            </p:cNvPr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293;p40">
              <a:extLst>
                <a:ext uri="{FF2B5EF4-FFF2-40B4-BE49-F238E27FC236}">
                  <a16:creationId xmlns:a16="http://schemas.microsoft.com/office/drawing/2014/main" id="{74B749D9-98D9-82B6-3512-64263BBEC7E0}"/>
                </a:ext>
              </a:extLst>
            </p:cNvPr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294;p40">
              <a:extLst>
                <a:ext uri="{FF2B5EF4-FFF2-40B4-BE49-F238E27FC236}">
                  <a16:creationId xmlns:a16="http://schemas.microsoft.com/office/drawing/2014/main" id="{BF261682-D20E-2CF8-0FF6-7C1B28FA842F}"/>
                </a:ext>
              </a:extLst>
            </p:cNvPr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295;p40">
              <a:extLst>
                <a:ext uri="{FF2B5EF4-FFF2-40B4-BE49-F238E27FC236}">
                  <a16:creationId xmlns:a16="http://schemas.microsoft.com/office/drawing/2014/main" id="{FB407CE2-313C-F035-8DE0-C5621BE67380}"/>
                </a:ext>
              </a:extLst>
            </p:cNvPr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296;p40">
            <a:extLst>
              <a:ext uri="{FF2B5EF4-FFF2-40B4-BE49-F238E27FC236}">
                <a16:creationId xmlns:a16="http://schemas.microsoft.com/office/drawing/2014/main" id="{48EC687E-9896-4E5B-83C6-18D2DC7EDFF1}"/>
              </a:ext>
            </a:extLst>
          </p:cNvPr>
          <p:cNvGrpSpPr/>
          <p:nvPr/>
        </p:nvGrpSpPr>
        <p:grpSpPr>
          <a:xfrm>
            <a:off x="532729" y="4466152"/>
            <a:ext cx="499500" cy="291325"/>
            <a:chOff x="6432425" y="3554250"/>
            <a:chExt cx="499500" cy="291325"/>
          </a:xfrm>
        </p:grpSpPr>
        <p:sp>
          <p:nvSpPr>
            <p:cNvPr id="1184" name="Google Shape;1297;p40">
              <a:extLst>
                <a:ext uri="{FF2B5EF4-FFF2-40B4-BE49-F238E27FC236}">
                  <a16:creationId xmlns:a16="http://schemas.microsoft.com/office/drawing/2014/main" id="{92D9005E-24F6-BFB5-C54C-CBD56197B089}"/>
                </a:ext>
              </a:extLst>
            </p:cNvPr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298;p40">
              <a:extLst>
                <a:ext uri="{FF2B5EF4-FFF2-40B4-BE49-F238E27FC236}">
                  <a16:creationId xmlns:a16="http://schemas.microsoft.com/office/drawing/2014/main" id="{6A6011CE-FB2F-97E3-E1EF-DE3135357D1B}"/>
                </a:ext>
              </a:extLst>
            </p:cNvPr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299;p40">
              <a:extLst>
                <a:ext uri="{FF2B5EF4-FFF2-40B4-BE49-F238E27FC236}">
                  <a16:creationId xmlns:a16="http://schemas.microsoft.com/office/drawing/2014/main" id="{87CD0440-D942-09FA-91E0-CC016228FF79}"/>
                </a:ext>
              </a:extLst>
            </p:cNvPr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300;p40">
              <a:extLst>
                <a:ext uri="{FF2B5EF4-FFF2-40B4-BE49-F238E27FC236}">
                  <a16:creationId xmlns:a16="http://schemas.microsoft.com/office/drawing/2014/main" id="{F9D8D162-C41A-9394-955D-A2B43EFCD743}"/>
                </a:ext>
              </a:extLst>
            </p:cNvPr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301;p40">
              <a:extLst>
                <a:ext uri="{FF2B5EF4-FFF2-40B4-BE49-F238E27FC236}">
                  <a16:creationId xmlns:a16="http://schemas.microsoft.com/office/drawing/2014/main" id="{A299721A-6D32-E1CD-0BA1-718CA96C1F59}"/>
                </a:ext>
              </a:extLst>
            </p:cNvPr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302;p40">
              <a:extLst>
                <a:ext uri="{FF2B5EF4-FFF2-40B4-BE49-F238E27FC236}">
                  <a16:creationId xmlns:a16="http://schemas.microsoft.com/office/drawing/2014/main" id="{25F7F45E-15DD-970D-A867-E3FE3DAE6794}"/>
                </a:ext>
              </a:extLst>
            </p:cNvPr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303;p40">
              <a:extLst>
                <a:ext uri="{FF2B5EF4-FFF2-40B4-BE49-F238E27FC236}">
                  <a16:creationId xmlns:a16="http://schemas.microsoft.com/office/drawing/2014/main" id="{0257F563-CA7D-59DA-7912-87586F4B8A8B}"/>
                </a:ext>
              </a:extLst>
            </p:cNvPr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304;p40">
              <a:extLst>
                <a:ext uri="{FF2B5EF4-FFF2-40B4-BE49-F238E27FC236}">
                  <a16:creationId xmlns:a16="http://schemas.microsoft.com/office/drawing/2014/main" id="{502968A5-F0C0-F078-8322-8829955835D9}"/>
                </a:ext>
              </a:extLst>
            </p:cNvPr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2" name="Snip Diagonal Corner Rectangle 1191">
            <a:extLst>
              <a:ext uri="{FF2B5EF4-FFF2-40B4-BE49-F238E27FC236}">
                <a16:creationId xmlns:a16="http://schemas.microsoft.com/office/drawing/2014/main" id="{9D6DCCB6-32B4-B447-0FA7-8611A3B41C8D}"/>
              </a:ext>
            </a:extLst>
          </p:cNvPr>
          <p:cNvSpPr/>
          <p:nvPr/>
        </p:nvSpPr>
        <p:spPr>
          <a:xfrm>
            <a:off x="4487996" y="1396674"/>
            <a:ext cx="4161712" cy="3085331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93" name="Snip Diagonal Corner Rectangle 1192">
            <a:extLst>
              <a:ext uri="{FF2B5EF4-FFF2-40B4-BE49-F238E27FC236}">
                <a16:creationId xmlns:a16="http://schemas.microsoft.com/office/drawing/2014/main" id="{780721E1-7019-6DB5-B9E3-11DCB4E483C6}"/>
              </a:ext>
            </a:extLst>
          </p:cNvPr>
          <p:cNvSpPr/>
          <p:nvPr/>
        </p:nvSpPr>
        <p:spPr>
          <a:xfrm>
            <a:off x="4613369" y="1559413"/>
            <a:ext cx="3885112" cy="277972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Dựa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ở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4 – “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Thiết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kế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nghệ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”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“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Mô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điện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trời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”,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em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hãy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tự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thiết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kế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sản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phẩm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mà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mình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mong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u="none" strike="noStrike" kern="0" cap="none" spc="0" normalizeH="0" baseline="0" noProof="0" dirty="0" err="1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muốn</a:t>
            </a:r>
            <a:r>
              <a:rPr kumimoji="0" lang="nl-NL" sz="2000" b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”.</a:t>
            </a:r>
          </a:p>
        </p:txBody>
      </p:sp>
      <p:sp>
        <p:nvSpPr>
          <p:cNvPr id="1194" name="Snip Diagonal Corner Rectangle 1193">
            <a:extLst>
              <a:ext uri="{FF2B5EF4-FFF2-40B4-BE49-F238E27FC236}">
                <a16:creationId xmlns:a16="http://schemas.microsoft.com/office/drawing/2014/main" id="{80CEC091-28BC-4082-B1AC-1B18642F66DE}"/>
              </a:ext>
            </a:extLst>
          </p:cNvPr>
          <p:cNvSpPr/>
          <p:nvPr/>
        </p:nvSpPr>
        <p:spPr>
          <a:xfrm>
            <a:off x="929399" y="1398720"/>
            <a:ext cx="3313279" cy="312655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VN" dirty="0"/>
          </a:p>
        </p:txBody>
      </p:sp>
      <p:sp>
        <p:nvSpPr>
          <p:cNvPr id="1195" name="Snip Diagonal Corner Rectangle 1194">
            <a:extLst>
              <a:ext uri="{FF2B5EF4-FFF2-40B4-BE49-F238E27FC236}">
                <a16:creationId xmlns:a16="http://schemas.microsoft.com/office/drawing/2014/main" id="{136EE0CE-FA59-2D8C-4B2B-F3F2F55E967D}"/>
              </a:ext>
            </a:extLst>
          </p:cNvPr>
          <p:cNvSpPr/>
          <p:nvPr/>
        </p:nvSpPr>
        <p:spPr>
          <a:xfrm>
            <a:off x="1052020" y="1552384"/>
            <a:ext cx="3068035" cy="278880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196" name="Picture 2">
            <a:extLst>
              <a:ext uri="{FF2B5EF4-FFF2-40B4-BE49-F238E27FC236}">
                <a16:creationId xmlns:a16="http://schemas.microsoft.com/office/drawing/2014/main" id="{81D55499-958F-827D-C8DB-5523CEC2C8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3475" y="2336769"/>
            <a:ext cx="2981142" cy="1904204"/>
          </a:xfrm>
          <a:prstGeom prst="rect">
            <a:avLst/>
          </a:prstGeom>
        </p:spPr>
      </p:pic>
      <p:sp>
        <p:nvSpPr>
          <p:cNvPr id="1197" name="Google Shape;787;p35">
            <a:extLst>
              <a:ext uri="{FF2B5EF4-FFF2-40B4-BE49-F238E27FC236}">
                <a16:creationId xmlns:a16="http://schemas.microsoft.com/office/drawing/2014/main" id="{69597C45-3934-ED41-FEA8-10E6FCCEE8EC}"/>
              </a:ext>
            </a:extLst>
          </p:cNvPr>
          <p:cNvSpPr txBox="1">
            <a:spLocks/>
          </p:cNvSpPr>
          <p:nvPr/>
        </p:nvSpPr>
        <p:spPr>
          <a:xfrm>
            <a:off x="-1273213" y="166000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DM Serif Display"/>
              <a:buNone/>
              <a:defRPr sz="2400" b="1" i="0" u="none" strike="noStrike" cap="none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b="1" i="1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427549689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787;p35">
            <a:extLst>
              <a:ext uri="{FF2B5EF4-FFF2-40B4-BE49-F238E27FC236}">
                <a16:creationId xmlns:a16="http://schemas.microsoft.com/office/drawing/2014/main" id="{F9695A7F-23DD-3FE5-C388-4E4B05483B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49" y="271069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TRÒ CHƠI “ĐƯỜNG ĐUA CÔNG NGHỆ”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C1A48-CDD1-8590-C0BD-E2EA9A8E94BF}"/>
              </a:ext>
            </a:extLst>
          </p:cNvPr>
          <p:cNvSpPr txBox="1"/>
          <p:nvPr/>
        </p:nvSpPr>
        <p:spPr>
          <a:xfrm>
            <a:off x="301556" y="784713"/>
            <a:ext cx="8515873" cy="4190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nl-NL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lượng</a:t>
            </a:r>
            <a:r>
              <a:rPr lang="nl-NL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ỗi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 – 4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nl-NL" sz="20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Cách</a:t>
            </a:r>
            <a:r>
              <a:rPr lang="nl-NL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chơi</a:t>
            </a:r>
            <a:r>
              <a:rPr lang="nl-NL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hành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lắp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ghép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kĩ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thuật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nhóm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lên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bục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giảng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.</a:t>
            </a:r>
            <a:endParaRPr lang="nl-NL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Mỗi đội </a:t>
            </a:r>
            <a:r>
              <a:rPr lang="vi-VN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chọn một “người đại diện” </a:t>
            </a:r>
            <a:r>
              <a:rPr lang="vi-VN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 chọn chi tiết, vật liệu, dụng cụ.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 </a:t>
            </a:r>
            <a:r>
              <a:rPr lang="vi-VN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thời gian 2 phút</a:t>
            </a:r>
            <a:r>
              <a:rPr lang="vi-VN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người đại diện lựa chọn những chi tiết, vật liệu, dụng cụ trước mắt với sự hướng dẫn của đồng đội phía dưới.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thúc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đội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kiểm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lẫn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bổ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sung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nếu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thiếu</a:t>
            </a:r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oogle Shape;1053;p37">
            <a:extLst>
              <a:ext uri="{FF2B5EF4-FFF2-40B4-BE49-F238E27FC236}">
                <a16:creationId xmlns:a16="http://schemas.microsoft.com/office/drawing/2014/main" id="{DC7CD84C-140D-AA8B-7A63-1052DD6F013B}"/>
              </a:ext>
            </a:extLst>
          </p:cNvPr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5" name="Google Shape;1054;p37">
              <a:extLst>
                <a:ext uri="{FF2B5EF4-FFF2-40B4-BE49-F238E27FC236}">
                  <a16:creationId xmlns:a16="http://schemas.microsoft.com/office/drawing/2014/main" id="{2101E945-9612-14D5-D1CC-1998871F4602}"/>
                </a:ext>
              </a:extLst>
            </p:cNvPr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55;p37">
              <a:extLst>
                <a:ext uri="{FF2B5EF4-FFF2-40B4-BE49-F238E27FC236}">
                  <a16:creationId xmlns:a16="http://schemas.microsoft.com/office/drawing/2014/main" id="{48A1CD9B-F5A6-E5EF-54C5-D6991D358EBB}"/>
                </a:ext>
              </a:extLst>
            </p:cNvPr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56;p37">
              <a:extLst>
                <a:ext uri="{FF2B5EF4-FFF2-40B4-BE49-F238E27FC236}">
                  <a16:creationId xmlns:a16="http://schemas.microsoft.com/office/drawing/2014/main" id="{4FE5245C-05AB-79B3-7DAB-F878DDAAFF18}"/>
                </a:ext>
              </a:extLst>
            </p:cNvPr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 descr="A curved road with white markings&#10;&#10;Description automatically generated">
            <a:extLst>
              <a:ext uri="{FF2B5EF4-FFF2-40B4-BE49-F238E27FC236}">
                <a16:creationId xmlns:a16="http://schemas.microsoft.com/office/drawing/2014/main" id="{44D5D9DE-7C0D-C95D-7737-4E01F30CED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9164" y="386023"/>
            <a:ext cx="1708265" cy="10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281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5" name="Google Shape;1305;p40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306" name="Google Shape;1306;p40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48E9FEA-1B3B-9E7F-AD1F-B2CC16182ACD}"/>
              </a:ext>
            </a:extLst>
          </p:cNvPr>
          <p:cNvGrpSpPr/>
          <p:nvPr/>
        </p:nvGrpSpPr>
        <p:grpSpPr>
          <a:xfrm>
            <a:off x="260847" y="312228"/>
            <a:ext cx="8777948" cy="586267"/>
            <a:chOff x="423354" y="904492"/>
            <a:chExt cx="8777948" cy="673713"/>
          </a:xfrm>
        </p:grpSpPr>
        <p:sp>
          <p:nvSpPr>
            <p:cNvPr id="58" name="Pentagon 57">
              <a:extLst>
                <a:ext uri="{FF2B5EF4-FFF2-40B4-BE49-F238E27FC236}">
                  <a16:creationId xmlns:a16="http://schemas.microsoft.com/office/drawing/2014/main" id="{1D6ABD72-8651-24B1-2223-54933DF2348B}"/>
                </a:ext>
              </a:extLst>
            </p:cNvPr>
            <p:cNvSpPr/>
            <p:nvPr/>
          </p:nvSpPr>
          <p:spPr>
            <a:xfrm>
              <a:off x="423354" y="904492"/>
              <a:ext cx="1900462" cy="658120"/>
            </a:xfrm>
            <a:prstGeom prst="homePlate">
              <a:avLst/>
            </a:prstGeom>
            <a:solidFill>
              <a:srgbClr val="C42E22">
                <a:lumMod val="20000"/>
                <a:lumOff val="80000"/>
              </a:srgbClr>
            </a:solidFill>
            <a:ln w="25400" cap="flat" cmpd="sng" algn="ctr">
              <a:solidFill>
                <a:srgbClr val="C42E22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Hoạt động 2</a:t>
              </a:r>
            </a:p>
          </p:txBody>
        </p:sp>
        <p:sp>
          <p:nvSpPr>
            <p:cNvPr id="59" name="Chevron 58">
              <a:extLst>
                <a:ext uri="{FF2B5EF4-FFF2-40B4-BE49-F238E27FC236}">
                  <a16:creationId xmlns:a16="http://schemas.microsoft.com/office/drawing/2014/main" id="{30FE4150-3FE8-BB8C-EF44-D7A375F11CD8}"/>
                </a:ext>
              </a:extLst>
            </p:cNvPr>
            <p:cNvSpPr/>
            <p:nvPr/>
          </p:nvSpPr>
          <p:spPr>
            <a:xfrm>
              <a:off x="2186609" y="920084"/>
              <a:ext cx="7014693" cy="658121"/>
            </a:xfrm>
            <a:prstGeom prst="chevron">
              <a:avLst/>
            </a:prstGeom>
            <a:solidFill>
              <a:srgbClr val="C42E22">
                <a:lumMod val="20000"/>
                <a:lumOff val="80000"/>
              </a:srgbClr>
            </a:solidFill>
            <a:ln w="25400" cap="flat" cmpd="sng" algn="ctr">
              <a:solidFill>
                <a:srgbClr val="C42E22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Tìm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hiểu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và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xây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dựng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bảng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tiêu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chí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đánh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giá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sản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phẩm</a:t>
              </a:r>
              <a:r>
                <a:rPr lang="en-VN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n-VN" sz="200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979035BA-94E8-869E-CE43-5B4303515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08320"/>
              </p:ext>
            </p:extLst>
          </p:nvPr>
        </p:nvGraphicFramePr>
        <p:xfrm>
          <a:off x="260847" y="1185562"/>
          <a:ext cx="8777948" cy="3478696"/>
        </p:xfrm>
        <a:graphic>
          <a:graphicData uri="http://schemas.openxmlformats.org/drawingml/2006/table">
            <a:tbl>
              <a:tblPr firstRow="1" firstCol="1" bandRow="1"/>
              <a:tblGrid>
                <a:gridCol w="5779667">
                  <a:extLst>
                    <a:ext uri="{9D8B030D-6E8A-4147-A177-3AD203B41FA5}">
                      <a16:colId xmlns:a16="http://schemas.microsoft.com/office/drawing/2014/main" val="3138876679"/>
                    </a:ext>
                  </a:extLst>
                </a:gridCol>
                <a:gridCol w="1105749">
                  <a:extLst>
                    <a:ext uri="{9D8B030D-6E8A-4147-A177-3AD203B41FA5}">
                      <a16:colId xmlns:a16="http://schemas.microsoft.com/office/drawing/2014/main" val="4003623897"/>
                    </a:ext>
                  </a:extLst>
                </a:gridCol>
                <a:gridCol w="978163">
                  <a:extLst>
                    <a:ext uri="{9D8B030D-6E8A-4147-A177-3AD203B41FA5}">
                      <a16:colId xmlns:a16="http://schemas.microsoft.com/office/drawing/2014/main" val="4163114825"/>
                    </a:ext>
                  </a:extLst>
                </a:gridCol>
                <a:gridCol w="914369">
                  <a:extLst>
                    <a:ext uri="{9D8B030D-6E8A-4147-A177-3AD203B41FA5}">
                      <a16:colId xmlns:a16="http://schemas.microsoft.com/office/drawing/2014/main" val="1064577954"/>
                    </a:ext>
                  </a:extLst>
                </a:gridCol>
              </a:tblGrid>
              <a:tr h="434837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PHIẾU ĐÁNH GIÁ SẢN PHẨM</a:t>
                      </a:r>
                      <a:endParaRPr lang="en-VN" sz="20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13780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0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</a:t>
                      </a:r>
                      <a:endParaRPr lang="en-VN" sz="2000" b="1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☹️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693190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phận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7064646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dạng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4393148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chắc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chắn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8021866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gàng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3065286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cánh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quạt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quay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6066888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gió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3844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151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7;p35">
            <a:extLst>
              <a:ext uri="{FF2B5EF4-FFF2-40B4-BE49-F238E27FC236}">
                <a16:creationId xmlns:a16="http://schemas.microsoft.com/office/drawing/2014/main" id="{DD285934-0518-24EA-C39A-971349480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65806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225;p40">
            <a:extLst>
              <a:ext uri="{FF2B5EF4-FFF2-40B4-BE49-F238E27FC236}">
                <a16:creationId xmlns:a16="http://schemas.microsoft.com/office/drawing/2014/main" id="{07FBB8D1-76E6-A88E-E076-BC5E41382952}"/>
              </a:ext>
            </a:extLst>
          </p:cNvPr>
          <p:cNvSpPr/>
          <p:nvPr/>
        </p:nvSpPr>
        <p:spPr>
          <a:xfrm rot="10308723">
            <a:off x="6375839" y="-253396"/>
            <a:ext cx="3054546" cy="1923056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C19FB-E1F9-C3CC-C78C-6C29B8AB6305}"/>
              </a:ext>
            </a:extLst>
          </p:cNvPr>
          <p:cNvSpPr txBox="1"/>
          <p:nvPr/>
        </p:nvSpPr>
        <p:spPr>
          <a:xfrm>
            <a:off x="5424362" y="228834"/>
            <a:ext cx="4608094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000" b="1" i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“Cuộc thi lắp ghép”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99CF1-0D81-EF93-B152-860AE69FAC0D}"/>
              </a:ext>
            </a:extLst>
          </p:cNvPr>
          <p:cNvSpPr txBox="1"/>
          <p:nvPr/>
        </p:nvSpPr>
        <p:spPr>
          <a:xfrm>
            <a:off x="713250" y="1659986"/>
            <a:ext cx="4494854" cy="28052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607060" algn="l"/>
              </a:tabLst>
            </a:pPr>
            <a:r>
              <a:rPr lang="nl-NL" sz="20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</a:t>
            </a:r>
            <a:r>
              <a:rPr lang="nl-NL" sz="2000" b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ướng</a:t>
            </a:r>
            <a:r>
              <a:rPr lang="nl-NL" sz="20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dẫn</a:t>
            </a:r>
            <a:r>
              <a:rPr lang="nl-NL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07060" algn="l"/>
              </a:tabLst>
            </a:pPr>
            <a:r>
              <a:rPr lang="nl-NL" sz="2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VN" sz="2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hời gian lắp ráp mô hình</a:t>
            </a:r>
            <a:r>
              <a:rPr lang="en-VN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15 phút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07060" algn="l"/>
              </a:tabLst>
            </a:pP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Thời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gian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kết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thúc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nhóm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trước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lớp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07060" algn="l"/>
              </a:tabLst>
            </a:pP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ử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Phiếu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vừa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xây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dựng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sản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en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Hình ảnh Trẻ Em Lắp Ráp Rô Bốt Lắp Ráp Rô Bốt PNG , Xưởng, Lập Trình, Thuộc  Về Khoa Học PNG và Vector với nền trong suốt để tải xuống miễn">
            <a:extLst>
              <a:ext uri="{FF2B5EF4-FFF2-40B4-BE49-F238E27FC236}">
                <a16:creationId xmlns:a16="http://schemas.microsoft.com/office/drawing/2014/main" id="{AB9E4954-C4E1-A4A2-F338-B7801C2E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81" y="2031475"/>
            <a:ext cx="3125497" cy="24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55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Google Shape;1199;p40"/>
          <p:cNvGrpSpPr/>
          <p:nvPr/>
        </p:nvGrpSpPr>
        <p:grpSpPr>
          <a:xfrm>
            <a:off x="203519" y="3368183"/>
            <a:ext cx="871187" cy="1363769"/>
            <a:chOff x="3113425" y="3347900"/>
            <a:chExt cx="511350" cy="800475"/>
          </a:xfrm>
        </p:grpSpPr>
        <p:sp>
          <p:nvSpPr>
            <p:cNvPr id="1200" name="Google Shape;1200;p40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40"/>
          <p:cNvGrpSpPr/>
          <p:nvPr/>
        </p:nvGrpSpPr>
        <p:grpSpPr>
          <a:xfrm>
            <a:off x="645471" y="3995453"/>
            <a:ext cx="502825" cy="736500"/>
            <a:chOff x="6108925" y="2841025"/>
            <a:chExt cx="502825" cy="736500"/>
          </a:xfrm>
        </p:grpSpPr>
        <p:sp>
          <p:nvSpPr>
            <p:cNvPr id="1288" name="Google Shape;1288;p40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40"/>
          <p:cNvGrpSpPr/>
          <p:nvPr/>
        </p:nvGrpSpPr>
        <p:grpSpPr>
          <a:xfrm>
            <a:off x="688046" y="4464978"/>
            <a:ext cx="499500" cy="291325"/>
            <a:chOff x="6432425" y="3554250"/>
            <a:chExt cx="499500" cy="291325"/>
          </a:xfrm>
        </p:grpSpPr>
        <p:sp>
          <p:nvSpPr>
            <p:cNvPr id="1297" name="Google Shape;1297;p40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306" name="Google Shape;1306;p40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48;p40">
            <a:extLst>
              <a:ext uri="{FF2B5EF4-FFF2-40B4-BE49-F238E27FC236}">
                <a16:creationId xmlns:a16="http://schemas.microsoft.com/office/drawing/2014/main" id="{6053CB15-6194-A0DB-E80E-7C99ACC42F62}"/>
              </a:ext>
            </a:extLst>
          </p:cNvPr>
          <p:cNvGrpSpPr/>
          <p:nvPr/>
        </p:nvGrpSpPr>
        <p:grpSpPr>
          <a:xfrm>
            <a:off x="8208576" y="2786765"/>
            <a:ext cx="1004925" cy="1899650"/>
            <a:chOff x="4613750" y="2200650"/>
            <a:chExt cx="1004925" cy="1899650"/>
          </a:xfrm>
        </p:grpSpPr>
        <p:sp>
          <p:nvSpPr>
            <p:cNvPr id="13" name="Google Shape;1249;p40">
              <a:extLst>
                <a:ext uri="{FF2B5EF4-FFF2-40B4-BE49-F238E27FC236}">
                  <a16:creationId xmlns:a16="http://schemas.microsoft.com/office/drawing/2014/main" id="{4F785A21-087E-31FC-2517-B9D45528E85C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0;p40">
              <a:extLst>
                <a:ext uri="{FF2B5EF4-FFF2-40B4-BE49-F238E27FC236}">
                  <a16:creationId xmlns:a16="http://schemas.microsoft.com/office/drawing/2014/main" id="{328DC041-6DA2-43A6-2772-531FD17B195B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1;p40">
              <a:extLst>
                <a:ext uri="{FF2B5EF4-FFF2-40B4-BE49-F238E27FC236}">
                  <a16:creationId xmlns:a16="http://schemas.microsoft.com/office/drawing/2014/main" id="{AE5AFAAF-66D7-FE63-53CF-156773C4752B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2;p40">
              <a:extLst>
                <a:ext uri="{FF2B5EF4-FFF2-40B4-BE49-F238E27FC236}">
                  <a16:creationId xmlns:a16="http://schemas.microsoft.com/office/drawing/2014/main" id="{3381B0F2-4CEC-3B31-6BD9-1BD97E4C3D81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3;p40">
              <a:extLst>
                <a:ext uri="{FF2B5EF4-FFF2-40B4-BE49-F238E27FC236}">
                  <a16:creationId xmlns:a16="http://schemas.microsoft.com/office/drawing/2014/main" id="{DDB7B8C2-B9CD-D645-6197-1912574C3438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4;p40">
              <a:extLst>
                <a:ext uri="{FF2B5EF4-FFF2-40B4-BE49-F238E27FC236}">
                  <a16:creationId xmlns:a16="http://schemas.microsoft.com/office/drawing/2014/main" id="{F04EC512-6953-72A2-1204-9E33E455CF28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5;p40">
              <a:extLst>
                <a:ext uri="{FF2B5EF4-FFF2-40B4-BE49-F238E27FC236}">
                  <a16:creationId xmlns:a16="http://schemas.microsoft.com/office/drawing/2014/main" id="{528E8B8A-A3F0-8AB0-4B1C-5C949B5E99BD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6;p40">
              <a:extLst>
                <a:ext uri="{FF2B5EF4-FFF2-40B4-BE49-F238E27FC236}">
                  <a16:creationId xmlns:a16="http://schemas.microsoft.com/office/drawing/2014/main" id="{E1096C87-C642-A49E-42B7-7C407C789B8C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7;p40">
              <a:extLst>
                <a:ext uri="{FF2B5EF4-FFF2-40B4-BE49-F238E27FC236}">
                  <a16:creationId xmlns:a16="http://schemas.microsoft.com/office/drawing/2014/main" id="{FA216BA7-F122-3685-EFC4-837A2964944E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8;p40">
              <a:extLst>
                <a:ext uri="{FF2B5EF4-FFF2-40B4-BE49-F238E27FC236}">
                  <a16:creationId xmlns:a16="http://schemas.microsoft.com/office/drawing/2014/main" id="{F09170AE-DB1D-192A-EC2B-5E09BF94ACAD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9;p40">
              <a:extLst>
                <a:ext uri="{FF2B5EF4-FFF2-40B4-BE49-F238E27FC236}">
                  <a16:creationId xmlns:a16="http://schemas.microsoft.com/office/drawing/2014/main" id="{E03D93FC-8D10-E368-FD48-901996E36913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0;p40">
              <a:extLst>
                <a:ext uri="{FF2B5EF4-FFF2-40B4-BE49-F238E27FC236}">
                  <a16:creationId xmlns:a16="http://schemas.microsoft.com/office/drawing/2014/main" id="{333AA372-A460-90E0-C665-CC73DB3D0E76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1;p40">
              <a:extLst>
                <a:ext uri="{FF2B5EF4-FFF2-40B4-BE49-F238E27FC236}">
                  <a16:creationId xmlns:a16="http://schemas.microsoft.com/office/drawing/2014/main" id="{683F7D8D-9347-3E38-E391-BCE01D7CFA91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2;p40">
              <a:extLst>
                <a:ext uri="{FF2B5EF4-FFF2-40B4-BE49-F238E27FC236}">
                  <a16:creationId xmlns:a16="http://schemas.microsoft.com/office/drawing/2014/main" id="{31E9B4D7-4ABD-D7A3-56D1-AC7C7E5E6C8A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3;p40">
              <a:extLst>
                <a:ext uri="{FF2B5EF4-FFF2-40B4-BE49-F238E27FC236}">
                  <a16:creationId xmlns:a16="http://schemas.microsoft.com/office/drawing/2014/main" id="{A8783C95-8251-A7E2-E74C-93CF4A6759D1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4;p40">
              <a:extLst>
                <a:ext uri="{FF2B5EF4-FFF2-40B4-BE49-F238E27FC236}">
                  <a16:creationId xmlns:a16="http://schemas.microsoft.com/office/drawing/2014/main" id="{C0F84EF6-BD95-DA5C-CBEB-8313E021B61D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5;p40">
              <a:extLst>
                <a:ext uri="{FF2B5EF4-FFF2-40B4-BE49-F238E27FC236}">
                  <a16:creationId xmlns:a16="http://schemas.microsoft.com/office/drawing/2014/main" id="{E96CEB38-9276-A8AA-4155-18A22686FCE0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6;p40">
              <a:extLst>
                <a:ext uri="{FF2B5EF4-FFF2-40B4-BE49-F238E27FC236}">
                  <a16:creationId xmlns:a16="http://schemas.microsoft.com/office/drawing/2014/main" id="{36123229-9268-DE8E-FFA2-A247B8722AA4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7;p40">
              <a:extLst>
                <a:ext uri="{FF2B5EF4-FFF2-40B4-BE49-F238E27FC236}">
                  <a16:creationId xmlns:a16="http://schemas.microsoft.com/office/drawing/2014/main" id="{FE2F9570-B563-59F8-DAEC-1CF96F0C49B4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8;p40">
              <a:extLst>
                <a:ext uri="{FF2B5EF4-FFF2-40B4-BE49-F238E27FC236}">
                  <a16:creationId xmlns:a16="http://schemas.microsoft.com/office/drawing/2014/main" id="{106FF85B-E2EB-48C4-23EF-6E048EEB11D6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9;p40">
              <a:extLst>
                <a:ext uri="{FF2B5EF4-FFF2-40B4-BE49-F238E27FC236}">
                  <a16:creationId xmlns:a16="http://schemas.microsoft.com/office/drawing/2014/main" id="{488C1E4C-F047-B9ED-7DCA-C5DC97F2DDB6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0;p40">
              <a:extLst>
                <a:ext uri="{FF2B5EF4-FFF2-40B4-BE49-F238E27FC236}">
                  <a16:creationId xmlns:a16="http://schemas.microsoft.com/office/drawing/2014/main" id="{65AE0010-4F97-0E72-1B3B-96217B4680FC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1;p40">
              <a:extLst>
                <a:ext uri="{FF2B5EF4-FFF2-40B4-BE49-F238E27FC236}">
                  <a16:creationId xmlns:a16="http://schemas.microsoft.com/office/drawing/2014/main" id="{CC3D6BE4-19E2-6033-852C-00AB5D65AF5D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2;p40">
              <a:extLst>
                <a:ext uri="{FF2B5EF4-FFF2-40B4-BE49-F238E27FC236}">
                  <a16:creationId xmlns:a16="http://schemas.microsoft.com/office/drawing/2014/main" id="{D3771B17-716C-E814-D895-C45D777EC0B2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3;p40">
              <a:extLst>
                <a:ext uri="{FF2B5EF4-FFF2-40B4-BE49-F238E27FC236}">
                  <a16:creationId xmlns:a16="http://schemas.microsoft.com/office/drawing/2014/main" id="{A3ABF501-2B6A-3070-CAD2-28810E6EB5B1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4;p40">
              <a:extLst>
                <a:ext uri="{FF2B5EF4-FFF2-40B4-BE49-F238E27FC236}">
                  <a16:creationId xmlns:a16="http://schemas.microsoft.com/office/drawing/2014/main" id="{D7FDF89A-95AA-8130-6A80-A323963B4F01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5;p40">
              <a:extLst>
                <a:ext uri="{FF2B5EF4-FFF2-40B4-BE49-F238E27FC236}">
                  <a16:creationId xmlns:a16="http://schemas.microsoft.com/office/drawing/2014/main" id="{6FB23D14-7151-50B7-6CC8-A8E81EE63043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6;p40">
              <a:extLst>
                <a:ext uri="{FF2B5EF4-FFF2-40B4-BE49-F238E27FC236}">
                  <a16:creationId xmlns:a16="http://schemas.microsoft.com/office/drawing/2014/main" id="{0501208E-3788-D051-9228-FCE961B4F999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7;p40">
              <a:extLst>
                <a:ext uri="{FF2B5EF4-FFF2-40B4-BE49-F238E27FC236}">
                  <a16:creationId xmlns:a16="http://schemas.microsoft.com/office/drawing/2014/main" id="{23BAEAE2-0A91-B5E8-16B7-4B3492B37C39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8;p40">
              <a:extLst>
                <a:ext uri="{FF2B5EF4-FFF2-40B4-BE49-F238E27FC236}">
                  <a16:creationId xmlns:a16="http://schemas.microsoft.com/office/drawing/2014/main" id="{28861BCF-EAFC-9598-6B80-FA833D5C8F15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9;p40">
              <a:extLst>
                <a:ext uri="{FF2B5EF4-FFF2-40B4-BE49-F238E27FC236}">
                  <a16:creationId xmlns:a16="http://schemas.microsoft.com/office/drawing/2014/main" id="{98F0ECA7-B338-0F7D-E7FB-C5CFE5BAA3A8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0;p40">
              <a:extLst>
                <a:ext uri="{FF2B5EF4-FFF2-40B4-BE49-F238E27FC236}">
                  <a16:creationId xmlns:a16="http://schemas.microsoft.com/office/drawing/2014/main" id="{33AA480E-FAD7-4975-79C3-0ADB25BA4FA3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1;p40">
              <a:extLst>
                <a:ext uri="{FF2B5EF4-FFF2-40B4-BE49-F238E27FC236}">
                  <a16:creationId xmlns:a16="http://schemas.microsoft.com/office/drawing/2014/main" id="{3B9B0AEF-16B6-4879-02BA-3113DF6D5A09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2;p40">
              <a:extLst>
                <a:ext uri="{FF2B5EF4-FFF2-40B4-BE49-F238E27FC236}">
                  <a16:creationId xmlns:a16="http://schemas.microsoft.com/office/drawing/2014/main" id="{333488FB-787E-0D49-94ED-F79F4FAB3599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3;p40">
              <a:extLst>
                <a:ext uri="{FF2B5EF4-FFF2-40B4-BE49-F238E27FC236}">
                  <a16:creationId xmlns:a16="http://schemas.microsoft.com/office/drawing/2014/main" id="{3C801626-E313-C351-138F-D94B8A3CE95D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4;p40">
              <a:extLst>
                <a:ext uri="{FF2B5EF4-FFF2-40B4-BE49-F238E27FC236}">
                  <a16:creationId xmlns:a16="http://schemas.microsoft.com/office/drawing/2014/main" id="{D905C36C-ADA4-DF86-0956-FD6FB121E0F1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5;p40">
              <a:extLst>
                <a:ext uri="{FF2B5EF4-FFF2-40B4-BE49-F238E27FC236}">
                  <a16:creationId xmlns:a16="http://schemas.microsoft.com/office/drawing/2014/main" id="{74514D3E-CAE9-63B2-C340-061D168C21C3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5C4108D-432D-D52D-3020-44198FAF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81" y="361091"/>
            <a:ext cx="7721600" cy="762000"/>
          </a:xfrm>
          <a:prstGeom prst="rect">
            <a:avLst/>
          </a:prstGeom>
        </p:spPr>
      </p:pic>
      <p:pic>
        <p:nvPicPr>
          <p:cNvPr id="4" name="Picture 3" descr="A gold trophy with a star&#10;&#10;Description automatically generated">
            <a:extLst>
              <a:ext uri="{FF2B5EF4-FFF2-40B4-BE49-F238E27FC236}">
                <a16:creationId xmlns:a16="http://schemas.microsoft.com/office/drawing/2014/main" id="{AE9510B6-8D6C-67C8-7450-09D1234B81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3257" y="1342643"/>
            <a:ext cx="1152419" cy="1152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850FB-6A34-FE24-2F0C-1B33E0DB3CEE}"/>
              </a:ext>
            </a:extLst>
          </p:cNvPr>
          <p:cNvSpPr txBox="1"/>
          <p:nvPr/>
        </p:nvSpPr>
        <p:spPr>
          <a:xfrm>
            <a:off x="1068703" y="2341074"/>
            <a:ext cx="286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rgbClr val="C00000"/>
                </a:solidFill>
              </a:rPr>
              <a:t>GIẢI THƯỞNG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A6155-85E4-6399-34CF-4CF9ABF6544E}"/>
              </a:ext>
            </a:extLst>
          </p:cNvPr>
          <p:cNvSpPr/>
          <p:nvPr/>
        </p:nvSpPr>
        <p:spPr>
          <a:xfrm>
            <a:off x="4646574" y="1455031"/>
            <a:ext cx="2991496" cy="537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hình ý nghĩa nhất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E1F97-620A-6289-3539-686370EBEC5D}"/>
              </a:ext>
            </a:extLst>
          </p:cNvPr>
          <p:cNvSpPr/>
          <p:nvPr/>
        </p:nvSpPr>
        <p:spPr>
          <a:xfrm>
            <a:off x="4635795" y="2422011"/>
            <a:ext cx="2991496" cy="537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hình sáng tạo nhất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55CE3F-7A7B-FB36-89F4-41CDB3F9E3D2}"/>
              </a:ext>
            </a:extLst>
          </p:cNvPr>
          <p:cNvSpPr/>
          <p:nvPr/>
        </p:nvSpPr>
        <p:spPr>
          <a:xfrm>
            <a:off x="4640856" y="3386352"/>
            <a:ext cx="2991496" cy="537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hình chắc chắn nhất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87C8C8-77D7-FA1C-AE7B-F534D83C28BC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3930232" y="1723644"/>
            <a:ext cx="716342" cy="817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42762F-FCDC-933F-7764-87570524155F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3930232" y="2541129"/>
            <a:ext cx="705563" cy="149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CB3DAC-63FA-DDDF-E73A-C6C9F843426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930232" y="2541129"/>
            <a:ext cx="702452" cy="115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Google Shape;1225;p40">
            <a:extLst>
              <a:ext uri="{FF2B5EF4-FFF2-40B4-BE49-F238E27FC236}">
                <a16:creationId xmlns:a16="http://schemas.microsoft.com/office/drawing/2014/main" id="{FAE9A92D-DEAF-1626-5F8A-1CB82DD49435}"/>
              </a:ext>
            </a:extLst>
          </p:cNvPr>
          <p:cNvSpPr/>
          <p:nvPr/>
        </p:nvSpPr>
        <p:spPr>
          <a:xfrm rot="10308723">
            <a:off x="-108613" y="-239430"/>
            <a:ext cx="3054546" cy="1923056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C34B43-C53F-42D9-DAB6-1CEAC46F1417}"/>
              </a:ext>
            </a:extLst>
          </p:cNvPr>
          <p:cNvSpPr txBox="1"/>
          <p:nvPr/>
        </p:nvSpPr>
        <p:spPr>
          <a:xfrm>
            <a:off x="-1060090" y="242800"/>
            <a:ext cx="4608094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434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Bình chọn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43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lang="en-VN" sz="2000" b="1" dirty="0">
                <a:solidFill>
                  <a:srgbClr val="43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 hình 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784643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3" grpId="0" animBg="1"/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B95574-156C-6E5A-4436-D2DCC7A7218B}"/>
              </a:ext>
            </a:extLst>
          </p:cNvPr>
          <p:cNvSpPr txBox="1"/>
          <p:nvPr/>
        </p:nvSpPr>
        <p:spPr>
          <a:xfrm>
            <a:off x="405606" y="768421"/>
            <a:ext cx="5496375" cy="154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b="1" i="1" dirty="0" err="1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2000" b="1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1:</a:t>
            </a:r>
            <a:r>
              <a:rPr lang="nl-NL" sz="2000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 phận của mô hình máy phát điện gió trong hình dưới đây được gọi là gì?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42918" y="3635457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C. Tấm pin mặt trời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42918" y="2313884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VN" sz="2000" dirty="0">
                <a:solidFill>
                  <a:srgbClr val="F3F2F7"/>
                </a:solidFill>
                <a:cs typeface="Arial" panose="020B0604020202020204" pitchFamily="34" charset="0"/>
              </a:rPr>
              <a:t>A. Khung giá đỡ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736419" y="3638831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D. Dây dẫn điện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736419" y="2313884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B. Đèn LED</a:t>
            </a:r>
            <a:endParaRPr lang="en-VN" sz="2000" dirty="0">
              <a:solidFill>
                <a:srgbClr val="F3F2F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542917" y="2313884"/>
            <a:ext cx="3687581" cy="944381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VN" sz="2000" dirty="0">
                <a:solidFill>
                  <a:srgbClr val="F3F2F7"/>
                </a:solidFill>
                <a:cs typeface="Arial" panose="020B0604020202020204" pitchFamily="34" charset="0"/>
              </a:rPr>
              <a:t>A. Khung giá đỡ</a:t>
            </a:r>
          </a:p>
        </p:txBody>
      </p:sp>
      <p:pic>
        <p:nvPicPr>
          <p:cNvPr id="5" name="Picture 4" descr="A close-up of a toy&#10;&#10;Description automatically generated">
            <a:extLst>
              <a:ext uri="{FF2B5EF4-FFF2-40B4-BE49-F238E27FC236}">
                <a16:creationId xmlns:a16="http://schemas.microsoft.com/office/drawing/2014/main" id="{A8A26C29-9139-7979-C9DE-2BF920019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3741" b="14103"/>
          <a:stretch/>
        </p:blipFill>
        <p:spPr>
          <a:xfrm>
            <a:off x="5901981" y="190894"/>
            <a:ext cx="2522019" cy="19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12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63A254E-B1EE-21B6-0356-D1D0FB5C4FEE}"/>
              </a:ext>
            </a:extLst>
          </p:cNvPr>
          <p:cNvSpPr/>
          <p:nvPr/>
        </p:nvSpPr>
        <p:spPr>
          <a:xfrm>
            <a:off x="712127" y="1998258"/>
            <a:ext cx="1593162" cy="6286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ăng lương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0E9F525-672E-C379-2E0B-E6F034A208B7}"/>
              </a:ext>
            </a:extLst>
          </p:cNvPr>
          <p:cNvSpPr/>
          <p:nvPr/>
        </p:nvSpPr>
        <p:spPr>
          <a:xfrm>
            <a:off x="2800417" y="1998258"/>
            <a:ext cx="1069852" cy="62865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iện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B17B90A-2A65-6493-A2CC-2B4707E74014}"/>
              </a:ext>
            </a:extLst>
          </p:cNvPr>
          <p:cNvSpPr/>
          <p:nvPr/>
        </p:nvSpPr>
        <p:spPr>
          <a:xfrm>
            <a:off x="4365397" y="1963010"/>
            <a:ext cx="1313056" cy="628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sáng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F520C55-15CE-5921-8421-23B47796DDF7}"/>
              </a:ext>
            </a:extLst>
          </p:cNvPr>
          <p:cNvSpPr/>
          <p:nvPr/>
        </p:nvSpPr>
        <p:spPr>
          <a:xfrm>
            <a:off x="399146" y="2977173"/>
            <a:ext cx="5279307" cy="1964159"/>
          </a:xfrm>
          <a:prstGeom prst="rect">
            <a:avLst/>
          </a:prstGeom>
          <a:solidFill>
            <a:srgbClr val="CEF2CA"/>
          </a:solidFill>
          <a:ln>
            <a:solidFill>
              <a:srgbClr val="CEF2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tx1"/>
                </a:solidFill>
                <a:cs typeface="Arial" panose="020B0604020202020204" pitchFamily="34" charset="0"/>
              </a:rPr>
              <a:t>Cách tạo ra điện từ ánh sáng mặt trời: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tx1"/>
                </a:solidFill>
                <a:cs typeface="Arial" panose="020B0604020202020204" pitchFamily="34" charset="0"/>
              </a:rPr>
              <a:t>Pin mặt trời hấp thụ (1)... mặt trời và chuyển đổi (2)... ánh sáng thành năng lượng (3)....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31BCAC5-F1A8-85EF-DC66-35E1DE313EEA}"/>
              </a:ext>
            </a:extLst>
          </p:cNvPr>
          <p:cNvGrpSpPr/>
          <p:nvPr/>
        </p:nvGrpSpPr>
        <p:grpSpPr>
          <a:xfrm>
            <a:off x="134016" y="798833"/>
            <a:ext cx="5544437" cy="958596"/>
            <a:chOff x="103105" y="159893"/>
            <a:chExt cx="5544437" cy="9585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13EE694-A475-DAA3-D6C9-C5B10404DE9A}"/>
                </a:ext>
              </a:extLst>
            </p:cNvPr>
            <p:cNvSpPr txBox="1"/>
            <p:nvPr/>
          </p:nvSpPr>
          <p:spPr>
            <a:xfrm>
              <a:off x="477187" y="159893"/>
              <a:ext cx="5170355" cy="9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Quan sát hình 1 SGK tr.44 và tham gia </a:t>
              </a:r>
              <a:r>
                <a:rPr lang="vi-VN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trò chơi “Nhanh tay nhanh mắt” </a:t>
              </a:r>
            </a:p>
          </p:txBody>
        </p:sp>
        <p:pic>
          <p:nvPicPr>
            <p:cNvPr id="54" name="Picture 2" descr="Biểu Tượng Giáo Dục Kính Lúp Yếu Tố Miễn Phí | Công cụ đồ họa AI Tải xuống  miễn phí - Pikbest">
              <a:extLst>
                <a:ext uri="{FF2B5EF4-FFF2-40B4-BE49-F238E27FC236}">
                  <a16:creationId xmlns:a16="http://schemas.microsoft.com/office/drawing/2014/main" id="{D276D330-9CF0-BC17-BC3A-87343685B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02777">
              <a:off x="103105" y="228383"/>
              <a:ext cx="510862" cy="51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D3F15EFC-8E36-2651-CC3C-92FF8B566C72}"/>
              </a:ext>
            </a:extLst>
          </p:cNvPr>
          <p:cNvSpPr/>
          <p:nvPr/>
        </p:nvSpPr>
        <p:spPr>
          <a:xfrm>
            <a:off x="410575" y="2124079"/>
            <a:ext cx="391280" cy="39354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3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947D046-AEB6-1C69-06FE-141C54F33645}"/>
              </a:ext>
            </a:extLst>
          </p:cNvPr>
          <p:cNvSpPr/>
          <p:nvPr/>
        </p:nvSpPr>
        <p:spPr>
          <a:xfrm>
            <a:off x="2526397" y="2124079"/>
            <a:ext cx="391280" cy="39354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3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CDA856D-3B14-3EB5-C0AC-769F8AA7808A}"/>
              </a:ext>
            </a:extLst>
          </p:cNvPr>
          <p:cNvSpPr/>
          <p:nvPr/>
        </p:nvSpPr>
        <p:spPr>
          <a:xfrm>
            <a:off x="4043795" y="2107694"/>
            <a:ext cx="391280" cy="39354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3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9" name="Picture 58" descr="A sun and solar panels&#10;&#10;Description automatically generated">
            <a:extLst>
              <a:ext uri="{FF2B5EF4-FFF2-40B4-BE49-F238E27FC236}">
                <a16:creationId xmlns:a16="http://schemas.microsoft.com/office/drawing/2014/main" id="{676D8666-2712-5E51-C6DE-8ADFCA8879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7218" t="1499" r="4274"/>
          <a:stretch/>
        </p:blipFill>
        <p:spPr>
          <a:xfrm>
            <a:off x="5854054" y="1206818"/>
            <a:ext cx="3289946" cy="3540709"/>
          </a:xfrm>
          <a:prstGeom prst="rect">
            <a:avLst/>
          </a:prstGeom>
        </p:spPr>
      </p:pic>
      <p:sp>
        <p:nvSpPr>
          <p:cNvPr id="61" name="Google Shape;787;p35">
            <a:extLst>
              <a:ext uri="{FF2B5EF4-FFF2-40B4-BE49-F238E27FC236}">
                <a16:creationId xmlns:a16="http://schemas.microsoft.com/office/drawing/2014/main" id="{F9695A7F-23DD-3FE5-C388-4E4B05483B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26746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7485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42918" y="3421132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C. Máy phát điện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42918" y="2099559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A. Dây dẫn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736419" y="3424506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D. Đai ốc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736419" y="2099559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B. Đèn LED</a:t>
            </a:r>
            <a:endParaRPr lang="en-VN" sz="2000" dirty="0">
              <a:solidFill>
                <a:srgbClr val="F3F2F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4736418" y="2099558"/>
            <a:ext cx="3687581" cy="944381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VN" sz="2000" dirty="0">
                <a:solidFill>
                  <a:srgbClr val="F3F2F7"/>
                </a:solidFill>
                <a:cs typeface="Arial" panose="020B0604020202020204" pitchFamily="34" charset="0"/>
              </a:rPr>
              <a:t>B. Đèn LED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F37CCA-B4A7-98B1-DE03-90771E9B00E7}"/>
              </a:ext>
            </a:extLst>
          </p:cNvPr>
          <p:cNvGrpSpPr/>
          <p:nvPr/>
        </p:nvGrpSpPr>
        <p:grpSpPr>
          <a:xfrm>
            <a:off x="542918" y="560288"/>
            <a:ext cx="7881082" cy="1066230"/>
            <a:chOff x="542918" y="295397"/>
            <a:chExt cx="7881082" cy="10662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B95574-156C-6E5A-4436-D2DCC7A7218B}"/>
                </a:ext>
              </a:extLst>
            </p:cNvPr>
            <p:cNvSpPr txBox="1"/>
            <p:nvPr/>
          </p:nvSpPr>
          <p:spPr>
            <a:xfrm>
              <a:off x="542918" y="295397"/>
              <a:ext cx="5496375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nl-NL" sz="2000" b="1" i="1" dirty="0" err="1">
                  <a:solidFill>
                    <a:srgbClr val="B23F3F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Câu</a:t>
              </a:r>
              <a:r>
                <a:rPr lang="nl-NL" sz="2000" b="1" i="1" dirty="0">
                  <a:solidFill>
                    <a:srgbClr val="B23F3F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2:</a:t>
              </a:r>
              <a:r>
                <a:rPr lang="nl-NL" sz="2000" i="1" dirty="0">
                  <a:solidFill>
                    <a:srgbClr val="B23F3F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vi-VN" sz="2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Bộ phận của mô hình máy phát điện gió trong hình dưới đây được gọi là gì?</a:t>
              </a:r>
            </a:p>
          </p:txBody>
        </p:sp>
        <p:pic>
          <p:nvPicPr>
            <p:cNvPr id="14338" name="Picture 2" descr="Điốt phát quang và đèn LED hoạt động như thế nào?">
              <a:extLst>
                <a:ext uri="{FF2B5EF4-FFF2-40B4-BE49-F238E27FC236}">
                  <a16:creationId xmlns:a16="http://schemas.microsoft.com/office/drawing/2014/main" id="{30E8A9CB-7296-4110-7FAC-E5FACCFF30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00"/>
            <a:stretch/>
          </p:blipFill>
          <p:spPr bwMode="auto">
            <a:xfrm rot="16200000">
              <a:off x="6772524" y="-289849"/>
              <a:ext cx="1054731" cy="224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7704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B95574-156C-6E5A-4436-D2DCC7A7218B}"/>
              </a:ext>
            </a:extLst>
          </p:cNvPr>
          <p:cNvSpPr txBox="1"/>
          <p:nvPr/>
        </p:nvSpPr>
        <p:spPr>
          <a:xfrm>
            <a:off x="542917" y="789757"/>
            <a:ext cx="5496375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b="1" i="1" dirty="0" err="1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2000" b="1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3:</a:t>
            </a:r>
            <a:r>
              <a:rPr lang="nl-NL" sz="2000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 phận của mô hình điện mặt trời trong hình dưới đây được gọi là gì?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42917" y="3572533"/>
            <a:ext cx="4029083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  <a:defRPr/>
            </a:pP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Tấm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pin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mặt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trời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dẫn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42919" y="2254943"/>
            <a:ext cx="40290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Động cơ và hệ thống điện.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749082" y="3581123"/>
            <a:ext cx="3852000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  <a:defRPr/>
            </a:pP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Đèn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LED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dẫn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749081" y="2263534"/>
            <a:ext cx="3852000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Nguồn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dẫn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. </a:t>
            </a:r>
            <a:endParaRPr lang="en-VN" sz="2000" dirty="0">
              <a:solidFill>
                <a:srgbClr val="F3F2F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542916" y="3572533"/>
            <a:ext cx="4029081" cy="952971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  <a:defRPr/>
            </a:pP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Tấm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pin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mặt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trời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dẫn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2" descr="A diagram of a solar panel&#10;&#10;Description automatically generated">
            <a:extLst>
              <a:ext uri="{FF2B5EF4-FFF2-40B4-BE49-F238E27FC236}">
                <a16:creationId xmlns:a16="http://schemas.microsoft.com/office/drawing/2014/main" id="{68494262-5E9B-4B19-40EA-32B78B979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AE2F9"/>
              </a:clrFrom>
              <a:clrTo>
                <a:srgbClr val="AAE2F9">
                  <a:alpha val="0"/>
                </a:srgbClr>
              </a:clrTo>
            </a:clrChange>
          </a:blip>
          <a:srcRect l="46265" t="34511" r="19000" b="37780"/>
          <a:stretch/>
        </p:blipFill>
        <p:spPr>
          <a:xfrm>
            <a:off x="5753777" y="118354"/>
            <a:ext cx="3011723" cy="20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5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 invX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B95574-156C-6E5A-4436-D2DCC7A7218B}"/>
              </a:ext>
            </a:extLst>
          </p:cNvPr>
          <p:cNvSpPr txBox="1"/>
          <p:nvPr/>
        </p:nvSpPr>
        <p:spPr>
          <a:xfrm>
            <a:off x="646127" y="843998"/>
            <a:ext cx="593408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b="1" i="1" dirty="0" err="1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2000" b="1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4:</a:t>
            </a:r>
            <a:r>
              <a:rPr lang="nl-NL" sz="2000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Tên gọi của chi tiết trong hình dưới đây là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42917" y="3214107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C. 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Thanh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. 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F3F2F7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42917" y="1892534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  <a:defRPr/>
            </a:pP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A. Thanh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L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736418" y="3217481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Tấm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lớn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736418" y="1892534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B. 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Thanh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ngắn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. </a:t>
            </a:r>
            <a:endParaRPr lang="en-VN" sz="2000" dirty="0">
              <a:solidFill>
                <a:srgbClr val="F3F2F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4736418" y="3214107"/>
            <a:ext cx="3687581" cy="944381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Tấm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lớn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A green and yellow plastic pieces&#10;&#10;Description automatically generated with medium confidence">
            <a:extLst>
              <a:ext uri="{FF2B5EF4-FFF2-40B4-BE49-F238E27FC236}">
                <a16:creationId xmlns:a16="http://schemas.microsoft.com/office/drawing/2014/main" id="{56AA29CA-3944-136F-3BD0-7C6C30E141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9E1FA"/>
              </a:clrFrom>
              <a:clrTo>
                <a:srgbClr val="A9E1FA">
                  <a:alpha val="0"/>
                </a:srgbClr>
              </a:clrTo>
            </a:clrChange>
          </a:blip>
          <a:srcRect l="46264" t="20689" r="14623" b="37486"/>
          <a:stretch/>
        </p:blipFill>
        <p:spPr>
          <a:xfrm>
            <a:off x="6580209" y="292458"/>
            <a:ext cx="2118050" cy="129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93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B95574-156C-6E5A-4436-D2DCC7A7218B}"/>
              </a:ext>
            </a:extLst>
          </p:cNvPr>
          <p:cNvSpPr txBox="1"/>
          <p:nvPr/>
        </p:nvSpPr>
        <p:spPr>
          <a:xfrm>
            <a:off x="542918" y="958515"/>
            <a:ext cx="62236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b="1" i="1" dirty="0" err="1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2000" b="1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5:</a:t>
            </a:r>
            <a:r>
              <a:rPr lang="nl-NL" sz="2000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cụ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dưới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đây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tên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gọi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42918" y="3369405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C. Kéo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42918" y="2047832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VN" sz="2000" dirty="0">
                <a:solidFill>
                  <a:srgbClr val="F3F2F7"/>
                </a:solidFill>
                <a:cs typeface="Arial" panose="020B0604020202020204" pitchFamily="34" charset="0"/>
              </a:rPr>
              <a:t>A. Đai ốc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736419" y="3372779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D. Vít ngắn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736419" y="2047832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B. Tua -</a:t>
            </a:r>
            <a:r>
              <a:rPr kumimoji="0" lang="en-VN" sz="2000" b="0" i="0" u="none" strike="noStrike" kern="0" cap="none" spc="0" normalizeH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vít</a:t>
            </a:r>
            <a:endParaRPr lang="en-VN" sz="2000" dirty="0">
              <a:solidFill>
                <a:srgbClr val="F3F2F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542917" y="2047831"/>
            <a:ext cx="3687581" cy="944381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VN" sz="2000" dirty="0">
                <a:solidFill>
                  <a:srgbClr val="F3F2F7"/>
                </a:solidFill>
                <a:cs typeface="Arial" panose="020B0604020202020204" pitchFamily="34" charset="0"/>
              </a:rPr>
              <a:t>A. Đai ốc</a:t>
            </a:r>
          </a:p>
        </p:txBody>
      </p:sp>
      <p:pic>
        <p:nvPicPr>
          <p:cNvPr id="3" name="Picture 2" descr="A black nut with a nut in the middle&#10;&#10;Description automatically generated">
            <a:extLst>
              <a:ext uri="{FF2B5EF4-FFF2-40B4-BE49-F238E27FC236}">
                <a16:creationId xmlns:a16="http://schemas.microsoft.com/office/drawing/2014/main" id="{18C8537C-C0F5-1E5E-B509-B372AA3A02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33" t="10893" r="19293" b="24964"/>
          <a:stretch/>
        </p:blipFill>
        <p:spPr>
          <a:xfrm>
            <a:off x="6892620" y="158960"/>
            <a:ext cx="1531380" cy="15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44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B95574-156C-6E5A-4436-D2DCC7A7218B}"/>
              </a:ext>
            </a:extLst>
          </p:cNvPr>
          <p:cNvSpPr txBox="1"/>
          <p:nvPr/>
        </p:nvSpPr>
        <p:spPr>
          <a:xfrm>
            <a:off x="542918" y="825635"/>
            <a:ext cx="4193499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b="1" i="1" dirty="0" err="1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2000" b="1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6:</a:t>
            </a:r>
            <a:r>
              <a:rPr lang="nl-NL" sz="2000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cụ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dưới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đây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tên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gọi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42918" y="3486370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C. Kéo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42918" y="2164797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A. Mở vít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736419" y="3489744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D. Vít dài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736419" y="2164797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B. Tua – vít</a:t>
            </a:r>
            <a:endParaRPr lang="en-VN" sz="2000" dirty="0">
              <a:solidFill>
                <a:srgbClr val="F3F2F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4736419" y="2164797"/>
            <a:ext cx="3687581" cy="944381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VN" sz="2000" dirty="0">
                <a:solidFill>
                  <a:srgbClr val="F3F2F7"/>
                </a:solidFill>
                <a:cs typeface="Arial" panose="020B0604020202020204" pitchFamily="34" charset="0"/>
              </a:rPr>
              <a:t>B. Tua – vít </a:t>
            </a:r>
          </a:p>
        </p:txBody>
      </p:sp>
      <p:pic>
        <p:nvPicPr>
          <p:cNvPr id="17410" name="Picture 2" descr="Biểu Tượng Tua Vít Robertson Trong Vector Biểu Trưng Hình minh họa Sẵn có -  Tải xuống Hình ảnh Ngay bây giờ - iStock">
            <a:extLst>
              <a:ext uri="{FF2B5EF4-FFF2-40B4-BE49-F238E27FC236}">
                <a16:creationId xmlns:a16="http://schemas.microsoft.com/office/drawing/2014/main" id="{4A927306-180A-D979-2A58-31EDBC06B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1241">
            <a:off x="4808450" y="-659865"/>
            <a:ext cx="3821698" cy="38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5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B95574-156C-6E5A-4436-D2DCC7A7218B}"/>
              </a:ext>
            </a:extLst>
          </p:cNvPr>
          <p:cNvSpPr txBox="1"/>
          <p:nvPr/>
        </p:nvSpPr>
        <p:spPr>
          <a:xfrm>
            <a:off x="378681" y="262563"/>
            <a:ext cx="8595360" cy="234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i="1" dirty="0" err="1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2000" b="1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7:</a:t>
            </a:r>
            <a:r>
              <a:rPr lang="nl-NL" sz="2000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Sắp xếp các bước dưới đây theo đúng thứ tự các bước lắp ráp mô hình điện mặt trời là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(1) Lắp đèn LED với dây dẫn điện.       (2) Kiểm tra hoạt động của mô hình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(3) Gắn tấm pin mặt trời và đèn LED vào khung giá đỡ.	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(4) Lắp khung giá đỡ.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65780" y="2857666"/>
            <a:ext cx="3687581" cy="785927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A. (4) ⟶ (3) ⟶ (1) ⟶ (2).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65780" y="3935984"/>
            <a:ext cx="3687581" cy="785927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C. (1) ⟶ (4) ⟶ (3) ⟶ (2).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759279" y="2829385"/>
            <a:ext cx="3687581" cy="785927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B. (4) ⟶ (1) ⟶ (2) ⟶ (3).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759279" y="3935983"/>
            <a:ext cx="3687581" cy="785927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D. (4) ⟶ (1) ⟶ (3) ⟶ (2). </a:t>
            </a:r>
            <a:endParaRPr lang="en-VN" sz="2000" dirty="0">
              <a:solidFill>
                <a:srgbClr val="F3F2F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4759279" y="3936557"/>
            <a:ext cx="3687581" cy="785354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D. (4) ⟶ (1) ⟶ (3) ⟶ (2). </a:t>
            </a:r>
            <a:endParaRPr lang="en-VN" sz="2000" dirty="0">
              <a:solidFill>
                <a:srgbClr val="F3F2F7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67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0"/>
          <p:cNvSpPr txBox="1">
            <a:spLocks noGrp="1"/>
          </p:cNvSpPr>
          <p:nvPr>
            <p:ph type="subTitle" idx="1"/>
          </p:nvPr>
        </p:nvSpPr>
        <p:spPr>
          <a:xfrm>
            <a:off x="738192" y="1607301"/>
            <a:ext cx="658550" cy="6845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4" name="Google Shape;1194;p40"/>
          <p:cNvSpPr txBox="1">
            <a:spLocks noGrp="1"/>
          </p:cNvSpPr>
          <p:nvPr>
            <p:ph type="subTitle" idx="2"/>
          </p:nvPr>
        </p:nvSpPr>
        <p:spPr>
          <a:xfrm>
            <a:off x="1086791" y="1558347"/>
            <a:ext cx="3326190" cy="554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95" name="Google Shape;1195;p40"/>
          <p:cNvSpPr txBox="1">
            <a:spLocks noGrp="1"/>
          </p:cNvSpPr>
          <p:nvPr>
            <p:ph type="subTitle" idx="3"/>
          </p:nvPr>
        </p:nvSpPr>
        <p:spPr>
          <a:xfrm>
            <a:off x="601287" y="2284283"/>
            <a:ext cx="953724" cy="7548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6" name="Google Shape;1196;p40"/>
          <p:cNvSpPr txBox="1">
            <a:spLocks noGrp="1"/>
          </p:cNvSpPr>
          <p:nvPr>
            <p:ph type="subTitle" idx="4"/>
          </p:nvPr>
        </p:nvSpPr>
        <p:spPr>
          <a:xfrm>
            <a:off x="1371106" y="2291428"/>
            <a:ext cx="4459469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 nhà tìm hiểu nội dung </a:t>
            </a:r>
            <a:r>
              <a:rPr lang="vi-VN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5. Sử dụng điện thoại. </a:t>
            </a:r>
            <a:endParaRPr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9" name="Google Shape;1199;p40"/>
          <p:cNvGrpSpPr/>
          <p:nvPr/>
        </p:nvGrpSpPr>
        <p:grpSpPr>
          <a:xfrm>
            <a:off x="203519" y="3368183"/>
            <a:ext cx="871187" cy="1363769"/>
            <a:chOff x="3113425" y="3347900"/>
            <a:chExt cx="511350" cy="800475"/>
          </a:xfrm>
        </p:grpSpPr>
        <p:sp>
          <p:nvSpPr>
            <p:cNvPr id="1200" name="Google Shape;1200;p40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5" name="Google Shape;1225;p40"/>
          <p:cNvSpPr/>
          <p:nvPr/>
        </p:nvSpPr>
        <p:spPr>
          <a:xfrm rot="8856109">
            <a:off x="5836027" y="1707234"/>
            <a:ext cx="3450318" cy="3116872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7" name="Google Shape;1287;p40"/>
          <p:cNvGrpSpPr/>
          <p:nvPr/>
        </p:nvGrpSpPr>
        <p:grpSpPr>
          <a:xfrm>
            <a:off x="645471" y="3995453"/>
            <a:ext cx="502825" cy="736500"/>
            <a:chOff x="6108925" y="2841025"/>
            <a:chExt cx="502825" cy="736500"/>
          </a:xfrm>
        </p:grpSpPr>
        <p:sp>
          <p:nvSpPr>
            <p:cNvPr id="1288" name="Google Shape;1288;p40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40"/>
          <p:cNvGrpSpPr/>
          <p:nvPr/>
        </p:nvGrpSpPr>
        <p:grpSpPr>
          <a:xfrm>
            <a:off x="688046" y="4464978"/>
            <a:ext cx="499500" cy="291325"/>
            <a:chOff x="6432425" y="3554250"/>
            <a:chExt cx="499500" cy="291325"/>
          </a:xfrm>
        </p:grpSpPr>
        <p:sp>
          <p:nvSpPr>
            <p:cNvPr id="1297" name="Google Shape;1297;p40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306" name="Google Shape;1306;p40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787;p35">
            <a:extLst>
              <a:ext uri="{FF2B5EF4-FFF2-40B4-BE49-F238E27FC236}">
                <a16:creationId xmlns:a16="http://schemas.microsoft.com/office/drawing/2014/main" id="{DD285934-0518-24EA-C39A-971349480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79276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" sz="3000" b="0" dirty="0"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ình ảnh Pin Mặt Trời Biểu Tượng Phong Cách Hoạt Hình PNG , Bảng điều Khiển Năng  Lượng Mặt Trời, Pin Biểu Tượng, Biểu Tượng Phong Cách PNG và Vector với nền">
            <a:extLst>
              <a:ext uri="{FF2B5EF4-FFF2-40B4-BE49-F238E27FC236}">
                <a16:creationId xmlns:a16="http://schemas.microsoft.com/office/drawing/2014/main" id="{77C54575-0291-720B-1F64-780916C1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87" y="1716833"/>
            <a:ext cx="1686153" cy="16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1248;p40">
            <a:extLst>
              <a:ext uri="{FF2B5EF4-FFF2-40B4-BE49-F238E27FC236}">
                <a16:creationId xmlns:a16="http://schemas.microsoft.com/office/drawing/2014/main" id="{6053CB15-6194-A0DB-E80E-7C99ACC42F62}"/>
              </a:ext>
            </a:extLst>
          </p:cNvPr>
          <p:cNvGrpSpPr/>
          <p:nvPr/>
        </p:nvGrpSpPr>
        <p:grpSpPr>
          <a:xfrm>
            <a:off x="6000283" y="2787528"/>
            <a:ext cx="1004925" cy="1899650"/>
            <a:chOff x="4613750" y="2200650"/>
            <a:chExt cx="1004925" cy="1899650"/>
          </a:xfrm>
        </p:grpSpPr>
        <p:sp>
          <p:nvSpPr>
            <p:cNvPr id="13" name="Google Shape;1249;p40">
              <a:extLst>
                <a:ext uri="{FF2B5EF4-FFF2-40B4-BE49-F238E27FC236}">
                  <a16:creationId xmlns:a16="http://schemas.microsoft.com/office/drawing/2014/main" id="{4F785A21-087E-31FC-2517-B9D45528E85C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0;p40">
              <a:extLst>
                <a:ext uri="{FF2B5EF4-FFF2-40B4-BE49-F238E27FC236}">
                  <a16:creationId xmlns:a16="http://schemas.microsoft.com/office/drawing/2014/main" id="{328DC041-6DA2-43A6-2772-531FD17B195B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1;p40">
              <a:extLst>
                <a:ext uri="{FF2B5EF4-FFF2-40B4-BE49-F238E27FC236}">
                  <a16:creationId xmlns:a16="http://schemas.microsoft.com/office/drawing/2014/main" id="{AE5AFAAF-66D7-FE63-53CF-156773C4752B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2;p40">
              <a:extLst>
                <a:ext uri="{FF2B5EF4-FFF2-40B4-BE49-F238E27FC236}">
                  <a16:creationId xmlns:a16="http://schemas.microsoft.com/office/drawing/2014/main" id="{3381B0F2-4CEC-3B31-6BD9-1BD97E4C3D81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3;p40">
              <a:extLst>
                <a:ext uri="{FF2B5EF4-FFF2-40B4-BE49-F238E27FC236}">
                  <a16:creationId xmlns:a16="http://schemas.microsoft.com/office/drawing/2014/main" id="{DDB7B8C2-B9CD-D645-6197-1912574C3438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4;p40">
              <a:extLst>
                <a:ext uri="{FF2B5EF4-FFF2-40B4-BE49-F238E27FC236}">
                  <a16:creationId xmlns:a16="http://schemas.microsoft.com/office/drawing/2014/main" id="{F04EC512-6953-72A2-1204-9E33E455CF28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5;p40">
              <a:extLst>
                <a:ext uri="{FF2B5EF4-FFF2-40B4-BE49-F238E27FC236}">
                  <a16:creationId xmlns:a16="http://schemas.microsoft.com/office/drawing/2014/main" id="{528E8B8A-A3F0-8AB0-4B1C-5C949B5E99BD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6;p40">
              <a:extLst>
                <a:ext uri="{FF2B5EF4-FFF2-40B4-BE49-F238E27FC236}">
                  <a16:creationId xmlns:a16="http://schemas.microsoft.com/office/drawing/2014/main" id="{E1096C87-C642-A49E-42B7-7C407C789B8C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7;p40">
              <a:extLst>
                <a:ext uri="{FF2B5EF4-FFF2-40B4-BE49-F238E27FC236}">
                  <a16:creationId xmlns:a16="http://schemas.microsoft.com/office/drawing/2014/main" id="{FA216BA7-F122-3685-EFC4-837A2964944E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8;p40">
              <a:extLst>
                <a:ext uri="{FF2B5EF4-FFF2-40B4-BE49-F238E27FC236}">
                  <a16:creationId xmlns:a16="http://schemas.microsoft.com/office/drawing/2014/main" id="{F09170AE-DB1D-192A-EC2B-5E09BF94ACAD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9;p40">
              <a:extLst>
                <a:ext uri="{FF2B5EF4-FFF2-40B4-BE49-F238E27FC236}">
                  <a16:creationId xmlns:a16="http://schemas.microsoft.com/office/drawing/2014/main" id="{E03D93FC-8D10-E368-FD48-901996E36913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0;p40">
              <a:extLst>
                <a:ext uri="{FF2B5EF4-FFF2-40B4-BE49-F238E27FC236}">
                  <a16:creationId xmlns:a16="http://schemas.microsoft.com/office/drawing/2014/main" id="{333AA372-A460-90E0-C665-CC73DB3D0E76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1;p40">
              <a:extLst>
                <a:ext uri="{FF2B5EF4-FFF2-40B4-BE49-F238E27FC236}">
                  <a16:creationId xmlns:a16="http://schemas.microsoft.com/office/drawing/2014/main" id="{683F7D8D-9347-3E38-E391-BCE01D7CFA91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2;p40">
              <a:extLst>
                <a:ext uri="{FF2B5EF4-FFF2-40B4-BE49-F238E27FC236}">
                  <a16:creationId xmlns:a16="http://schemas.microsoft.com/office/drawing/2014/main" id="{31E9B4D7-4ABD-D7A3-56D1-AC7C7E5E6C8A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3;p40">
              <a:extLst>
                <a:ext uri="{FF2B5EF4-FFF2-40B4-BE49-F238E27FC236}">
                  <a16:creationId xmlns:a16="http://schemas.microsoft.com/office/drawing/2014/main" id="{A8783C95-8251-A7E2-E74C-93CF4A6759D1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4;p40">
              <a:extLst>
                <a:ext uri="{FF2B5EF4-FFF2-40B4-BE49-F238E27FC236}">
                  <a16:creationId xmlns:a16="http://schemas.microsoft.com/office/drawing/2014/main" id="{C0F84EF6-BD95-DA5C-CBEB-8313E021B61D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5;p40">
              <a:extLst>
                <a:ext uri="{FF2B5EF4-FFF2-40B4-BE49-F238E27FC236}">
                  <a16:creationId xmlns:a16="http://schemas.microsoft.com/office/drawing/2014/main" id="{E96CEB38-9276-A8AA-4155-18A22686FCE0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6;p40">
              <a:extLst>
                <a:ext uri="{FF2B5EF4-FFF2-40B4-BE49-F238E27FC236}">
                  <a16:creationId xmlns:a16="http://schemas.microsoft.com/office/drawing/2014/main" id="{36123229-9268-DE8E-FFA2-A247B8722AA4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7;p40">
              <a:extLst>
                <a:ext uri="{FF2B5EF4-FFF2-40B4-BE49-F238E27FC236}">
                  <a16:creationId xmlns:a16="http://schemas.microsoft.com/office/drawing/2014/main" id="{FE2F9570-B563-59F8-DAEC-1CF96F0C49B4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8;p40">
              <a:extLst>
                <a:ext uri="{FF2B5EF4-FFF2-40B4-BE49-F238E27FC236}">
                  <a16:creationId xmlns:a16="http://schemas.microsoft.com/office/drawing/2014/main" id="{106FF85B-E2EB-48C4-23EF-6E048EEB11D6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9;p40">
              <a:extLst>
                <a:ext uri="{FF2B5EF4-FFF2-40B4-BE49-F238E27FC236}">
                  <a16:creationId xmlns:a16="http://schemas.microsoft.com/office/drawing/2014/main" id="{488C1E4C-F047-B9ED-7DCA-C5DC97F2DDB6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0;p40">
              <a:extLst>
                <a:ext uri="{FF2B5EF4-FFF2-40B4-BE49-F238E27FC236}">
                  <a16:creationId xmlns:a16="http://schemas.microsoft.com/office/drawing/2014/main" id="{65AE0010-4F97-0E72-1B3B-96217B4680FC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1;p40">
              <a:extLst>
                <a:ext uri="{FF2B5EF4-FFF2-40B4-BE49-F238E27FC236}">
                  <a16:creationId xmlns:a16="http://schemas.microsoft.com/office/drawing/2014/main" id="{CC3D6BE4-19E2-6033-852C-00AB5D65AF5D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2;p40">
              <a:extLst>
                <a:ext uri="{FF2B5EF4-FFF2-40B4-BE49-F238E27FC236}">
                  <a16:creationId xmlns:a16="http://schemas.microsoft.com/office/drawing/2014/main" id="{D3771B17-716C-E814-D895-C45D777EC0B2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3;p40">
              <a:extLst>
                <a:ext uri="{FF2B5EF4-FFF2-40B4-BE49-F238E27FC236}">
                  <a16:creationId xmlns:a16="http://schemas.microsoft.com/office/drawing/2014/main" id="{A3ABF501-2B6A-3070-CAD2-28810E6EB5B1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4;p40">
              <a:extLst>
                <a:ext uri="{FF2B5EF4-FFF2-40B4-BE49-F238E27FC236}">
                  <a16:creationId xmlns:a16="http://schemas.microsoft.com/office/drawing/2014/main" id="{D7FDF89A-95AA-8130-6A80-A323963B4F01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5;p40">
              <a:extLst>
                <a:ext uri="{FF2B5EF4-FFF2-40B4-BE49-F238E27FC236}">
                  <a16:creationId xmlns:a16="http://schemas.microsoft.com/office/drawing/2014/main" id="{6FB23D14-7151-50B7-6CC8-A8E81EE63043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6;p40">
              <a:extLst>
                <a:ext uri="{FF2B5EF4-FFF2-40B4-BE49-F238E27FC236}">
                  <a16:creationId xmlns:a16="http://schemas.microsoft.com/office/drawing/2014/main" id="{0501208E-3788-D051-9228-FCE961B4F999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7;p40">
              <a:extLst>
                <a:ext uri="{FF2B5EF4-FFF2-40B4-BE49-F238E27FC236}">
                  <a16:creationId xmlns:a16="http://schemas.microsoft.com/office/drawing/2014/main" id="{23BAEAE2-0A91-B5E8-16B7-4B3492B37C39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8;p40">
              <a:extLst>
                <a:ext uri="{FF2B5EF4-FFF2-40B4-BE49-F238E27FC236}">
                  <a16:creationId xmlns:a16="http://schemas.microsoft.com/office/drawing/2014/main" id="{28861BCF-EAFC-9598-6B80-FA833D5C8F15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9;p40">
              <a:extLst>
                <a:ext uri="{FF2B5EF4-FFF2-40B4-BE49-F238E27FC236}">
                  <a16:creationId xmlns:a16="http://schemas.microsoft.com/office/drawing/2014/main" id="{98F0ECA7-B338-0F7D-E7FB-C5CFE5BAA3A8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0;p40">
              <a:extLst>
                <a:ext uri="{FF2B5EF4-FFF2-40B4-BE49-F238E27FC236}">
                  <a16:creationId xmlns:a16="http://schemas.microsoft.com/office/drawing/2014/main" id="{33AA480E-FAD7-4975-79C3-0ADB25BA4FA3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1;p40">
              <a:extLst>
                <a:ext uri="{FF2B5EF4-FFF2-40B4-BE49-F238E27FC236}">
                  <a16:creationId xmlns:a16="http://schemas.microsoft.com/office/drawing/2014/main" id="{3B9B0AEF-16B6-4879-02BA-3113DF6D5A09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2;p40">
              <a:extLst>
                <a:ext uri="{FF2B5EF4-FFF2-40B4-BE49-F238E27FC236}">
                  <a16:creationId xmlns:a16="http://schemas.microsoft.com/office/drawing/2014/main" id="{333488FB-787E-0D49-94ED-F79F4FAB3599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3;p40">
              <a:extLst>
                <a:ext uri="{FF2B5EF4-FFF2-40B4-BE49-F238E27FC236}">
                  <a16:creationId xmlns:a16="http://schemas.microsoft.com/office/drawing/2014/main" id="{3C801626-E313-C351-138F-D94B8A3CE95D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4;p40">
              <a:extLst>
                <a:ext uri="{FF2B5EF4-FFF2-40B4-BE49-F238E27FC236}">
                  <a16:creationId xmlns:a16="http://schemas.microsoft.com/office/drawing/2014/main" id="{D905C36C-ADA4-DF86-0956-FD6FB121E0F1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5;p40">
              <a:extLst>
                <a:ext uri="{FF2B5EF4-FFF2-40B4-BE49-F238E27FC236}">
                  <a16:creationId xmlns:a16="http://schemas.microsoft.com/office/drawing/2014/main" id="{74514D3E-CAE9-63B2-C340-061D168C21C3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286;p40">
            <a:extLst>
              <a:ext uri="{FF2B5EF4-FFF2-40B4-BE49-F238E27FC236}">
                <a16:creationId xmlns:a16="http://schemas.microsoft.com/office/drawing/2014/main" id="{AC6C4A94-789D-D146-24E1-43ACFDF2B164}"/>
              </a:ext>
            </a:extLst>
          </p:cNvPr>
          <p:cNvSpPr/>
          <p:nvPr/>
        </p:nvSpPr>
        <p:spPr>
          <a:xfrm flipH="1">
            <a:off x="6244175" y="4882209"/>
            <a:ext cx="835589" cy="133697"/>
          </a:xfrm>
          <a:custGeom>
            <a:avLst/>
            <a:gdLst/>
            <a:ahLst/>
            <a:cxnLst/>
            <a:rect l="l" t="t" r="r" b="b"/>
            <a:pathLst>
              <a:path w="78885" h="3703" extrusionOk="0">
                <a:moveTo>
                  <a:pt x="37948" y="0"/>
                </a:moveTo>
                <a:cubicBezTo>
                  <a:pt x="26048" y="0"/>
                  <a:pt x="12801" y="918"/>
                  <a:pt x="0" y="3703"/>
                </a:cubicBezTo>
                <a:lnTo>
                  <a:pt x="78884" y="3422"/>
                </a:lnTo>
                <a:cubicBezTo>
                  <a:pt x="78884" y="3422"/>
                  <a:pt x="60929" y="0"/>
                  <a:pt x="37948" y="0"/>
                </a:cubicBezTo>
                <a:close/>
              </a:path>
            </a:pathLst>
          </a:custGeom>
          <a:solidFill>
            <a:srgbClr val="9AD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Picture 51" descr="A building with solar panels&#10;&#10;Description automatically generated">
            <a:extLst>
              <a:ext uri="{FF2B5EF4-FFF2-40B4-BE49-F238E27FC236}">
                <a16:creationId xmlns:a16="http://schemas.microsoft.com/office/drawing/2014/main" id="{B9EC4A6B-E2A9-6755-6CB8-C437DB2108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215" y="2787528"/>
            <a:ext cx="2252482" cy="22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" grpId="0" build="p"/>
      <p:bldP spid="1194" grpId="0" build="p"/>
      <p:bldP spid="1195" grpId="0" build="p"/>
      <p:bldP spid="119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p39"/>
          <p:cNvGrpSpPr/>
          <p:nvPr/>
        </p:nvGrpSpPr>
        <p:grpSpPr>
          <a:xfrm flipH="1">
            <a:off x="108721" y="4372679"/>
            <a:ext cx="499500" cy="291325"/>
            <a:chOff x="6432425" y="3554250"/>
            <a:chExt cx="499500" cy="291325"/>
          </a:xfrm>
        </p:grpSpPr>
        <p:sp>
          <p:nvSpPr>
            <p:cNvPr id="1180" name="Google Shape;1180;p39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1E88EC8-5C04-A568-BFF3-23860EB3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12" y="1269675"/>
            <a:ext cx="8988375" cy="2179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THAM GIA BUỔI HỌC, HẸN GẶP LẠI!</a:t>
            </a:r>
            <a:endParaRPr lang="en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oogle Shape;686;p34">
            <a:extLst>
              <a:ext uri="{FF2B5EF4-FFF2-40B4-BE49-F238E27FC236}">
                <a16:creationId xmlns:a16="http://schemas.microsoft.com/office/drawing/2014/main" id="{78C7A73B-6510-0E02-26BC-6205AAC1EFB0}"/>
              </a:ext>
            </a:extLst>
          </p:cNvPr>
          <p:cNvGrpSpPr/>
          <p:nvPr/>
        </p:nvGrpSpPr>
        <p:grpSpPr>
          <a:xfrm>
            <a:off x="8194575" y="3898129"/>
            <a:ext cx="511350" cy="800475"/>
            <a:chOff x="3113425" y="3347900"/>
            <a:chExt cx="511350" cy="800475"/>
          </a:xfrm>
        </p:grpSpPr>
        <p:sp>
          <p:nvSpPr>
            <p:cNvPr id="43" name="Google Shape;687;p34">
              <a:extLst>
                <a:ext uri="{FF2B5EF4-FFF2-40B4-BE49-F238E27FC236}">
                  <a16:creationId xmlns:a16="http://schemas.microsoft.com/office/drawing/2014/main" id="{6A5D59EB-D655-6A78-75DA-9D766B42EF37}"/>
                </a:ext>
              </a:extLst>
            </p:cNvPr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88;p34">
              <a:extLst>
                <a:ext uri="{FF2B5EF4-FFF2-40B4-BE49-F238E27FC236}">
                  <a16:creationId xmlns:a16="http://schemas.microsoft.com/office/drawing/2014/main" id="{E9D492E0-B6CD-189D-DA89-390F1A51317E}"/>
                </a:ext>
              </a:extLst>
            </p:cNvPr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9;p34">
              <a:extLst>
                <a:ext uri="{FF2B5EF4-FFF2-40B4-BE49-F238E27FC236}">
                  <a16:creationId xmlns:a16="http://schemas.microsoft.com/office/drawing/2014/main" id="{041AFB09-823C-4D81-9E32-B3966B8EDB50}"/>
                </a:ext>
              </a:extLst>
            </p:cNvPr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0;p34">
              <a:extLst>
                <a:ext uri="{FF2B5EF4-FFF2-40B4-BE49-F238E27FC236}">
                  <a16:creationId xmlns:a16="http://schemas.microsoft.com/office/drawing/2014/main" id="{B363B389-83F7-C39B-F1C1-4DD2289311DB}"/>
                </a:ext>
              </a:extLst>
            </p:cNvPr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91;p34">
              <a:extLst>
                <a:ext uri="{FF2B5EF4-FFF2-40B4-BE49-F238E27FC236}">
                  <a16:creationId xmlns:a16="http://schemas.microsoft.com/office/drawing/2014/main" id="{783FF907-9085-151D-E5EA-1DF1D9A6F3B5}"/>
                </a:ext>
              </a:extLst>
            </p:cNvPr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92;p34">
              <a:extLst>
                <a:ext uri="{FF2B5EF4-FFF2-40B4-BE49-F238E27FC236}">
                  <a16:creationId xmlns:a16="http://schemas.microsoft.com/office/drawing/2014/main" id="{AD7B39BD-303D-5030-2D79-2C2CE86FB8EF}"/>
                </a:ext>
              </a:extLst>
            </p:cNvPr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93;p34">
              <a:extLst>
                <a:ext uri="{FF2B5EF4-FFF2-40B4-BE49-F238E27FC236}">
                  <a16:creationId xmlns:a16="http://schemas.microsoft.com/office/drawing/2014/main" id="{A7FFC765-86D5-5C81-0FA4-935154DCE9D4}"/>
                </a:ext>
              </a:extLst>
            </p:cNvPr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94;p34">
              <a:extLst>
                <a:ext uri="{FF2B5EF4-FFF2-40B4-BE49-F238E27FC236}">
                  <a16:creationId xmlns:a16="http://schemas.microsoft.com/office/drawing/2014/main" id="{C006FE47-2E1D-D21D-F6DD-9869F62EF7B1}"/>
                </a:ext>
              </a:extLst>
            </p:cNvPr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95;p34">
              <a:extLst>
                <a:ext uri="{FF2B5EF4-FFF2-40B4-BE49-F238E27FC236}">
                  <a16:creationId xmlns:a16="http://schemas.microsoft.com/office/drawing/2014/main" id="{F66E2EEC-7F40-3782-0BAD-B6B8B928AEFB}"/>
                </a:ext>
              </a:extLst>
            </p:cNvPr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96;p34">
              <a:extLst>
                <a:ext uri="{FF2B5EF4-FFF2-40B4-BE49-F238E27FC236}">
                  <a16:creationId xmlns:a16="http://schemas.microsoft.com/office/drawing/2014/main" id="{BF397FC7-8DC9-3758-3821-FF19743583D0}"/>
                </a:ext>
              </a:extLst>
            </p:cNvPr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97;p34">
              <a:extLst>
                <a:ext uri="{FF2B5EF4-FFF2-40B4-BE49-F238E27FC236}">
                  <a16:creationId xmlns:a16="http://schemas.microsoft.com/office/drawing/2014/main" id="{9930E30C-2CE9-3489-A4AB-CB15C266A965}"/>
                </a:ext>
              </a:extLst>
            </p:cNvPr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98;p34">
              <a:extLst>
                <a:ext uri="{FF2B5EF4-FFF2-40B4-BE49-F238E27FC236}">
                  <a16:creationId xmlns:a16="http://schemas.microsoft.com/office/drawing/2014/main" id="{177D345E-BAEE-534C-30FF-A069D55827EB}"/>
                </a:ext>
              </a:extLst>
            </p:cNvPr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99;p34">
              <a:extLst>
                <a:ext uri="{FF2B5EF4-FFF2-40B4-BE49-F238E27FC236}">
                  <a16:creationId xmlns:a16="http://schemas.microsoft.com/office/drawing/2014/main" id="{7245B7F2-EAF7-C98D-9A13-8F57409D212C}"/>
                </a:ext>
              </a:extLst>
            </p:cNvPr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0;p34">
              <a:extLst>
                <a:ext uri="{FF2B5EF4-FFF2-40B4-BE49-F238E27FC236}">
                  <a16:creationId xmlns:a16="http://schemas.microsoft.com/office/drawing/2014/main" id="{73A47E3E-6430-9D24-F7CB-2A800B88E2B0}"/>
                </a:ext>
              </a:extLst>
            </p:cNvPr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1;p34">
              <a:extLst>
                <a:ext uri="{FF2B5EF4-FFF2-40B4-BE49-F238E27FC236}">
                  <a16:creationId xmlns:a16="http://schemas.microsoft.com/office/drawing/2014/main" id="{835227F3-F000-3265-87D2-8E703BB329C5}"/>
                </a:ext>
              </a:extLst>
            </p:cNvPr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2;p34">
              <a:extLst>
                <a:ext uri="{FF2B5EF4-FFF2-40B4-BE49-F238E27FC236}">
                  <a16:creationId xmlns:a16="http://schemas.microsoft.com/office/drawing/2014/main" id="{90AEF384-24CE-0271-D2F8-C2BCB9C0B169}"/>
                </a:ext>
              </a:extLst>
            </p:cNvPr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3;p34">
              <a:extLst>
                <a:ext uri="{FF2B5EF4-FFF2-40B4-BE49-F238E27FC236}">
                  <a16:creationId xmlns:a16="http://schemas.microsoft.com/office/drawing/2014/main" id="{1D52D8A8-6504-DE24-0CEF-84D2DB02FCC4}"/>
                </a:ext>
              </a:extLst>
            </p:cNvPr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4;p34">
              <a:extLst>
                <a:ext uri="{FF2B5EF4-FFF2-40B4-BE49-F238E27FC236}">
                  <a16:creationId xmlns:a16="http://schemas.microsoft.com/office/drawing/2014/main" id="{3B6930A7-A80A-4982-8FC1-595B8000FE8F}"/>
                </a:ext>
              </a:extLst>
            </p:cNvPr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5;p34">
              <a:extLst>
                <a:ext uri="{FF2B5EF4-FFF2-40B4-BE49-F238E27FC236}">
                  <a16:creationId xmlns:a16="http://schemas.microsoft.com/office/drawing/2014/main" id="{178BCA9B-F784-4A6C-7266-C791378180DD}"/>
                </a:ext>
              </a:extLst>
            </p:cNvPr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6;p34">
              <a:extLst>
                <a:ext uri="{FF2B5EF4-FFF2-40B4-BE49-F238E27FC236}">
                  <a16:creationId xmlns:a16="http://schemas.microsoft.com/office/drawing/2014/main" id="{300157FD-6841-7E57-9EC0-881DA3D55E44}"/>
                </a:ext>
              </a:extLst>
            </p:cNvPr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7;p34">
              <a:extLst>
                <a:ext uri="{FF2B5EF4-FFF2-40B4-BE49-F238E27FC236}">
                  <a16:creationId xmlns:a16="http://schemas.microsoft.com/office/drawing/2014/main" id="{FD850322-AB99-1E3C-EC8A-A838F779D64B}"/>
                </a:ext>
              </a:extLst>
            </p:cNvPr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708;p34">
              <a:extLst>
                <a:ext uri="{FF2B5EF4-FFF2-40B4-BE49-F238E27FC236}">
                  <a16:creationId xmlns:a16="http://schemas.microsoft.com/office/drawing/2014/main" id="{918F1690-492C-CF85-4217-32615B1A0C6D}"/>
                </a:ext>
              </a:extLst>
            </p:cNvPr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709;p34">
              <a:extLst>
                <a:ext uri="{FF2B5EF4-FFF2-40B4-BE49-F238E27FC236}">
                  <a16:creationId xmlns:a16="http://schemas.microsoft.com/office/drawing/2014/main" id="{5A164035-F92E-2D73-BBFD-0D0EC7FC3A8E}"/>
                </a:ext>
              </a:extLst>
            </p:cNvPr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710;p34">
              <a:extLst>
                <a:ext uri="{FF2B5EF4-FFF2-40B4-BE49-F238E27FC236}">
                  <a16:creationId xmlns:a16="http://schemas.microsoft.com/office/drawing/2014/main" id="{9098B936-B465-7808-8420-F64088AB513B}"/>
                </a:ext>
              </a:extLst>
            </p:cNvPr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711;p34">
              <a:extLst>
                <a:ext uri="{FF2B5EF4-FFF2-40B4-BE49-F238E27FC236}">
                  <a16:creationId xmlns:a16="http://schemas.microsoft.com/office/drawing/2014/main" id="{AF6D2EC4-A0A1-B5E6-6FF6-D216413AB2AC}"/>
                </a:ext>
              </a:extLst>
            </p:cNvPr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" name="Google Shape;686;p34">
            <a:extLst>
              <a:ext uri="{FF2B5EF4-FFF2-40B4-BE49-F238E27FC236}">
                <a16:creationId xmlns:a16="http://schemas.microsoft.com/office/drawing/2014/main" id="{F0E83C70-1247-2B20-F99B-748319317CC2}"/>
              </a:ext>
            </a:extLst>
          </p:cNvPr>
          <p:cNvGrpSpPr/>
          <p:nvPr/>
        </p:nvGrpSpPr>
        <p:grpSpPr>
          <a:xfrm>
            <a:off x="7768157" y="3625782"/>
            <a:ext cx="755306" cy="1069702"/>
            <a:chOff x="3113425" y="3347900"/>
            <a:chExt cx="511350" cy="800475"/>
          </a:xfrm>
        </p:grpSpPr>
        <p:sp>
          <p:nvSpPr>
            <p:cNvPr id="1192" name="Google Shape;687;p34">
              <a:extLst>
                <a:ext uri="{FF2B5EF4-FFF2-40B4-BE49-F238E27FC236}">
                  <a16:creationId xmlns:a16="http://schemas.microsoft.com/office/drawing/2014/main" id="{E355C1B0-31D5-2A53-4BC8-9B81D8FD0353}"/>
                </a:ext>
              </a:extLst>
            </p:cNvPr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688;p34">
              <a:extLst>
                <a:ext uri="{FF2B5EF4-FFF2-40B4-BE49-F238E27FC236}">
                  <a16:creationId xmlns:a16="http://schemas.microsoft.com/office/drawing/2014/main" id="{80EA00C6-443E-853B-AF16-C7687E4FC8E9}"/>
                </a:ext>
              </a:extLst>
            </p:cNvPr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689;p34">
              <a:extLst>
                <a:ext uri="{FF2B5EF4-FFF2-40B4-BE49-F238E27FC236}">
                  <a16:creationId xmlns:a16="http://schemas.microsoft.com/office/drawing/2014/main" id="{594964C2-DBB2-D7E8-D4E8-2330E2A79678}"/>
                </a:ext>
              </a:extLst>
            </p:cNvPr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690;p34">
              <a:extLst>
                <a:ext uri="{FF2B5EF4-FFF2-40B4-BE49-F238E27FC236}">
                  <a16:creationId xmlns:a16="http://schemas.microsoft.com/office/drawing/2014/main" id="{FE365691-6C8A-B284-CD4D-56E5D120C913}"/>
                </a:ext>
              </a:extLst>
            </p:cNvPr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691;p34">
              <a:extLst>
                <a:ext uri="{FF2B5EF4-FFF2-40B4-BE49-F238E27FC236}">
                  <a16:creationId xmlns:a16="http://schemas.microsoft.com/office/drawing/2014/main" id="{C1CE4008-B24A-8146-C957-B431ACEE857F}"/>
                </a:ext>
              </a:extLst>
            </p:cNvPr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692;p34">
              <a:extLst>
                <a:ext uri="{FF2B5EF4-FFF2-40B4-BE49-F238E27FC236}">
                  <a16:creationId xmlns:a16="http://schemas.microsoft.com/office/drawing/2014/main" id="{CBA99E3A-63BB-ED7D-3167-6E3B6E5050F3}"/>
                </a:ext>
              </a:extLst>
            </p:cNvPr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693;p34">
              <a:extLst>
                <a:ext uri="{FF2B5EF4-FFF2-40B4-BE49-F238E27FC236}">
                  <a16:creationId xmlns:a16="http://schemas.microsoft.com/office/drawing/2014/main" id="{64656CD8-6CCA-CCBF-A809-44479C70A94C}"/>
                </a:ext>
              </a:extLst>
            </p:cNvPr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694;p34">
              <a:extLst>
                <a:ext uri="{FF2B5EF4-FFF2-40B4-BE49-F238E27FC236}">
                  <a16:creationId xmlns:a16="http://schemas.microsoft.com/office/drawing/2014/main" id="{C225F4A7-5F9F-69B6-1DA0-1368C615F6DF}"/>
                </a:ext>
              </a:extLst>
            </p:cNvPr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695;p34">
              <a:extLst>
                <a:ext uri="{FF2B5EF4-FFF2-40B4-BE49-F238E27FC236}">
                  <a16:creationId xmlns:a16="http://schemas.microsoft.com/office/drawing/2014/main" id="{FACB2D49-32AF-183D-C121-A44B111641C4}"/>
                </a:ext>
              </a:extLst>
            </p:cNvPr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696;p34">
              <a:extLst>
                <a:ext uri="{FF2B5EF4-FFF2-40B4-BE49-F238E27FC236}">
                  <a16:creationId xmlns:a16="http://schemas.microsoft.com/office/drawing/2014/main" id="{C74964F2-C6C8-D9E5-820B-629F0E41A535}"/>
                </a:ext>
              </a:extLst>
            </p:cNvPr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697;p34">
              <a:extLst>
                <a:ext uri="{FF2B5EF4-FFF2-40B4-BE49-F238E27FC236}">
                  <a16:creationId xmlns:a16="http://schemas.microsoft.com/office/drawing/2014/main" id="{D0662CC7-E9D4-19A8-F382-F7252FF96299}"/>
                </a:ext>
              </a:extLst>
            </p:cNvPr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698;p34">
              <a:extLst>
                <a:ext uri="{FF2B5EF4-FFF2-40B4-BE49-F238E27FC236}">
                  <a16:creationId xmlns:a16="http://schemas.microsoft.com/office/drawing/2014/main" id="{C9771D49-19C0-A5B6-3EA8-46DFDB7E970D}"/>
                </a:ext>
              </a:extLst>
            </p:cNvPr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699;p34">
              <a:extLst>
                <a:ext uri="{FF2B5EF4-FFF2-40B4-BE49-F238E27FC236}">
                  <a16:creationId xmlns:a16="http://schemas.microsoft.com/office/drawing/2014/main" id="{6D6D137B-D335-5434-C0BA-2E63A39A8833}"/>
                </a:ext>
              </a:extLst>
            </p:cNvPr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700;p34">
              <a:extLst>
                <a:ext uri="{FF2B5EF4-FFF2-40B4-BE49-F238E27FC236}">
                  <a16:creationId xmlns:a16="http://schemas.microsoft.com/office/drawing/2014/main" id="{E8597EDC-E2EC-C25A-B101-2A18C9AF84FC}"/>
                </a:ext>
              </a:extLst>
            </p:cNvPr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701;p34">
              <a:extLst>
                <a:ext uri="{FF2B5EF4-FFF2-40B4-BE49-F238E27FC236}">
                  <a16:creationId xmlns:a16="http://schemas.microsoft.com/office/drawing/2014/main" id="{118B894B-FF24-C070-7F21-BA1A3F164F9B}"/>
                </a:ext>
              </a:extLst>
            </p:cNvPr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702;p34">
              <a:extLst>
                <a:ext uri="{FF2B5EF4-FFF2-40B4-BE49-F238E27FC236}">
                  <a16:creationId xmlns:a16="http://schemas.microsoft.com/office/drawing/2014/main" id="{1DC1A1B3-1DBA-22E0-7DBD-B5BB12FEBAD5}"/>
                </a:ext>
              </a:extLst>
            </p:cNvPr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703;p34">
              <a:extLst>
                <a:ext uri="{FF2B5EF4-FFF2-40B4-BE49-F238E27FC236}">
                  <a16:creationId xmlns:a16="http://schemas.microsoft.com/office/drawing/2014/main" id="{5B22178C-6952-85FA-A3B1-4A9AAF5212F0}"/>
                </a:ext>
              </a:extLst>
            </p:cNvPr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704;p34">
              <a:extLst>
                <a:ext uri="{FF2B5EF4-FFF2-40B4-BE49-F238E27FC236}">
                  <a16:creationId xmlns:a16="http://schemas.microsoft.com/office/drawing/2014/main" id="{353C92A4-98B7-99A2-FDC2-D68A5179E3B4}"/>
                </a:ext>
              </a:extLst>
            </p:cNvPr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705;p34">
              <a:extLst>
                <a:ext uri="{FF2B5EF4-FFF2-40B4-BE49-F238E27FC236}">
                  <a16:creationId xmlns:a16="http://schemas.microsoft.com/office/drawing/2014/main" id="{B9E282D2-77C7-B27E-499B-3721BED252C8}"/>
                </a:ext>
              </a:extLst>
            </p:cNvPr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706;p34">
              <a:extLst>
                <a:ext uri="{FF2B5EF4-FFF2-40B4-BE49-F238E27FC236}">
                  <a16:creationId xmlns:a16="http://schemas.microsoft.com/office/drawing/2014/main" id="{1D9D1C7B-5741-B69E-377A-591CAC7B72EF}"/>
                </a:ext>
              </a:extLst>
            </p:cNvPr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707;p34">
              <a:extLst>
                <a:ext uri="{FF2B5EF4-FFF2-40B4-BE49-F238E27FC236}">
                  <a16:creationId xmlns:a16="http://schemas.microsoft.com/office/drawing/2014/main" id="{FE664FF0-4E5D-96A1-539D-9FEF16C61541}"/>
                </a:ext>
              </a:extLst>
            </p:cNvPr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708;p34">
              <a:extLst>
                <a:ext uri="{FF2B5EF4-FFF2-40B4-BE49-F238E27FC236}">
                  <a16:creationId xmlns:a16="http://schemas.microsoft.com/office/drawing/2014/main" id="{6FA27F20-8303-BC21-E4D1-7F584C3500F7}"/>
                </a:ext>
              </a:extLst>
            </p:cNvPr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709;p34">
              <a:extLst>
                <a:ext uri="{FF2B5EF4-FFF2-40B4-BE49-F238E27FC236}">
                  <a16:creationId xmlns:a16="http://schemas.microsoft.com/office/drawing/2014/main" id="{2D772396-7C64-CE40-9879-8C676B9FA9CD}"/>
                </a:ext>
              </a:extLst>
            </p:cNvPr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710;p34">
              <a:extLst>
                <a:ext uri="{FF2B5EF4-FFF2-40B4-BE49-F238E27FC236}">
                  <a16:creationId xmlns:a16="http://schemas.microsoft.com/office/drawing/2014/main" id="{5190B08C-5318-C5FD-FC21-F412D8ADC4E3}"/>
                </a:ext>
              </a:extLst>
            </p:cNvPr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711;p34">
              <a:extLst>
                <a:ext uri="{FF2B5EF4-FFF2-40B4-BE49-F238E27FC236}">
                  <a16:creationId xmlns:a16="http://schemas.microsoft.com/office/drawing/2014/main" id="{243AB6A5-7EB7-0E23-963E-3090AA399C0A}"/>
                </a:ext>
              </a:extLst>
            </p:cNvPr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179;p39">
            <a:extLst>
              <a:ext uri="{FF2B5EF4-FFF2-40B4-BE49-F238E27FC236}">
                <a16:creationId xmlns:a16="http://schemas.microsoft.com/office/drawing/2014/main" id="{077C391E-D07D-757C-CC96-36559AD3E557}"/>
              </a:ext>
            </a:extLst>
          </p:cNvPr>
          <p:cNvGrpSpPr/>
          <p:nvPr/>
        </p:nvGrpSpPr>
        <p:grpSpPr>
          <a:xfrm rot="20571965" flipH="1">
            <a:off x="108721" y="4466873"/>
            <a:ext cx="499500" cy="291325"/>
            <a:chOff x="6432427" y="3554249"/>
            <a:chExt cx="499500" cy="291325"/>
          </a:xfrm>
        </p:grpSpPr>
        <p:sp>
          <p:nvSpPr>
            <p:cNvPr id="1218" name="Google Shape;1180;p39">
              <a:extLst>
                <a:ext uri="{FF2B5EF4-FFF2-40B4-BE49-F238E27FC236}">
                  <a16:creationId xmlns:a16="http://schemas.microsoft.com/office/drawing/2014/main" id="{F79FB4E8-9693-0716-4490-C6C95F62A23B}"/>
                </a:ext>
              </a:extLst>
            </p:cNvPr>
            <p:cNvSpPr/>
            <p:nvPr/>
          </p:nvSpPr>
          <p:spPr>
            <a:xfrm>
              <a:off x="6432427" y="3554249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181;p39">
              <a:extLst>
                <a:ext uri="{FF2B5EF4-FFF2-40B4-BE49-F238E27FC236}">
                  <a16:creationId xmlns:a16="http://schemas.microsoft.com/office/drawing/2014/main" id="{CDD29FE7-E020-B06C-0E25-1E20D494EBCD}"/>
                </a:ext>
              </a:extLst>
            </p:cNvPr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182;p39">
              <a:extLst>
                <a:ext uri="{FF2B5EF4-FFF2-40B4-BE49-F238E27FC236}">
                  <a16:creationId xmlns:a16="http://schemas.microsoft.com/office/drawing/2014/main" id="{094BC220-6AAC-D741-026F-D2807EDC198F}"/>
                </a:ext>
              </a:extLst>
            </p:cNvPr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183;p39">
              <a:extLst>
                <a:ext uri="{FF2B5EF4-FFF2-40B4-BE49-F238E27FC236}">
                  <a16:creationId xmlns:a16="http://schemas.microsoft.com/office/drawing/2014/main" id="{5846DF4C-051D-BF4E-8E9E-FC986F51729A}"/>
                </a:ext>
              </a:extLst>
            </p:cNvPr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184;p39">
              <a:extLst>
                <a:ext uri="{FF2B5EF4-FFF2-40B4-BE49-F238E27FC236}">
                  <a16:creationId xmlns:a16="http://schemas.microsoft.com/office/drawing/2014/main" id="{AC3CE3B5-45BF-CFBD-6124-D2490EB0CCB0}"/>
                </a:ext>
              </a:extLst>
            </p:cNvPr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185;p39">
              <a:extLst>
                <a:ext uri="{FF2B5EF4-FFF2-40B4-BE49-F238E27FC236}">
                  <a16:creationId xmlns:a16="http://schemas.microsoft.com/office/drawing/2014/main" id="{3DDE0A70-4CD8-DB3E-1E5E-99E09C4CFCFF}"/>
                </a:ext>
              </a:extLst>
            </p:cNvPr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186;p39">
              <a:extLst>
                <a:ext uri="{FF2B5EF4-FFF2-40B4-BE49-F238E27FC236}">
                  <a16:creationId xmlns:a16="http://schemas.microsoft.com/office/drawing/2014/main" id="{B00602C8-0735-6C22-5E5C-FF01461B2AF0}"/>
                </a:ext>
              </a:extLst>
            </p:cNvPr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187;p39">
              <a:extLst>
                <a:ext uri="{FF2B5EF4-FFF2-40B4-BE49-F238E27FC236}">
                  <a16:creationId xmlns:a16="http://schemas.microsoft.com/office/drawing/2014/main" id="{49012531-47CD-E304-48AF-4E4EB79ED331}"/>
                </a:ext>
              </a:extLst>
            </p:cNvPr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30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origami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787;p35">
            <a:extLst>
              <a:ext uri="{FF2B5EF4-FFF2-40B4-BE49-F238E27FC236}">
                <a16:creationId xmlns:a16="http://schemas.microsoft.com/office/drawing/2014/main" id="{F9695A7F-23DD-3FE5-C388-4E4B05483B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43372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HOẠT ĐỘNG 2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42164F-931D-9BD7-B2CF-69628BBF9706}"/>
              </a:ext>
            </a:extLst>
          </p:cNvPr>
          <p:cNvSpPr/>
          <p:nvPr/>
        </p:nvSpPr>
        <p:spPr>
          <a:xfrm>
            <a:off x="993061" y="2397893"/>
            <a:ext cx="1940987" cy="537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kĩ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3BA488-4B82-91DE-101E-A087D5EEF216}"/>
              </a:ext>
            </a:extLst>
          </p:cNvPr>
          <p:cNvSpPr/>
          <p:nvPr/>
        </p:nvSpPr>
        <p:spPr>
          <a:xfrm>
            <a:off x="3601507" y="2397894"/>
            <a:ext cx="1940987" cy="537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háo 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65BA43-6F75-EB22-7472-5F01BB8D7709}"/>
              </a:ext>
            </a:extLst>
          </p:cNvPr>
          <p:cNvSpPr/>
          <p:nvPr/>
        </p:nvSpPr>
        <p:spPr>
          <a:xfrm>
            <a:off x="6209953" y="2397893"/>
            <a:ext cx="1940987" cy="537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sách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C638E7-4F88-C438-184A-C78FD85547CE}"/>
              </a:ext>
            </a:extLst>
          </p:cNvPr>
          <p:cNvCxnSpPr>
            <a:stCxn id="3" idx="2"/>
            <a:endCxn id="6" idx="0"/>
          </p:cNvCxnSpPr>
          <p:nvPr/>
        </p:nvCxnSpPr>
        <p:spPr>
          <a:xfrm flipH="1">
            <a:off x="1963555" y="2033743"/>
            <a:ext cx="2907668" cy="364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D5D897-F284-97DD-5442-62D100BEAC50}"/>
              </a:ext>
            </a:extLst>
          </p:cNvPr>
          <p:cNvCxnSpPr>
            <a:stCxn id="3" idx="2"/>
            <a:endCxn id="7" idx="0"/>
          </p:cNvCxnSpPr>
          <p:nvPr/>
        </p:nvCxnSpPr>
        <p:spPr>
          <a:xfrm flipH="1">
            <a:off x="4572001" y="2033743"/>
            <a:ext cx="299222" cy="36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60BD9F-5C7B-BCBD-A2E8-55BE7847A257}"/>
              </a:ext>
            </a:extLst>
          </p:cNvPr>
          <p:cNvCxnSpPr>
            <a:stCxn id="3" idx="2"/>
            <a:endCxn id="8" idx="0"/>
          </p:cNvCxnSpPr>
          <p:nvPr/>
        </p:nvCxnSpPr>
        <p:spPr>
          <a:xfrm>
            <a:off x="4871223" y="2033743"/>
            <a:ext cx="2309224" cy="364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BADE8D8-F0BC-FB12-BF2B-6D5F2A66C7D1}"/>
              </a:ext>
            </a:extLst>
          </p:cNvPr>
          <p:cNvSpPr/>
          <p:nvPr/>
        </p:nvSpPr>
        <p:spPr>
          <a:xfrm>
            <a:off x="500150" y="4014213"/>
            <a:ext cx="2169239" cy="537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1A9918-5901-BFCF-4C99-4F8467E13823}"/>
              </a:ext>
            </a:extLst>
          </p:cNvPr>
          <p:cNvSpPr/>
          <p:nvPr/>
        </p:nvSpPr>
        <p:spPr>
          <a:xfrm>
            <a:off x="2985621" y="4014214"/>
            <a:ext cx="1885602" cy="537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ây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dẫn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en-VN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63B14A-614B-E948-43BD-9E959FF2BADF}"/>
              </a:ext>
            </a:extLst>
          </p:cNvPr>
          <p:cNvSpPr/>
          <p:nvPr/>
        </p:nvSpPr>
        <p:spPr>
          <a:xfrm>
            <a:off x="5187455" y="4014214"/>
            <a:ext cx="1295050" cy="537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 LED</a:t>
            </a:r>
            <a:endParaRPr lang="en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EFA699-1658-26E6-5012-7C69218AEB7B}"/>
              </a:ext>
            </a:extLst>
          </p:cNvPr>
          <p:cNvSpPr/>
          <p:nvPr/>
        </p:nvSpPr>
        <p:spPr>
          <a:xfrm>
            <a:off x="6798737" y="4014215"/>
            <a:ext cx="1885602" cy="537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Khung giá đỡ</a:t>
            </a:r>
            <a:endParaRPr lang="en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B04BE9-4B03-74D3-1180-01FD5CADB63A}"/>
              </a:ext>
            </a:extLst>
          </p:cNvPr>
          <p:cNvCxnSpPr>
            <a:stCxn id="5" idx="2"/>
            <a:endCxn id="15" idx="0"/>
          </p:cNvCxnSpPr>
          <p:nvPr/>
        </p:nvCxnSpPr>
        <p:spPr>
          <a:xfrm flipH="1">
            <a:off x="1584770" y="3650064"/>
            <a:ext cx="3400276" cy="364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430ED7-751C-9065-852E-83F97B679811}"/>
              </a:ext>
            </a:extLst>
          </p:cNvPr>
          <p:cNvCxnSpPr>
            <a:cxnSpLocks/>
            <a:stCxn id="5" idx="2"/>
            <a:endCxn id="18" idx="0"/>
          </p:cNvCxnSpPr>
          <p:nvPr/>
        </p:nvCxnSpPr>
        <p:spPr>
          <a:xfrm flipH="1">
            <a:off x="3928422" y="3650064"/>
            <a:ext cx="1056624" cy="364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39EBCB-0671-4996-F0A7-276BC533F5DD}"/>
              </a:ext>
            </a:extLst>
          </p:cNvPr>
          <p:cNvCxnSpPr>
            <a:stCxn id="5" idx="2"/>
            <a:endCxn id="19" idx="0"/>
          </p:cNvCxnSpPr>
          <p:nvPr/>
        </p:nvCxnSpPr>
        <p:spPr>
          <a:xfrm>
            <a:off x="4985046" y="3650064"/>
            <a:ext cx="849934" cy="364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4F47BC-04F6-E987-4766-973D6B6F0B72}"/>
              </a:ext>
            </a:extLst>
          </p:cNvPr>
          <p:cNvCxnSpPr>
            <a:stCxn id="5" idx="2"/>
            <a:endCxn id="20" idx="0"/>
          </p:cNvCxnSpPr>
          <p:nvPr/>
        </p:nvCxnSpPr>
        <p:spPr>
          <a:xfrm>
            <a:off x="4985046" y="3650064"/>
            <a:ext cx="2756492" cy="36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AB4634-E26F-74D0-F6D5-14A54E5762A8}"/>
              </a:ext>
            </a:extLst>
          </p:cNvPr>
          <p:cNvGrpSpPr/>
          <p:nvPr/>
        </p:nvGrpSpPr>
        <p:grpSpPr>
          <a:xfrm>
            <a:off x="845818" y="3102489"/>
            <a:ext cx="7838521" cy="592050"/>
            <a:chOff x="845818" y="3102489"/>
            <a:chExt cx="7838521" cy="5920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B0BA7D-11B7-338E-5ACE-835DE08AC122}"/>
                </a:ext>
              </a:extLst>
            </p:cNvPr>
            <p:cNvSpPr txBox="1"/>
            <p:nvPr/>
          </p:nvSpPr>
          <p:spPr>
            <a:xfrm>
              <a:off x="1285752" y="3153133"/>
              <a:ext cx="7398587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2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Em </a:t>
              </a:r>
              <a:r>
                <a:rPr lang="nl-NL" sz="2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hãy</a:t>
              </a:r>
              <a:r>
                <a:rPr lang="nl-NL" sz="2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ho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biết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mô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gồm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những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bộ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phận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chính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nào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?</a:t>
              </a:r>
              <a:r>
                <a:rPr lang="en-VN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27">
              <a:extLst>
                <a:ext uri="{FF2B5EF4-FFF2-40B4-BE49-F238E27FC236}">
                  <a16:creationId xmlns:a16="http://schemas.microsoft.com/office/drawing/2014/main" id="{5BA1E338-E695-491A-29D9-EB91278F3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916457">
              <a:off x="845818" y="3102489"/>
              <a:ext cx="671829" cy="59205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D5C47D-4717-B28F-09BF-58B11D06FF8E}"/>
              </a:ext>
            </a:extLst>
          </p:cNvPr>
          <p:cNvGrpSpPr/>
          <p:nvPr/>
        </p:nvGrpSpPr>
        <p:grpSpPr>
          <a:xfrm>
            <a:off x="453325" y="760079"/>
            <a:ext cx="8276648" cy="1273664"/>
            <a:chOff x="453325" y="760079"/>
            <a:chExt cx="8276648" cy="12736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91C531-BCAE-4D38-0EB9-AC9BFD21DA95}"/>
                </a:ext>
              </a:extLst>
            </p:cNvPr>
            <p:cNvSpPr txBox="1"/>
            <p:nvPr/>
          </p:nvSpPr>
          <p:spPr>
            <a:xfrm>
              <a:off x="1012473" y="1075147"/>
              <a:ext cx="7717500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Muốn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biết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mô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gồm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những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bộ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phận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chính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nào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chúng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ta có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những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cách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nào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?</a:t>
              </a:r>
              <a:endParaRPr lang="en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19">
              <a:extLst>
                <a:ext uri="{FF2B5EF4-FFF2-40B4-BE49-F238E27FC236}">
                  <a16:creationId xmlns:a16="http://schemas.microsoft.com/office/drawing/2014/main" id="{CB21EDD0-D5C7-719C-BB62-ECF23C85A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53325" y="760079"/>
              <a:ext cx="953723" cy="815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2963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7;p35">
            <a:extLst>
              <a:ext uri="{FF2B5EF4-FFF2-40B4-BE49-F238E27FC236}">
                <a16:creationId xmlns:a16="http://schemas.microsoft.com/office/drawing/2014/main" id="{DD285934-0518-24EA-C39A-971349480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65806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C07C03-9E6D-79AC-06C4-8CA48DA0A35B}"/>
              </a:ext>
            </a:extLst>
          </p:cNvPr>
          <p:cNvSpPr/>
          <p:nvPr/>
        </p:nvSpPr>
        <p:spPr>
          <a:xfrm>
            <a:off x="713250" y="1526527"/>
            <a:ext cx="7984701" cy="11944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Hãy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cho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biết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sự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khác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nhau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giữa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cách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tạo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ra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điện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từ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ánh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sáng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mặt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trời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với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cách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tạo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ra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điện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từ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gió</a:t>
            </a:r>
            <a:r>
              <a:rPr lang="nl-NL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endParaRPr kumimoji="0" lang="en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436EC11-B84F-F4F1-3E80-7AC351B3CCBF}"/>
              </a:ext>
            </a:extLst>
          </p:cNvPr>
          <p:cNvSpPr/>
          <p:nvPr/>
        </p:nvSpPr>
        <p:spPr>
          <a:xfrm>
            <a:off x="713250" y="3131112"/>
            <a:ext cx="7984701" cy="11944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Pin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mặt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trời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dừng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biến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đổi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năng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lượng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ánh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sáng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mặt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trời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thành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năng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lượng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6" name="Picture 41">
            <a:extLst>
              <a:ext uri="{FF2B5EF4-FFF2-40B4-BE49-F238E27FC236}">
                <a16:creationId xmlns:a16="http://schemas.microsoft.com/office/drawing/2014/main" id="{44E11CA6-B7ED-58B7-D159-15FF53326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033562">
            <a:off x="187221" y="936085"/>
            <a:ext cx="1144699" cy="814167"/>
          </a:xfrm>
          <a:prstGeom prst="rect">
            <a:avLst/>
          </a:prstGeom>
        </p:spPr>
      </p:pic>
      <p:pic>
        <p:nvPicPr>
          <p:cNvPr id="57" name="Picture 16">
            <a:extLst>
              <a:ext uri="{FF2B5EF4-FFF2-40B4-BE49-F238E27FC236}">
                <a16:creationId xmlns:a16="http://schemas.microsoft.com/office/drawing/2014/main" id="{D5012CBC-4CF7-DCEC-C00C-00BC6AC3A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43024" y="2703772"/>
            <a:ext cx="854927" cy="589122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793EE1F-48E0-6FF0-1C41-D87D425F94BE}"/>
              </a:ext>
            </a:extLst>
          </p:cNvPr>
          <p:cNvCxnSpPr>
            <a:stCxn id="11" idx="2"/>
            <a:endCxn id="53" idx="0"/>
          </p:cNvCxnSpPr>
          <p:nvPr/>
        </p:nvCxnSpPr>
        <p:spPr>
          <a:xfrm>
            <a:off x="4705601" y="2720938"/>
            <a:ext cx="0" cy="410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233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397A374-557A-4048-FE41-6641A4EB0D40}"/>
              </a:ext>
            </a:extLst>
          </p:cNvPr>
          <p:cNvSpPr txBox="1"/>
          <p:nvPr/>
        </p:nvSpPr>
        <p:spPr>
          <a:xfrm>
            <a:off x="231739" y="458756"/>
            <a:ext cx="8680521" cy="1320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năng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lượng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mặt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trời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đang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xếp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vào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nguồn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năng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lượng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tái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tạo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sạch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cần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khuyến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khích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triển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Quá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trình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pin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mặt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trời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tạo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ra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18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năng</a:t>
            </a:r>
            <a:endParaRPr lang="en-VN" sz="185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209246-DF65-2C69-6C60-D595BD40F604}"/>
              </a:ext>
            </a:extLst>
          </p:cNvPr>
          <p:cNvSpPr txBox="1"/>
          <p:nvPr/>
        </p:nvSpPr>
        <p:spPr>
          <a:xfrm>
            <a:off x="231739" y="2468119"/>
            <a:ext cx="6075100" cy="2601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tấm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pin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độc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nl-NL" sz="185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lí </a:t>
            </a:r>
            <a:r>
              <a:rPr lang="nl-NL" sz="185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chặt</a:t>
            </a:r>
            <a:r>
              <a:rPr lang="nl-NL" sz="185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chẽ</a:t>
            </a:r>
            <a:r>
              <a:rPr lang="nl-NL" sz="185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185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nl-NL" sz="185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quá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hưởng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ra,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trữ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nl-NL" sz="18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cao.</a:t>
            </a:r>
            <a:endParaRPr lang="en-VN" sz="185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077BCC-4890-9F79-C176-9E79E823A346}"/>
              </a:ext>
            </a:extLst>
          </p:cNvPr>
          <p:cNvSpPr txBox="1"/>
          <p:nvPr/>
        </p:nvSpPr>
        <p:spPr>
          <a:xfrm>
            <a:off x="1443840" y="1312836"/>
            <a:ext cx="6146672" cy="466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50" dirty="0"/>
              <a:t>lượng ánh sáng mặt trời không gây ô nhiễm. </a:t>
            </a:r>
            <a:endParaRPr lang="en-VN" sz="18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094261-C6A6-913D-B625-149C0F593344}"/>
              </a:ext>
            </a:extLst>
          </p:cNvPr>
          <p:cNvSpPr txBox="1"/>
          <p:nvPr/>
        </p:nvSpPr>
        <p:spPr>
          <a:xfrm>
            <a:off x="578318" y="1697344"/>
            <a:ext cx="5743233" cy="89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50" dirty="0"/>
              <a:t>Hiện nay, pin mặt trời được ứng dụng rất nhiều trong cuộc sống.</a:t>
            </a:r>
            <a:endParaRPr lang="en-VN" sz="1850" dirty="0"/>
          </a:p>
        </p:txBody>
      </p:sp>
      <p:sp>
        <p:nvSpPr>
          <p:cNvPr id="39" name="Google Shape;787;p35">
            <a:extLst>
              <a:ext uri="{FF2B5EF4-FFF2-40B4-BE49-F238E27FC236}">
                <a16:creationId xmlns:a16="http://schemas.microsoft.com/office/drawing/2014/main" id="{2EA7EF46-CCBF-2D17-68B8-728733654E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49" y="2674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THÔNG TIN VỀ NĂNG LƯỢNG MẶT TRỜI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8B73EC-F626-C979-9FBC-46E233E26F78}"/>
              </a:ext>
            </a:extLst>
          </p:cNvPr>
          <p:cNvGrpSpPr/>
          <p:nvPr/>
        </p:nvGrpSpPr>
        <p:grpSpPr>
          <a:xfrm>
            <a:off x="6530735" y="1426627"/>
            <a:ext cx="2613265" cy="3605323"/>
            <a:chOff x="6530735" y="1426627"/>
            <a:chExt cx="2613265" cy="360532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D536AE3-BD88-087E-88FD-B6E508C24531}"/>
                </a:ext>
              </a:extLst>
            </p:cNvPr>
            <p:cNvGrpSpPr/>
            <p:nvPr/>
          </p:nvGrpSpPr>
          <p:grpSpPr>
            <a:xfrm>
              <a:off x="6530735" y="1426627"/>
              <a:ext cx="2613265" cy="3147281"/>
              <a:chOff x="3434636" y="3285770"/>
              <a:chExt cx="2613265" cy="3147281"/>
            </a:xfrm>
          </p:grpSpPr>
          <p:pic>
            <p:nvPicPr>
              <p:cNvPr id="16" name="Picture 15" descr="A solar panel on a pole&#10;&#10;Description automatically generated">
                <a:extLst>
                  <a:ext uri="{FF2B5EF4-FFF2-40B4-BE49-F238E27FC236}">
                    <a16:creationId xmlns:a16="http://schemas.microsoft.com/office/drawing/2014/main" id="{9ECBA3A6-610D-A3C5-823F-1F5AC6E425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C0E6F3"/>
                  </a:clrFrom>
                  <a:clrTo>
                    <a:srgbClr val="C0E6F3">
                      <a:alpha val="0"/>
                    </a:srgbClr>
                  </a:clrTo>
                </a:clrChange>
              </a:blip>
              <a:srcRect r="55342"/>
              <a:stretch/>
            </p:blipFill>
            <p:spPr>
              <a:xfrm>
                <a:off x="3434636" y="3285770"/>
                <a:ext cx="2590709" cy="1580521"/>
              </a:xfrm>
              <a:prstGeom prst="rect">
                <a:avLst/>
              </a:prstGeom>
            </p:spPr>
          </p:pic>
          <p:pic>
            <p:nvPicPr>
              <p:cNvPr id="17" name="Picture 16" descr="A solar panel on a pole&#10;&#10;Description automatically generated">
                <a:extLst>
                  <a:ext uri="{FF2B5EF4-FFF2-40B4-BE49-F238E27FC236}">
                    <a16:creationId xmlns:a16="http://schemas.microsoft.com/office/drawing/2014/main" id="{5BE18D8B-B4C7-5516-C16F-99EA5C7427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C0E6F3"/>
                  </a:clrFrom>
                  <a:clrTo>
                    <a:srgbClr val="C0E6F3">
                      <a:alpha val="0"/>
                    </a:srgbClr>
                  </a:clrTo>
                </a:clrChange>
              </a:blip>
              <a:srcRect l="54558"/>
              <a:stretch/>
            </p:blipFill>
            <p:spPr>
              <a:xfrm>
                <a:off x="3434637" y="4866291"/>
                <a:ext cx="2613264" cy="1566760"/>
              </a:xfrm>
              <a:prstGeom prst="rect">
                <a:avLst/>
              </a:prstGeom>
            </p:spPr>
          </p:pic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AE77ED1-088F-7092-C06C-AA69036FF1E5}"/>
                </a:ext>
              </a:extLst>
            </p:cNvPr>
            <p:cNvSpPr/>
            <p:nvPr/>
          </p:nvSpPr>
          <p:spPr>
            <a:xfrm>
              <a:off x="7232588" y="4684744"/>
              <a:ext cx="1233055" cy="3472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535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restig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2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Google Shape;1199;p40"/>
          <p:cNvGrpSpPr/>
          <p:nvPr/>
        </p:nvGrpSpPr>
        <p:grpSpPr>
          <a:xfrm>
            <a:off x="203519" y="3368183"/>
            <a:ext cx="871187" cy="1363769"/>
            <a:chOff x="3113425" y="3347900"/>
            <a:chExt cx="511350" cy="800475"/>
          </a:xfrm>
        </p:grpSpPr>
        <p:sp>
          <p:nvSpPr>
            <p:cNvPr id="1200" name="Google Shape;1200;p40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40"/>
          <p:cNvGrpSpPr/>
          <p:nvPr/>
        </p:nvGrpSpPr>
        <p:grpSpPr>
          <a:xfrm>
            <a:off x="645471" y="3995453"/>
            <a:ext cx="502825" cy="736500"/>
            <a:chOff x="6108925" y="2841025"/>
            <a:chExt cx="502825" cy="736500"/>
          </a:xfrm>
        </p:grpSpPr>
        <p:sp>
          <p:nvSpPr>
            <p:cNvPr id="1288" name="Google Shape;1288;p40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40"/>
          <p:cNvGrpSpPr/>
          <p:nvPr/>
        </p:nvGrpSpPr>
        <p:grpSpPr>
          <a:xfrm>
            <a:off x="688046" y="4464978"/>
            <a:ext cx="499500" cy="291325"/>
            <a:chOff x="6432425" y="3554250"/>
            <a:chExt cx="499500" cy="291325"/>
          </a:xfrm>
        </p:grpSpPr>
        <p:sp>
          <p:nvSpPr>
            <p:cNvPr id="1297" name="Google Shape;1297;p40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306" name="Google Shape;1306;p40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48;p40">
            <a:extLst>
              <a:ext uri="{FF2B5EF4-FFF2-40B4-BE49-F238E27FC236}">
                <a16:creationId xmlns:a16="http://schemas.microsoft.com/office/drawing/2014/main" id="{6053CB15-6194-A0DB-E80E-7C99ACC42F62}"/>
              </a:ext>
            </a:extLst>
          </p:cNvPr>
          <p:cNvGrpSpPr/>
          <p:nvPr/>
        </p:nvGrpSpPr>
        <p:grpSpPr>
          <a:xfrm>
            <a:off x="8208576" y="2786765"/>
            <a:ext cx="1004925" cy="1899650"/>
            <a:chOff x="4613750" y="2200650"/>
            <a:chExt cx="1004925" cy="1899650"/>
          </a:xfrm>
        </p:grpSpPr>
        <p:sp>
          <p:nvSpPr>
            <p:cNvPr id="13" name="Google Shape;1249;p40">
              <a:extLst>
                <a:ext uri="{FF2B5EF4-FFF2-40B4-BE49-F238E27FC236}">
                  <a16:creationId xmlns:a16="http://schemas.microsoft.com/office/drawing/2014/main" id="{4F785A21-087E-31FC-2517-B9D45528E85C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0;p40">
              <a:extLst>
                <a:ext uri="{FF2B5EF4-FFF2-40B4-BE49-F238E27FC236}">
                  <a16:creationId xmlns:a16="http://schemas.microsoft.com/office/drawing/2014/main" id="{328DC041-6DA2-43A6-2772-531FD17B195B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1;p40">
              <a:extLst>
                <a:ext uri="{FF2B5EF4-FFF2-40B4-BE49-F238E27FC236}">
                  <a16:creationId xmlns:a16="http://schemas.microsoft.com/office/drawing/2014/main" id="{AE5AFAAF-66D7-FE63-53CF-156773C4752B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2;p40">
              <a:extLst>
                <a:ext uri="{FF2B5EF4-FFF2-40B4-BE49-F238E27FC236}">
                  <a16:creationId xmlns:a16="http://schemas.microsoft.com/office/drawing/2014/main" id="{3381B0F2-4CEC-3B31-6BD9-1BD97E4C3D81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3;p40">
              <a:extLst>
                <a:ext uri="{FF2B5EF4-FFF2-40B4-BE49-F238E27FC236}">
                  <a16:creationId xmlns:a16="http://schemas.microsoft.com/office/drawing/2014/main" id="{DDB7B8C2-B9CD-D645-6197-1912574C3438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4;p40">
              <a:extLst>
                <a:ext uri="{FF2B5EF4-FFF2-40B4-BE49-F238E27FC236}">
                  <a16:creationId xmlns:a16="http://schemas.microsoft.com/office/drawing/2014/main" id="{F04EC512-6953-72A2-1204-9E33E455CF28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5;p40">
              <a:extLst>
                <a:ext uri="{FF2B5EF4-FFF2-40B4-BE49-F238E27FC236}">
                  <a16:creationId xmlns:a16="http://schemas.microsoft.com/office/drawing/2014/main" id="{528E8B8A-A3F0-8AB0-4B1C-5C949B5E99BD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6;p40">
              <a:extLst>
                <a:ext uri="{FF2B5EF4-FFF2-40B4-BE49-F238E27FC236}">
                  <a16:creationId xmlns:a16="http://schemas.microsoft.com/office/drawing/2014/main" id="{E1096C87-C642-A49E-42B7-7C407C789B8C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7;p40">
              <a:extLst>
                <a:ext uri="{FF2B5EF4-FFF2-40B4-BE49-F238E27FC236}">
                  <a16:creationId xmlns:a16="http://schemas.microsoft.com/office/drawing/2014/main" id="{FA216BA7-F122-3685-EFC4-837A2964944E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8;p40">
              <a:extLst>
                <a:ext uri="{FF2B5EF4-FFF2-40B4-BE49-F238E27FC236}">
                  <a16:creationId xmlns:a16="http://schemas.microsoft.com/office/drawing/2014/main" id="{F09170AE-DB1D-192A-EC2B-5E09BF94ACAD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9;p40">
              <a:extLst>
                <a:ext uri="{FF2B5EF4-FFF2-40B4-BE49-F238E27FC236}">
                  <a16:creationId xmlns:a16="http://schemas.microsoft.com/office/drawing/2014/main" id="{E03D93FC-8D10-E368-FD48-901996E36913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0;p40">
              <a:extLst>
                <a:ext uri="{FF2B5EF4-FFF2-40B4-BE49-F238E27FC236}">
                  <a16:creationId xmlns:a16="http://schemas.microsoft.com/office/drawing/2014/main" id="{333AA372-A460-90E0-C665-CC73DB3D0E76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1;p40">
              <a:extLst>
                <a:ext uri="{FF2B5EF4-FFF2-40B4-BE49-F238E27FC236}">
                  <a16:creationId xmlns:a16="http://schemas.microsoft.com/office/drawing/2014/main" id="{683F7D8D-9347-3E38-E391-BCE01D7CFA91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2;p40">
              <a:extLst>
                <a:ext uri="{FF2B5EF4-FFF2-40B4-BE49-F238E27FC236}">
                  <a16:creationId xmlns:a16="http://schemas.microsoft.com/office/drawing/2014/main" id="{31E9B4D7-4ABD-D7A3-56D1-AC7C7E5E6C8A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3;p40">
              <a:extLst>
                <a:ext uri="{FF2B5EF4-FFF2-40B4-BE49-F238E27FC236}">
                  <a16:creationId xmlns:a16="http://schemas.microsoft.com/office/drawing/2014/main" id="{A8783C95-8251-A7E2-E74C-93CF4A6759D1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4;p40">
              <a:extLst>
                <a:ext uri="{FF2B5EF4-FFF2-40B4-BE49-F238E27FC236}">
                  <a16:creationId xmlns:a16="http://schemas.microsoft.com/office/drawing/2014/main" id="{C0F84EF6-BD95-DA5C-CBEB-8313E021B61D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5;p40">
              <a:extLst>
                <a:ext uri="{FF2B5EF4-FFF2-40B4-BE49-F238E27FC236}">
                  <a16:creationId xmlns:a16="http://schemas.microsoft.com/office/drawing/2014/main" id="{E96CEB38-9276-A8AA-4155-18A22686FCE0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6;p40">
              <a:extLst>
                <a:ext uri="{FF2B5EF4-FFF2-40B4-BE49-F238E27FC236}">
                  <a16:creationId xmlns:a16="http://schemas.microsoft.com/office/drawing/2014/main" id="{36123229-9268-DE8E-FFA2-A247B8722AA4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7;p40">
              <a:extLst>
                <a:ext uri="{FF2B5EF4-FFF2-40B4-BE49-F238E27FC236}">
                  <a16:creationId xmlns:a16="http://schemas.microsoft.com/office/drawing/2014/main" id="{FE2F9570-B563-59F8-DAEC-1CF96F0C49B4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8;p40">
              <a:extLst>
                <a:ext uri="{FF2B5EF4-FFF2-40B4-BE49-F238E27FC236}">
                  <a16:creationId xmlns:a16="http://schemas.microsoft.com/office/drawing/2014/main" id="{106FF85B-E2EB-48C4-23EF-6E048EEB11D6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9;p40">
              <a:extLst>
                <a:ext uri="{FF2B5EF4-FFF2-40B4-BE49-F238E27FC236}">
                  <a16:creationId xmlns:a16="http://schemas.microsoft.com/office/drawing/2014/main" id="{488C1E4C-F047-B9ED-7DCA-C5DC97F2DDB6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0;p40">
              <a:extLst>
                <a:ext uri="{FF2B5EF4-FFF2-40B4-BE49-F238E27FC236}">
                  <a16:creationId xmlns:a16="http://schemas.microsoft.com/office/drawing/2014/main" id="{65AE0010-4F97-0E72-1B3B-96217B4680FC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1;p40">
              <a:extLst>
                <a:ext uri="{FF2B5EF4-FFF2-40B4-BE49-F238E27FC236}">
                  <a16:creationId xmlns:a16="http://schemas.microsoft.com/office/drawing/2014/main" id="{CC3D6BE4-19E2-6033-852C-00AB5D65AF5D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2;p40">
              <a:extLst>
                <a:ext uri="{FF2B5EF4-FFF2-40B4-BE49-F238E27FC236}">
                  <a16:creationId xmlns:a16="http://schemas.microsoft.com/office/drawing/2014/main" id="{D3771B17-716C-E814-D895-C45D777EC0B2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3;p40">
              <a:extLst>
                <a:ext uri="{FF2B5EF4-FFF2-40B4-BE49-F238E27FC236}">
                  <a16:creationId xmlns:a16="http://schemas.microsoft.com/office/drawing/2014/main" id="{A3ABF501-2B6A-3070-CAD2-28810E6EB5B1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4;p40">
              <a:extLst>
                <a:ext uri="{FF2B5EF4-FFF2-40B4-BE49-F238E27FC236}">
                  <a16:creationId xmlns:a16="http://schemas.microsoft.com/office/drawing/2014/main" id="{D7FDF89A-95AA-8130-6A80-A323963B4F01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5;p40">
              <a:extLst>
                <a:ext uri="{FF2B5EF4-FFF2-40B4-BE49-F238E27FC236}">
                  <a16:creationId xmlns:a16="http://schemas.microsoft.com/office/drawing/2014/main" id="{6FB23D14-7151-50B7-6CC8-A8E81EE63043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6;p40">
              <a:extLst>
                <a:ext uri="{FF2B5EF4-FFF2-40B4-BE49-F238E27FC236}">
                  <a16:creationId xmlns:a16="http://schemas.microsoft.com/office/drawing/2014/main" id="{0501208E-3788-D051-9228-FCE961B4F999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7;p40">
              <a:extLst>
                <a:ext uri="{FF2B5EF4-FFF2-40B4-BE49-F238E27FC236}">
                  <a16:creationId xmlns:a16="http://schemas.microsoft.com/office/drawing/2014/main" id="{23BAEAE2-0A91-B5E8-16B7-4B3492B37C39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8;p40">
              <a:extLst>
                <a:ext uri="{FF2B5EF4-FFF2-40B4-BE49-F238E27FC236}">
                  <a16:creationId xmlns:a16="http://schemas.microsoft.com/office/drawing/2014/main" id="{28861BCF-EAFC-9598-6B80-FA833D5C8F15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9;p40">
              <a:extLst>
                <a:ext uri="{FF2B5EF4-FFF2-40B4-BE49-F238E27FC236}">
                  <a16:creationId xmlns:a16="http://schemas.microsoft.com/office/drawing/2014/main" id="{98F0ECA7-B338-0F7D-E7FB-C5CFE5BAA3A8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0;p40">
              <a:extLst>
                <a:ext uri="{FF2B5EF4-FFF2-40B4-BE49-F238E27FC236}">
                  <a16:creationId xmlns:a16="http://schemas.microsoft.com/office/drawing/2014/main" id="{33AA480E-FAD7-4975-79C3-0ADB25BA4FA3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1;p40">
              <a:extLst>
                <a:ext uri="{FF2B5EF4-FFF2-40B4-BE49-F238E27FC236}">
                  <a16:creationId xmlns:a16="http://schemas.microsoft.com/office/drawing/2014/main" id="{3B9B0AEF-16B6-4879-02BA-3113DF6D5A09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2;p40">
              <a:extLst>
                <a:ext uri="{FF2B5EF4-FFF2-40B4-BE49-F238E27FC236}">
                  <a16:creationId xmlns:a16="http://schemas.microsoft.com/office/drawing/2014/main" id="{333488FB-787E-0D49-94ED-F79F4FAB3599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3;p40">
              <a:extLst>
                <a:ext uri="{FF2B5EF4-FFF2-40B4-BE49-F238E27FC236}">
                  <a16:creationId xmlns:a16="http://schemas.microsoft.com/office/drawing/2014/main" id="{3C801626-E313-C351-138F-D94B8A3CE95D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4;p40">
              <a:extLst>
                <a:ext uri="{FF2B5EF4-FFF2-40B4-BE49-F238E27FC236}">
                  <a16:creationId xmlns:a16="http://schemas.microsoft.com/office/drawing/2014/main" id="{D905C36C-ADA4-DF86-0956-FD6FB121E0F1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5;p40">
              <a:extLst>
                <a:ext uri="{FF2B5EF4-FFF2-40B4-BE49-F238E27FC236}">
                  <a16:creationId xmlns:a16="http://schemas.microsoft.com/office/drawing/2014/main" id="{74514D3E-CAE9-63B2-C340-061D168C21C3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6" name="TextBox 1025">
            <a:extLst>
              <a:ext uri="{FF2B5EF4-FFF2-40B4-BE49-F238E27FC236}">
                <a16:creationId xmlns:a16="http://schemas.microsoft.com/office/drawing/2014/main" id="{4CF78368-B8B0-E731-F263-DDFC5DB3F72B}"/>
              </a:ext>
            </a:extLst>
          </p:cNvPr>
          <p:cNvSpPr txBox="1"/>
          <p:nvPr/>
        </p:nvSpPr>
        <p:spPr>
          <a:xfrm>
            <a:off x="2224669" y="1162539"/>
            <a:ext cx="4694662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/>
              <a:t>Trò chơi </a:t>
            </a:r>
            <a:r>
              <a:rPr lang="vi-VN" sz="2000" b="1" i="1" dirty="0"/>
              <a:t>“Hiểu ý đồng đội”</a:t>
            </a:r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5C4108D-432D-D52D-3020-44198FAF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81" y="361091"/>
            <a:ext cx="7721600" cy="762000"/>
          </a:xfrm>
          <a:prstGeom prst="rect">
            <a:avLst/>
          </a:prstGeom>
        </p:spPr>
      </p:pic>
      <p:sp>
        <p:nvSpPr>
          <p:cNvPr id="1034" name="Rounded Rectangle 1033">
            <a:extLst>
              <a:ext uri="{FF2B5EF4-FFF2-40B4-BE49-F238E27FC236}">
                <a16:creationId xmlns:a16="http://schemas.microsoft.com/office/drawing/2014/main" id="{774AE8F8-13F9-3EFE-8C99-011896DEDE97}"/>
              </a:ext>
            </a:extLst>
          </p:cNvPr>
          <p:cNvSpPr/>
          <p:nvPr/>
        </p:nvSpPr>
        <p:spPr>
          <a:xfrm>
            <a:off x="1362410" y="1852326"/>
            <a:ext cx="6558421" cy="22090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nl-N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ỗi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nl-NL" sz="2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nl-NL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nl-N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đoán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nl-N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33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0"/>
          <p:cNvSpPr txBox="1">
            <a:spLocks noGrp="1"/>
          </p:cNvSpPr>
          <p:nvPr>
            <p:ph type="subTitle" idx="1"/>
          </p:nvPr>
        </p:nvSpPr>
        <p:spPr>
          <a:xfrm>
            <a:off x="578972" y="1290970"/>
            <a:ext cx="658550" cy="6845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4" name="Google Shape;1194;p40"/>
          <p:cNvSpPr txBox="1">
            <a:spLocks noGrp="1"/>
          </p:cNvSpPr>
          <p:nvPr>
            <p:ph type="subTitle" idx="2"/>
          </p:nvPr>
        </p:nvSpPr>
        <p:spPr>
          <a:xfrm>
            <a:off x="927571" y="1242016"/>
            <a:ext cx="3326190" cy="554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95" name="Google Shape;1195;p40"/>
          <p:cNvSpPr txBox="1">
            <a:spLocks noGrp="1"/>
          </p:cNvSpPr>
          <p:nvPr>
            <p:ph type="subTitle" idx="3"/>
          </p:nvPr>
        </p:nvSpPr>
        <p:spPr>
          <a:xfrm>
            <a:off x="442067" y="1967952"/>
            <a:ext cx="953724" cy="7548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6" name="Google Shape;1196;p40"/>
          <p:cNvSpPr txBox="1">
            <a:spLocks noGrp="1"/>
          </p:cNvSpPr>
          <p:nvPr>
            <p:ph type="subTitle" idx="4"/>
          </p:nvPr>
        </p:nvSpPr>
        <p:spPr>
          <a:xfrm>
            <a:off x="1211886" y="1975097"/>
            <a:ext cx="4459469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9" name="Google Shape;1199;p40"/>
          <p:cNvGrpSpPr/>
          <p:nvPr/>
        </p:nvGrpSpPr>
        <p:grpSpPr>
          <a:xfrm>
            <a:off x="203519" y="3368183"/>
            <a:ext cx="871187" cy="1363769"/>
            <a:chOff x="3113425" y="3347900"/>
            <a:chExt cx="511350" cy="800475"/>
          </a:xfrm>
        </p:grpSpPr>
        <p:sp>
          <p:nvSpPr>
            <p:cNvPr id="1200" name="Google Shape;1200;p40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5" name="Google Shape;1225;p40"/>
          <p:cNvSpPr/>
          <p:nvPr/>
        </p:nvSpPr>
        <p:spPr>
          <a:xfrm rot="8856109">
            <a:off x="5836027" y="1707234"/>
            <a:ext cx="3450318" cy="3116872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7" name="Google Shape;1287;p40"/>
          <p:cNvGrpSpPr/>
          <p:nvPr/>
        </p:nvGrpSpPr>
        <p:grpSpPr>
          <a:xfrm>
            <a:off x="645471" y="3995453"/>
            <a:ext cx="502825" cy="736500"/>
            <a:chOff x="6108925" y="2841025"/>
            <a:chExt cx="502825" cy="736500"/>
          </a:xfrm>
        </p:grpSpPr>
        <p:sp>
          <p:nvSpPr>
            <p:cNvPr id="1288" name="Google Shape;1288;p40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40"/>
          <p:cNvGrpSpPr/>
          <p:nvPr/>
        </p:nvGrpSpPr>
        <p:grpSpPr>
          <a:xfrm>
            <a:off x="688046" y="4464978"/>
            <a:ext cx="499500" cy="291325"/>
            <a:chOff x="6432425" y="3554250"/>
            <a:chExt cx="499500" cy="291325"/>
          </a:xfrm>
        </p:grpSpPr>
        <p:sp>
          <p:nvSpPr>
            <p:cNvPr id="1297" name="Google Shape;1297;p40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0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306" name="Google Shape;1306;p40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787;p35">
            <a:extLst>
              <a:ext uri="{FF2B5EF4-FFF2-40B4-BE49-F238E27FC236}">
                <a16:creationId xmlns:a16="http://schemas.microsoft.com/office/drawing/2014/main" id="{DD285934-0518-24EA-C39A-971349480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13" y="43503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" sz="3000" b="0" dirty="0"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ình ảnh Pin Mặt Trời Biểu Tượng Phong Cách Hoạt Hình PNG , Bảng điều Khiển Năng  Lượng Mặt Trời, Pin Biểu Tượng, Biểu Tượng Phong Cách PNG và Vector với nền">
            <a:extLst>
              <a:ext uri="{FF2B5EF4-FFF2-40B4-BE49-F238E27FC236}">
                <a16:creationId xmlns:a16="http://schemas.microsoft.com/office/drawing/2014/main" id="{77C54575-0291-720B-1F64-780916C1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87" y="1716833"/>
            <a:ext cx="1686153" cy="16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1248;p40">
            <a:extLst>
              <a:ext uri="{FF2B5EF4-FFF2-40B4-BE49-F238E27FC236}">
                <a16:creationId xmlns:a16="http://schemas.microsoft.com/office/drawing/2014/main" id="{6053CB15-6194-A0DB-E80E-7C99ACC42F62}"/>
              </a:ext>
            </a:extLst>
          </p:cNvPr>
          <p:cNvGrpSpPr/>
          <p:nvPr/>
        </p:nvGrpSpPr>
        <p:grpSpPr>
          <a:xfrm>
            <a:off x="6000283" y="2787528"/>
            <a:ext cx="1004925" cy="1899650"/>
            <a:chOff x="4613750" y="2200650"/>
            <a:chExt cx="1004925" cy="1899650"/>
          </a:xfrm>
        </p:grpSpPr>
        <p:sp>
          <p:nvSpPr>
            <p:cNvPr id="13" name="Google Shape;1249;p40">
              <a:extLst>
                <a:ext uri="{FF2B5EF4-FFF2-40B4-BE49-F238E27FC236}">
                  <a16:creationId xmlns:a16="http://schemas.microsoft.com/office/drawing/2014/main" id="{4F785A21-087E-31FC-2517-B9D45528E85C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0;p40">
              <a:extLst>
                <a:ext uri="{FF2B5EF4-FFF2-40B4-BE49-F238E27FC236}">
                  <a16:creationId xmlns:a16="http://schemas.microsoft.com/office/drawing/2014/main" id="{328DC041-6DA2-43A6-2772-531FD17B195B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1;p40">
              <a:extLst>
                <a:ext uri="{FF2B5EF4-FFF2-40B4-BE49-F238E27FC236}">
                  <a16:creationId xmlns:a16="http://schemas.microsoft.com/office/drawing/2014/main" id="{AE5AFAAF-66D7-FE63-53CF-156773C4752B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2;p40">
              <a:extLst>
                <a:ext uri="{FF2B5EF4-FFF2-40B4-BE49-F238E27FC236}">
                  <a16:creationId xmlns:a16="http://schemas.microsoft.com/office/drawing/2014/main" id="{3381B0F2-4CEC-3B31-6BD9-1BD97E4C3D81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3;p40">
              <a:extLst>
                <a:ext uri="{FF2B5EF4-FFF2-40B4-BE49-F238E27FC236}">
                  <a16:creationId xmlns:a16="http://schemas.microsoft.com/office/drawing/2014/main" id="{DDB7B8C2-B9CD-D645-6197-1912574C3438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4;p40">
              <a:extLst>
                <a:ext uri="{FF2B5EF4-FFF2-40B4-BE49-F238E27FC236}">
                  <a16:creationId xmlns:a16="http://schemas.microsoft.com/office/drawing/2014/main" id="{F04EC512-6953-72A2-1204-9E33E455CF28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5;p40">
              <a:extLst>
                <a:ext uri="{FF2B5EF4-FFF2-40B4-BE49-F238E27FC236}">
                  <a16:creationId xmlns:a16="http://schemas.microsoft.com/office/drawing/2014/main" id="{528E8B8A-A3F0-8AB0-4B1C-5C949B5E99BD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6;p40">
              <a:extLst>
                <a:ext uri="{FF2B5EF4-FFF2-40B4-BE49-F238E27FC236}">
                  <a16:creationId xmlns:a16="http://schemas.microsoft.com/office/drawing/2014/main" id="{E1096C87-C642-A49E-42B7-7C407C789B8C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7;p40">
              <a:extLst>
                <a:ext uri="{FF2B5EF4-FFF2-40B4-BE49-F238E27FC236}">
                  <a16:creationId xmlns:a16="http://schemas.microsoft.com/office/drawing/2014/main" id="{FA216BA7-F122-3685-EFC4-837A2964944E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8;p40">
              <a:extLst>
                <a:ext uri="{FF2B5EF4-FFF2-40B4-BE49-F238E27FC236}">
                  <a16:creationId xmlns:a16="http://schemas.microsoft.com/office/drawing/2014/main" id="{F09170AE-DB1D-192A-EC2B-5E09BF94ACAD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9;p40">
              <a:extLst>
                <a:ext uri="{FF2B5EF4-FFF2-40B4-BE49-F238E27FC236}">
                  <a16:creationId xmlns:a16="http://schemas.microsoft.com/office/drawing/2014/main" id="{E03D93FC-8D10-E368-FD48-901996E36913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0;p40">
              <a:extLst>
                <a:ext uri="{FF2B5EF4-FFF2-40B4-BE49-F238E27FC236}">
                  <a16:creationId xmlns:a16="http://schemas.microsoft.com/office/drawing/2014/main" id="{333AA372-A460-90E0-C665-CC73DB3D0E76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1;p40">
              <a:extLst>
                <a:ext uri="{FF2B5EF4-FFF2-40B4-BE49-F238E27FC236}">
                  <a16:creationId xmlns:a16="http://schemas.microsoft.com/office/drawing/2014/main" id="{683F7D8D-9347-3E38-E391-BCE01D7CFA91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2;p40">
              <a:extLst>
                <a:ext uri="{FF2B5EF4-FFF2-40B4-BE49-F238E27FC236}">
                  <a16:creationId xmlns:a16="http://schemas.microsoft.com/office/drawing/2014/main" id="{31E9B4D7-4ABD-D7A3-56D1-AC7C7E5E6C8A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3;p40">
              <a:extLst>
                <a:ext uri="{FF2B5EF4-FFF2-40B4-BE49-F238E27FC236}">
                  <a16:creationId xmlns:a16="http://schemas.microsoft.com/office/drawing/2014/main" id="{A8783C95-8251-A7E2-E74C-93CF4A6759D1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4;p40">
              <a:extLst>
                <a:ext uri="{FF2B5EF4-FFF2-40B4-BE49-F238E27FC236}">
                  <a16:creationId xmlns:a16="http://schemas.microsoft.com/office/drawing/2014/main" id="{C0F84EF6-BD95-DA5C-CBEB-8313E021B61D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5;p40">
              <a:extLst>
                <a:ext uri="{FF2B5EF4-FFF2-40B4-BE49-F238E27FC236}">
                  <a16:creationId xmlns:a16="http://schemas.microsoft.com/office/drawing/2014/main" id="{E96CEB38-9276-A8AA-4155-18A22686FCE0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6;p40">
              <a:extLst>
                <a:ext uri="{FF2B5EF4-FFF2-40B4-BE49-F238E27FC236}">
                  <a16:creationId xmlns:a16="http://schemas.microsoft.com/office/drawing/2014/main" id="{36123229-9268-DE8E-FFA2-A247B8722AA4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7;p40">
              <a:extLst>
                <a:ext uri="{FF2B5EF4-FFF2-40B4-BE49-F238E27FC236}">
                  <a16:creationId xmlns:a16="http://schemas.microsoft.com/office/drawing/2014/main" id="{FE2F9570-B563-59F8-DAEC-1CF96F0C49B4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8;p40">
              <a:extLst>
                <a:ext uri="{FF2B5EF4-FFF2-40B4-BE49-F238E27FC236}">
                  <a16:creationId xmlns:a16="http://schemas.microsoft.com/office/drawing/2014/main" id="{106FF85B-E2EB-48C4-23EF-6E048EEB11D6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9;p40">
              <a:extLst>
                <a:ext uri="{FF2B5EF4-FFF2-40B4-BE49-F238E27FC236}">
                  <a16:creationId xmlns:a16="http://schemas.microsoft.com/office/drawing/2014/main" id="{488C1E4C-F047-B9ED-7DCA-C5DC97F2DDB6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0;p40">
              <a:extLst>
                <a:ext uri="{FF2B5EF4-FFF2-40B4-BE49-F238E27FC236}">
                  <a16:creationId xmlns:a16="http://schemas.microsoft.com/office/drawing/2014/main" id="{65AE0010-4F97-0E72-1B3B-96217B4680FC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1;p40">
              <a:extLst>
                <a:ext uri="{FF2B5EF4-FFF2-40B4-BE49-F238E27FC236}">
                  <a16:creationId xmlns:a16="http://schemas.microsoft.com/office/drawing/2014/main" id="{CC3D6BE4-19E2-6033-852C-00AB5D65AF5D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2;p40">
              <a:extLst>
                <a:ext uri="{FF2B5EF4-FFF2-40B4-BE49-F238E27FC236}">
                  <a16:creationId xmlns:a16="http://schemas.microsoft.com/office/drawing/2014/main" id="{D3771B17-716C-E814-D895-C45D777EC0B2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3;p40">
              <a:extLst>
                <a:ext uri="{FF2B5EF4-FFF2-40B4-BE49-F238E27FC236}">
                  <a16:creationId xmlns:a16="http://schemas.microsoft.com/office/drawing/2014/main" id="{A3ABF501-2B6A-3070-CAD2-28810E6EB5B1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4;p40">
              <a:extLst>
                <a:ext uri="{FF2B5EF4-FFF2-40B4-BE49-F238E27FC236}">
                  <a16:creationId xmlns:a16="http://schemas.microsoft.com/office/drawing/2014/main" id="{D7FDF89A-95AA-8130-6A80-A323963B4F01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5;p40">
              <a:extLst>
                <a:ext uri="{FF2B5EF4-FFF2-40B4-BE49-F238E27FC236}">
                  <a16:creationId xmlns:a16="http://schemas.microsoft.com/office/drawing/2014/main" id="{6FB23D14-7151-50B7-6CC8-A8E81EE63043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6;p40">
              <a:extLst>
                <a:ext uri="{FF2B5EF4-FFF2-40B4-BE49-F238E27FC236}">
                  <a16:creationId xmlns:a16="http://schemas.microsoft.com/office/drawing/2014/main" id="{0501208E-3788-D051-9228-FCE961B4F999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7;p40">
              <a:extLst>
                <a:ext uri="{FF2B5EF4-FFF2-40B4-BE49-F238E27FC236}">
                  <a16:creationId xmlns:a16="http://schemas.microsoft.com/office/drawing/2014/main" id="{23BAEAE2-0A91-B5E8-16B7-4B3492B37C39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8;p40">
              <a:extLst>
                <a:ext uri="{FF2B5EF4-FFF2-40B4-BE49-F238E27FC236}">
                  <a16:creationId xmlns:a16="http://schemas.microsoft.com/office/drawing/2014/main" id="{28861BCF-EAFC-9598-6B80-FA833D5C8F15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9;p40">
              <a:extLst>
                <a:ext uri="{FF2B5EF4-FFF2-40B4-BE49-F238E27FC236}">
                  <a16:creationId xmlns:a16="http://schemas.microsoft.com/office/drawing/2014/main" id="{98F0ECA7-B338-0F7D-E7FB-C5CFE5BAA3A8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0;p40">
              <a:extLst>
                <a:ext uri="{FF2B5EF4-FFF2-40B4-BE49-F238E27FC236}">
                  <a16:creationId xmlns:a16="http://schemas.microsoft.com/office/drawing/2014/main" id="{33AA480E-FAD7-4975-79C3-0ADB25BA4FA3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1;p40">
              <a:extLst>
                <a:ext uri="{FF2B5EF4-FFF2-40B4-BE49-F238E27FC236}">
                  <a16:creationId xmlns:a16="http://schemas.microsoft.com/office/drawing/2014/main" id="{3B9B0AEF-16B6-4879-02BA-3113DF6D5A09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2;p40">
              <a:extLst>
                <a:ext uri="{FF2B5EF4-FFF2-40B4-BE49-F238E27FC236}">
                  <a16:creationId xmlns:a16="http://schemas.microsoft.com/office/drawing/2014/main" id="{333488FB-787E-0D49-94ED-F79F4FAB3599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3;p40">
              <a:extLst>
                <a:ext uri="{FF2B5EF4-FFF2-40B4-BE49-F238E27FC236}">
                  <a16:creationId xmlns:a16="http://schemas.microsoft.com/office/drawing/2014/main" id="{3C801626-E313-C351-138F-D94B8A3CE95D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4;p40">
              <a:extLst>
                <a:ext uri="{FF2B5EF4-FFF2-40B4-BE49-F238E27FC236}">
                  <a16:creationId xmlns:a16="http://schemas.microsoft.com/office/drawing/2014/main" id="{D905C36C-ADA4-DF86-0956-FD6FB121E0F1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5;p40">
              <a:extLst>
                <a:ext uri="{FF2B5EF4-FFF2-40B4-BE49-F238E27FC236}">
                  <a16:creationId xmlns:a16="http://schemas.microsoft.com/office/drawing/2014/main" id="{74514D3E-CAE9-63B2-C340-061D168C21C3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286;p40">
            <a:extLst>
              <a:ext uri="{FF2B5EF4-FFF2-40B4-BE49-F238E27FC236}">
                <a16:creationId xmlns:a16="http://schemas.microsoft.com/office/drawing/2014/main" id="{AC6C4A94-789D-D146-24E1-43ACFDF2B164}"/>
              </a:ext>
            </a:extLst>
          </p:cNvPr>
          <p:cNvSpPr/>
          <p:nvPr/>
        </p:nvSpPr>
        <p:spPr>
          <a:xfrm flipH="1">
            <a:off x="6084955" y="4565878"/>
            <a:ext cx="835589" cy="133697"/>
          </a:xfrm>
          <a:custGeom>
            <a:avLst/>
            <a:gdLst/>
            <a:ahLst/>
            <a:cxnLst/>
            <a:rect l="l" t="t" r="r" b="b"/>
            <a:pathLst>
              <a:path w="78885" h="3703" extrusionOk="0">
                <a:moveTo>
                  <a:pt x="37948" y="0"/>
                </a:moveTo>
                <a:cubicBezTo>
                  <a:pt x="26048" y="0"/>
                  <a:pt x="12801" y="918"/>
                  <a:pt x="0" y="3703"/>
                </a:cubicBezTo>
                <a:lnTo>
                  <a:pt x="78884" y="3422"/>
                </a:lnTo>
                <a:cubicBezTo>
                  <a:pt x="78884" y="3422"/>
                  <a:pt x="60929" y="0"/>
                  <a:pt x="37948" y="0"/>
                </a:cubicBezTo>
                <a:close/>
              </a:path>
            </a:pathLst>
          </a:custGeom>
          <a:solidFill>
            <a:srgbClr val="9AD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Picture 51" descr="A building with solar panels&#10;&#10;Description automatically generated">
            <a:extLst>
              <a:ext uri="{FF2B5EF4-FFF2-40B4-BE49-F238E27FC236}">
                <a16:creationId xmlns:a16="http://schemas.microsoft.com/office/drawing/2014/main" id="{B9EC4A6B-E2A9-6755-6CB8-C437DB2108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215" y="2787528"/>
            <a:ext cx="2252482" cy="22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2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" grpId="0" build="p"/>
      <p:bldP spid="1194" grpId="0" build="p"/>
      <p:bldP spid="1195" grpId="0" build="p"/>
      <p:bldP spid="1196" grpId="0" build="p"/>
    </p:bldLst>
  </p:timing>
</p:sld>
</file>

<file path=ppt/theme/theme1.xml><?xml version="1.0" encoding="utf-8"?>
<a:theme xmlns:a="http://schemas.openxmlformats.org/drawingml/2006/main" name="Hydrocarbon Industry Company Profile by Slidesgo">
  <a:themeElements>
    <a:clrScheme name="Simple Light">
      <a:dk1>
        <a:srgbClr val="434242"/>
      </a:dk1>
      <a:lt1>
        <a:srgbClr val="FDF7EC"/>
      </a:lt1>
      <a:dk2>
        <a:srgbClr val="355063"/>
      </a:dk2>
      <a:lt2>
        <a:srgbClr val="62A2AA"/>
      </a:lt2>
      <a:accent1>
        <a:srgbClr val="7DCBD1"/>
      </a:accent1>
      <a:accent2>
        <a:srgbClr val="9AD65E"/>
      </a:accent2>
      <a:accent3>
        <a:srgbClr val="F492BB"/>
      </a:accent3>
      <a:accent4>
        <a:srgbClr val="E95587"/>
      </a:accent4>
      <a:accent5>
        <a:srgbClr val="FFE7C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2430</Words>
  <Application>Microsoft Office PowerPoint</Application>
  <PresentationFormat>On-screen Show (16:9)</PresentationFormat>
  <Paragraphs>312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DM Serif Display</vt:lpstr>
      <vt:lpstr>Arial</vt:lpstr>
      <vt:lpstr>Albert Sans</vt:lpstr>
      <vt:lpstr>Adamina</vt:lpstr>
      <vt:lpstr>Wingdings</vt:lpstr>
      <vt:lpstr>Hydrocarbon Industry Company Profile by Slidesgo</vt:lpstr>
      <vt:lpstr>CHÀO MỪNG CÁC EM ĐẾN VỚI BÀI HỌC MÔN CÔNG NGHỆ</vt:lpstr>
      <vt:lpstr>KHỞI ĐỘNG</vt:lpstr>
      <vt:lpstr>BÀI 9: TIẾT 1  MÔ HÌNH ĐIỆN MẶT TRỜI</vt:lpstr>
      <vt:lpstr>HOẠT ĐỘNG 1</vt:lpstr>
      <vt:lpstr>HOẠT ĐỘNG 2</vt:lpstr>
      <vt:lpstr>LUYỆN TẬP 1</vt:lpstr>
      <vt:lpstr>THÔNG TIN VỀ NĂNG LƯỢNG MẶT TRỜI</vt:lpstr>
      <vt:lpstr>PowerPoint Presentation</vt:lpstr>
      <vt:lpstr>HƯỚNG DẪN VỀ NHÀ</vt:lpstr>
      <vt:lpstr>BÀI 9: TIẾT 2  MÔ HÌNH ĐIỆN MẶT TRỜI</vt:lpstr>
      <vt:lpstr>KHỞI ĐỘNG</vt:lpstr>
      <vt:lpstr>HOẠT ĐỘNG 1</vt:lpstr>
      <vt:lpstr>TRÒ CHƠI “ĐƯỜNG ĐUA CÔNG NGHỆ”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 </vt:lpstr>
      <vt:lpstr>HƯỚNG DẪN VỀ NHÀ</vt:lpstr>
      <vt:lpstr>BÀI 9: TIẾT 3  MÔ HÌNH ĐIỆN MẶT TRỜI</vt:lpstr>
      <vt:lpstr>KHỞI ĐỘNG</vt:lpstr>
      <vt:lpstr>HOẠT ĐỘNG KHÁM PHÁ</vt:lpstr>
      <vt:lpstr>LUYỆN TẬP 1</vt:lpstr>
      <vt:lpstr>PowerPoint Presentation</vt:lpstr>
      <vt:lpstr>PowerPoint Presentation</vt:lpstr>
      <vt:lpstr>VẬN DỤNG </vt:lpstr>
      <vt:lpstr>HƯỚNG DẪN VỀ NHÀ</vt:lpstr>
      <vt:lpstr>BÀI 9: TIẾT 4  MÔ HÌNH ĐIỆN MẶT TRỜI</vt:lpstr>
      <vt:lpstr>NỘI DUNG BÀI HỌC</vt:lpstr>
      <vt:lpstr>PowerPoint Presentation</vt:lpstr>
      <vt:lpstr>TRÒ CHƠI “ĐƯỜNG ĐUA CÔNG NGHỆ”</vt:lpstr>
      <vt:lpstr>PowerPoint Presentation</vt:lpstr>
      <vt:lpstr>LUYỆN TẬP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CẢM ƠN CÁC EM ĐÃ THAM GIA BUỔI HỌC,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MÔN CÔNG NGHỆ</dc:title>
  <cp:lastModifiedBy>Tailieuchuan Vn</cp:lastModifiedBy>
  <cp:revision>20</cp:revision>
  <dcterms:modified xsi:type="dcterms:W3CDTF">2025-02-12T09:59:13Z</dcterms:modified>
</cp:coreProperties>
</file>