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6"/>
  </p:notesMasterIdLst>
  <p:sldIdLst>
    <p:sldId id="256" r:id="rId2"/>
    <p:sldId id="339" r:id="rId3"/>
    <p:sldId id="351" r:id="rId4"/>
    <p:sldId id="352" r:id="rId5"/>
    <p:sldId id="353" r:id="rId6"/>
    <p:sldId id="354" r:id="rId7"/>
    <p:sldId id="343" r:id="rId8"/>
    <p:sldId id="259" r:id="rId9"/>
    <p:sldId id="264" r:id="rId10"/>
    <p:sldId id="262" r:id="rId11"/>
    <p:sldId id="344" r:id="rId12"/>
    <p:sldId id="346" r:id="rId13"/>
    <p:sldId id="345" r:id="rId14"/>
    <p:sldId id="266" r:id="rId15"/>
  </p:sldIdLst>
  <p:sldSz cx="12192000" cy="6858000"/>
  <p:notesSz cx="6858000" cy="9144000"/>
  <p:embeddedFontLst>
    <p:embeddedFont>
      <p:font typeface="UTM Alexander" panose="02040603050506020204" pitchFamily="18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UTM HelvetIns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Fujiyama" panose="02020500000000000000" pitchFamily="18" charset="0"/>
      <p:regular r:id="rId31"/>
      <p:bold r:id="rId32"/>
      <p:italic r:id="rId33"/>
      <p:boldItalic r:id="rId34"/>
    </p:embeddedFont>
    <p:embeddedFont>
      <p:font typeface="UTM Davida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TRÒN NGHÌN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9B177C-B3B7-5850-4D3E-3A208D680452}"/>
              </a:ext>
            </a:extLst>
          </p:cNvPr>
          <p:cNvSpPr/>
          <p:nvPr/>
        </p:nvSpPr>
        <p:spPr>
          <a:xfrm>
            <a:off x="266250" y="178434"/>
            <a:ext cx="98092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viên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thuốc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BB9835-088D-C1C1-5D45-C3DD59DF9527}"/>
              </a:ext>
            </a:extLst>
          </p:cNvPr>
          <p:cNvGrpSpPr/>
          <p:nvPr/>
        </p:nvGrpSpPr>
        <p:grpSpPr>
          <a:xfrm>
            <a:off x="728819" y="1032735"/>
            <a:ext cx="10734362" cy="4131654"/>
            <a:chOff x="1256840" y="1323191"/>
            <a:chExt cx="10734362" cy="41316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67A35B-106A-5944-7BF1-A14C9C33BEDA}"/>
                </a:ext>
              </a:extLst>
            </p:cNvPr>
            <p:cNvGrpSpPr/>
            <p:nvPr/>
          </p:nvGrpSpPr>
          <p:grpSpPr>
            <a:xfrm>
              <a:off x="1256840" y="1323191"/>
              <a:ext cx="9678320" cy="2340078"/>
              <a:chOff x="1256840" y="1323191"/>
              <a:chExt cx="9678320" cy="234007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87CB598-0F84-3F0C-CE9A-DECF0829DC91}"/>
                  </a:ext>
                </a:extLst>
              </p:cNvPr>
              <p:cNvGrpSpPr/>
              <p:nvPr/>
            </p:nvGrpSpPr>
            <p:grpSpPr>
              <a:xfrm>
                <a:off x="1256840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41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267D5CC7-D50B-D037-B06B-57EB310930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EF0B1F3-D36E-4105-2EC8-D9452C06F9DC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D885A45-C914-9FE7-33D6-B86841B24A2B}"/>
                  </a:ext>
                </a:extLst>
              </p:cNvPr>
              <p:cNvGrpSpPr/>
              <p:nvPr/>
            </p:nvGrpSpPr>
            <p:grpSpPr>
              <a:xfrm>
                <a:off x="3350105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39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1AFCD6E0-BC12-23EE-E4EE-F4A3455113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801EA6F-A527-5086-302E-76308BE8366F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5E2FAD1-256A-98B0-56F7-B1540D8CCEE6}"/>
                  </a:ext>
                </a:extLst>
              </p:cNvPr>
              <p:cNvGrpSpPr/>
              <p:nvPr/>
            </p:nvGrpSpPr>
            <p:grpSpPr>
              <a:xfrm>
                <a:off x="5374346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37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C945ED13-96BD-A0EB-4A8C-DF00E57CF6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0425789-761E-F442-537F-1ACDC60876E2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1A8203B-D85E-33A1-5035-ACFEEEE3661B}"/>
                  </a:ext>
                </a:extLst>
              </p:cNvPr>
              <p:cNvGrpSpPr/>
              <p:nvPr/>
            </p:nvGrpSpPr>
            <p:grpSpPr>
              <a:xfrm>
                <a:off x="7398587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35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EE3B71AD-F826-C19F-FC7B-2EBBD56951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299A981-593A-28FB-F033-576D717DDF81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520A052-5351-CB7B-FCD1-88710EA9E430}"/>
                  </a:ext>
                </a:extLst>
              </p:cNvPr>
              <p:cNvGrpSpPr/>
              <p:nvPr/>
            </p:nvGrpSpPr>
            <p:grpSpPr>
              <a:xfrm>
                <a:off x="9472120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33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C29B28FC-C3AE-58D5-CD48-2F83745C7E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C988ABA-8A5D-946D-DE12-2F0711137F99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E1E729-160C-67FD-04E4-E9FC993E8632}"/>
                </a:ext>
              </a:extLst>
            </p:cNvPr>
            <p:cNvGrpSpPr/>
            <p:nvPr/>
          </p:nvGrpSpPr>
          <p:grpSpPr>
            <a:xfrm>
              <a:off x="2312882" y="3114767"/>
              <a:ext cx="9678320" cy="2340078"/>
              <a:chOff x="1256840" y="1323191"/>
              <a:chExt cx="9678320" cy="234007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0852B49-37D6-BF67-80A5-A605354FD0B6}"/>
                  </a:ext>
                </a:extLst>
              </p:cNvPr>
              <p:cNvGrpSpPr/>
              <p:nvPr/>
            </p:nvGrpSpPr>
            <p:grpSpPr>
              <a:xfrm>
                <a:off x="1256840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26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6D821F10-404C-CBE2-63E4-6CA793D5EC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9172AF8-F1AE-03C1-F4E0-B62CBBCCFB3D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71A9C02-6D56-6881-3451-7F7E490B7951}"/>
                  </a:ext>
                </a:extLst>
              </p:cNvPr>
              <p:cNvGrpSpPr/>
              <p:nvPr/>
            </p:nvGrpSpPr>
            <p:grpSpPr>
              <a:xfrm>
                <a:off x="3350105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24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9A74343D-AAAE-9EBC-B61B-A2599E2AEE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4ED26A3-038B-AA1A-E418-F848C95BE23C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79453AF-716A-A8AE-2752-87E10AB030EC}"/>
                  </a:ext>
                </a:extLst>
              </p:cNvPr>
              <p:cNvGrpSpPr/>
              <p:nvPr/>
            </p:nvGrpSpPr>
            <p:grpSpPr>
              <a:xfrm>
                <a:off x="5374346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22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ADFD2F95-50E9-C004-76C0-126E4845D5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E0E1B5B-C9D5-1FD2-9A65-CBFD782B8DA1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74783D7-8D73-B463-255D-385B87EDB3B1}"/>
                  </a:ext>
                </a:extLst>
              </p:cNvPr>
              <p:cNvGrpSpPr/>
              <p:nvPr/>
            </p:nvGrpSpPr>
            <p:grpSpPr>
              <a:xfrm>
                <a:off x="7398587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17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D6C37E53-D02F-F69B-5459-1BEB28A153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B588DE2-0136-B2BA-E1C6-EBEFF04A5C3D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F433B5C-19D6-DE66-2076-F0E03CF44016}"/>
                  </a:ext>
                </a:extLst>
              </p:cNvPr>
              <p:cNvGrpSpPr/>
              <p:nvPr/>
            </p:nvGrpSpPr>
            <p:grpSpPr>
              <a:xfrm>
                <a:off x="9472120" y="1323191"/>
                <a:ext cx="1463040" cy="2340078"/>
                <a:chOff x="914399" y="1323191"/>
                <a:chExt cx="1463040" cy="2340078"/>
              </a:xfrm>
            </p:grpSpPr>
            <p:pic>
              <p:nvPicPr>
                <p:cNvPr id="15" name="Picture 2" descr="2,894 vectores de Botella de yogurt - Vectores, imágenes y arte vectorial  de stock | Shutterstock">
                  <a:extLst>
                    <a:ext uri="{FF2B5EF4-FFF2-40B4-BE49-F238E27FC236}">
                      <a16:creationId xmlns:a16="http://schemas.microsoft.com/office/drawing/2014/main" id="{E3A7CF4A-21FD-7441-AAB6-2FDD7A0ED2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2692" y1="23929" x2="42692" y2="23929"/>
                              <a14:foregroundMark x1="46538" y1="23929" x2="46538" y2="23929"/>
                              <a14:foregroundMark x1="42692" y1="22143" x2="42692" y2="22143"/>
                              <a14:foregroundMark x1="48846" y1="22500" x2="48846" y2="22500"/>
                              <a14:foregroundMark x1="46154" y1="22500" x2="46154" y2="22500"/>
                              <a14:foregroundMark x1="45000" y1="22143" x2="45000" y2="22143"/>
                              <a14:foregroundMark x1="46923" y1="31071" x2="46923" y2="31071"/>
                              <a14:foregroundMark x1="51154" y1="80357" x2="51154" y2="80357"/>
                              <a14:foregroundMark x1="59615" y1="81071" x2="59615" y2="81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94" t="17429" r="30308" b="13193"/>
                <a:stretch/>
              </p:blipFill>
              <p:spPr bwMode="auto">
                <a:xfrm>
                  <a:off x="914399" y="1323191"/>
                  <a:ext cx="1463040" cy="234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2CCA77A-ADC1-B842-5CDE-6D0EB0425943}"/>
                    </a:ext>
                  </a:extLst>
                </p:cNvPr>
                <p:cNvSpPr txBox="1"/>
                <p:nvPr/>
              </p:nvSpPr>
              <p:spPr>
                <a:xfrm>
                  <a:off x="1134931" y="2269863"/>
                  <a:ext cx="10434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VITAMIN</a:t>
                  </a:r>
                </a:p>
                <a:p>
                  <a:r>
                    <a:rPr lang="en-US" sz="1400" b="1" dirty="0"/>
                    <a:t>1 000 VIÊN</a:t>
                  </a:r>
                </a:p>
              </p:txBody>
            </p:sp>
          </p:grp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0D08FDE-E925-AF3C-F409-B1807F544DA9}"/>
              </a:ext>
            </a:extLst>
          </p:cNvPr>
          <p:cNvSpPr txBox="1"/>
          <p:nvPr/>
        </p:nvSpPr>
        <p:spPr>
          <a:xfrm>
            <a:off x="2822084" y="5679205"/>
            <a:ext cx="573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10 000 </a:t>
            </a:r>
            <a:r>
              <a:rPr lang="en-US" sz="3600" b="1" dirty="0" err="1">
                <a:solidFill>
                  <a:srgbClr val="FF0000"/>
                </a:solidFill>
              </a:rPr>
              <a:t>viên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thuốc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tròn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nghìn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92;p124"/>
          <p:cNvPicPr preferRelativeResize="0"/>
          <p:nvPr/>
        </p:nvPicPr>
        <p:blipFill rotWithShape="1">
          <a:blip r:embed="rId2">
            <a:alphaModFix/>
          </a:blip>
          <a:srcRect r="-67"/>
          <a:stretch/>
        </p:blipFill>
        <p:spPr>
          <a:xfrm>
            <a:off x="-1" y="199"/>
            <a:ext cx="12192001" cy="68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9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95024">
            <a:off x="1590108" y="4214878"/>
            <a:ext cx="5286034" cy="17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94;p124"/>
          <p:cNvPicPr preferRelativeResize="0"/>
          <p:nvPr/>
        </p:nvPicPr>
        <p:blipFill rotWithShape="1">
          <a:blip r:embed="rId4">
            <a:alphaModFix/>
          </a:blip>
          <a:srcRect l="7255" r="78220" b="47976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95;p1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8639">
            <a:off x="7725127" y="4184782"/>
            <a:ext cx="4715474" cy="160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6;p124"/>
          <p:cNvPicPr preferRelativeResize="0"/>
          <p:nvPr/>
        </p:nvPicPr>
        <p:blipFill rotWithShape="1">
          <a:blip r:embed="rId6">
            <a:alphaModFix/>
          </a:blip>
          <a:srcRect l="22851" t="6623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7;p1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849608"/>
            <a:ext cx="12220644" cy="201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98;p124"/>
          <p:cNvPicPr preferRelativeResize="0"/>
          <p:nvPr/>
        </p:nvPicPr>
        <p:blipFill rotWithShape="1">
          <a:blip r:embed="rId8">
            <a:alphaModFix/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9;p124"/>
          <p:cNvPicPr preferRelativeResize="0"/>
          <p:nvPr/>
        </p:nvPicPr>
        <p:blipFill rotWithShape="1">
          <a:blip r:embed="rId6">
            <a:alphaModFix/>
          </a:blip>
          <a:srcRect l="30558" t="73199" r="63251" b="16561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00;p124"/>
          <p:cNvPicPr preferRelativeResize="0"/>
          <p:nvPr/>
        </p:nvPicPr>
        <p:blipFill rotWithShape="1">
          <a:blip r:embed="rId8">
            <a:alphaModFix/>
          </a:blip>
          <a:srcRect l="68095" t="7753" r="19999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01;p124"/>
          <p:cNvPicPr preferRelativeResize="0"/>
          <p:nvPr/>
        </p:nvPicPr>
        <p:blipFill rotWithShape="1">
          <a:blip r:embed="rId8">
            <a:alphaModFix/>
          </a:blip>
          <a:srcRect l="84047" t="15925" r="8451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02;p124"/>
          <p:cNvPicPr preferRelativeResize="0"/>
          <p:nvPr/>
        </p:nvPicPr>
        <p:blipFill rotWithShape="1">
          <a:blip r:embed="rId9">
            <a:alphaModFix/>
          </a:blip>
          <a:srcRect l="30558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3;p124"/>
          <p:cNvPicPr preferRelativeResize="0"/>
          <p:nvPr/>
        </p:nvPicPr>
        <p:blipFill rotWithShape="1">
          <a:blip r:embed="rId6">
            <a:alphaModFix/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04;p124"/>
          <p:cNvPicPr preferRelativeResize="0"/>
          <p:nvPr/>
        </p:nvPicPr>
        <p:blipFill rotWithShape="1">
          <a:blip r:embed="rId10">
            <a:alphaModFix/>
          </a:blip>
          <a:srcRect l="6777" r="63937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05;p124"/>
          <p:cNvPicPr preferRelativeResize="0"/>
          <p:nvPr/>
        </p:nvPicPr>
        <p:blipFill rotWithShape="1">
          <a:blip r:embed="rId11">
            <a:alphaModFix/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06;p124"/>
          <p:cNvPicPr preferRelativeResize="0"/>
          <p:nvPr/>
        </p:nvPicPr>
        <p:blipFill rotWithShape="1">
          <a:blip r:embed="rId10">
            <a:alphaModFix/>
          </a:blip>
          <a:srcRect l="6777" r="63937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07;p124"/>
          <p:cNvPicPr preferRelativeResize="0"/>
          <p:nvPr/>
        </p:nvPicPr>
        <p:blipFill rotWithShape="1">
          <a:blip r:embed="rId12">
            <a:alphaModFix/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908;p124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19" name="Google Shape;909;p124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7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10;p124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7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Google Shape;911;p124"/>
          <p:cNvPicPr preferRelativeResize="0"/>
          <p:nvPr/>
        </p:nvPicPr>
        <p:blipFill rotWithShape="1">
          <a:blip r:embed="rId13">
            <a:alphaModFix/>
          </a:blip>
          <a:srcRect l="35738" t="13820" r="48494" b="13531"/>
          <a:stretch/>
        </p:blipFill>
        <p:spPr>
          <a:xfrm rot="-367174">
            <a:off x="3628949" y="3855296"/>
            <a:ext cx="1951887" cy="236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12;p124"/>
          <p:cNvPicPr preferRelativeResize="0"/>
          <p:nvPr/>
        </p:nvPicPr>
        <p:blipFill rotWithShape="1">
          <a:blip r:embed="rId13">
            <a:alphaModFix/>
          </a:blip>
          <a:srcRect l="15120" t="13820" r="65265" b="13531"/>
          <a:stretch/>
        </p:blipFill>
        <p:spPr>
          <a:xfrm rot="-494722">
            <a:off x="1037305" y="4097235"/>
            <a:ext cx="2321670" cy="2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13;p1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776772">
            <a:off x="9662002" y="4441357"/>
            <a:ext cx="2259526" cy="24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14;p124"/>
          <p:cNvPicPr preferRelativeResize="0"/>
          <p:nvPr/>
        </p:nvPicPr>
        <p:blipFill rotWithShape="1">
          <a:blip r:embed="rId13">
            <a:alphaModFix/>
          </a:blip>
          <a:srcRect l="52292" r="21476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15;p1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9425" y="1663483"/>
            <a:ext cx="849293" cy="53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6;p12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837669">
            <a:off x="4623119" y="718719"/>
            <a:ext cx="1390225" cy="96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17;p12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09342" y="3428983"/>
            <a:ext cx="779784" cy="4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919;p124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000" tIns="60500" rIns="121000" bIns="605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74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Khám</a:t>
            </a:r>
            <a:r>
              <a:rPr lang="en-US" sz="9574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574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endParaRPr sz="9574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0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-21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4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Đếm, viết rồi đọc số khối lập phương (theo mẫu) a) 3243: Ba nghìn hai trăm  bốn mươi ba. b) 2354: Hai nghìn ba trăm năm mươi bốn.">
            <a:extLst>
              <a:ext uri="{FF2B5EF4-FFF2-40B4-BE49-F238E27FC236}">
                <a16:creationId xmlns:a16="http://schemas.microsoft.com/office/drawing/2014/main" id="{6DCD08DA-4292-313C-8C64-1D3A1B7BA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9" r="9841" b="31806"/>
          <a:stretch/>
        </p:blipFill>
        <p:spPr bwMode="auto">
          <a:xfrm>
            <a:off x="9271234" y="1927986"/>
            <a:ext cx="1535185" cy="15093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7DD079-BC56-10DA-B586-BAF97A756A01}"/>
              </a:ext>
            </a:extLst>
          </p:cNvPr>
          <p:cNvGrpSpPr/>
          <p:nvPr/>
        </p:nvGrpSpPr>
        <p:grpSpPr>
          <a:xfrm>
            <a:off x="1325461" y="1919687"/>
            <a:ext cx="1535185" cy="1509314"/>
            <a:chOff x="1325461" y="1919687"/>
            <a:chExt cx="1535185" cy="15093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AEADF1-9B0E-80D9-4220-7FAB71FF4040}"/>
                </a:ext>
              </a:extLst>
            </p:cNvPr>
            <p:cNvSpPr/>
            <p:nvPr/>
          </p:nvSpPr>
          <p:spPr>
            <a:xfrm>
              <a:off x="1325461" y="1919687"/>
              <a:ext cx="1535185" cy="1509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0ED09B68-BF73-5C7D-00B8-43513EE9EB16}"/>
                </a:ext>
              </a:extLst>
            </p:cNvPr>
            <p:cNvSpPr/>
            <p:nvPr/>
          </p:nvSpPr>
          <p:spPr>
            <a:xfrm>
              <a:off x="2034329" y="2615620"/>
              <a:ext cx="117447" cy="117447"/>
            </a:xfrm>
            <a:prstGeom prst="cube">
              <a:avLst/>
            </a:prstGeom>
            <a:solidFill>
              <a:srgbClr val="CDE34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79AAA-8A7D-C713-A2CC-7885E2192A19}"/>
              </a:ext>
            </a:extLst>
          </p:cNvPr>
          <p:cNvGrpSpPr/>
          <p:nvPr/>
        </p:nvGrpSpPr>
        <p:grpSpPr>
          <a:xfrm>
            <a:off x="3569514" y="1919686"/>
            <a:ext cx="1535185" cy="1509314"/>
            <a:chOff x="3569514" y="1919686"/>
            <a:chExt cx="1535185" cy="15093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D80936-59EC-7822-DE7C-6AD8925522BF}"/>
                </a:ext>
              </a:extLst>
            </p:cNvPr>
            <p:cNvSpPr/>
            <p:nvPr/>
          </p:nvSpPr>
          <p:spPr>
            <a:xfrm>
              <a:off x="3569514" y="1919686"/>
              <a:ext cx="1535185" cy="1509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8B212E-5B13-050B-BB17-BABEAB4F04CE}"/>
                </a:ext>
              </a:extLst>
            </p:cNvPr>
            <p:cNvGrpSpPr/>
            <p:nvPr/>
          </p:nvGrpSpPr>
          <p:grpSpPr>
            <a:xfrm>
              <a:off x="4256711" y="2154488"/>
              <a:ext cx="117450" cy="922263"/>
              <a:chOff x="4228046" y="529386"/>
              <a:chExt cx="117450" cy="922263"/>
            </a:xfrm>
            <a:solidFill>
              <a:srgbClr val="CDE345"/>
            </a:solidFill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EBAB8678-5825-4EB7-1B1A-6F00155D351A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0BB48A72-2DD1-AA7C-096F-B07EB8DA2962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DF533DE9-C93B-2A13-FC2A-4BC7310113C5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5C9B8474-2AE3-7387-1BA5-8DDD5E6887FD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5C9180A3-EF71-E4AF-2A75-86E555D8DC86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AD9CA5DA-AD34-6AB2-737C-83F208761793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93F10C02-96D5-4B1C-94B1-CA22C652E599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722521CD-1BAE-BC73-247F-051E96CCD68B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9C0E7194-B384-6A49-111E-583198C43946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6E3DA306-C4CA-D339-155C-063CDC5FA649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BC6349-D5FD-C58D-7103-7E7236FBAB45}"/>
              </a:ext>
            </a:extLst>
          </p:cNvPr>
          <p:cNvGrpSpPr/>
          <p:nvPr/>
        </p:nvGrpSpPr>
        <p:grpSpPr>
          <a:xfrm>
            <a:off x="6420374" y="1936551"/>
            <a:ext cx="1535185" cy="1509314"/>
            <a:chOff x="6420374" y="1936551"/>
            <a:chExt cx="1535185" cy="15093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B4B963-F60B-3F03-59DC-BAF25BA2CD90}"/>
                </a:ext>
              </a:extLst>
            </p:cNvPr>
            <p:cNvSpPr/>
            <p:nvPr/>
          </p:nvSpPr>
          <p:spPr>
            <a:xfrm>
              <a:off x="6420374" y="1936551"/>
              <a:ext cx="1535185" cy="1509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35B280-73EE-D83F-7AA2-9B09A1A46CC7}"/>
                </a:ext>
              </a:extLst>
            </p:cNvPr>
            <p:cNvGrpSpPr/>
            <p:nvPr/>
          </p:nvGrpSpPr>
          <p:grpSpPr>
            <a:xfrm>
              <a:off x="6718843" y="2229813"/>
              <a:ext cx="927003" cy="922704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3A20051-D119-88F5-FAE6-72D524EAB78E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22" name="Cube 121">
                  <a:extLst>
                    <a:ext uri="{FF2B5EF4-FFF2-40B4-BE49-F238E27FC236}">
                      <a16:creationId xmlns:a16="http://schemas.microsoft.com/office/drawing/2014/main" id="{0623AE23-1F07-6EA3-2E27-6F5BF99F0866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Cube 122">
                  <a:extLst>
                    <a:ext uri="{FF2B5EF4-FFF2-40B4-BE49-F238E27FC236}">
                      <a16:creationId xmlns:a16="http://schemas.microsoft.com/office/drawing/2014/main" id="{8C8F3860-BABB-F435-FC5E-ECA0FF6E825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48F93CF8-14C1-B691-585E-4930825309F8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8AAAA12E-2BE3-3BB4-0AC6-BBE0E7F514AC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286CBDB2-9413-B427-D8BE-04173B202415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E1A92BF7-71BF-8D17-AFEF-3B7F86227315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E99A0D0A-6989-93B6-95F1-008E1C714BE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936F1E62-98F8-007A-90FA-3A11A1DF6505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Cube 129">
                  <a:extLst>
                    <a:ext uri="{FF2B5EF4-FFF2-40B4-BE49-F238E27FC236}">
                      <a16:creationId xmlns:a16="http://schemas.microsoft.com/office/drawing/2014/main" id="{19C6559A-E65C-0FB3-AFA7-364EEA99A30F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Cube 130">
                  <a:extLst>
                    <a:ext uri="{FF2B5EF4-FFF2-40B4-BE49-F238E27FC236}">
                      <a16:creationId xmlns:a16="http://schemas.microsoft.com/office/drawing/2014/main" id="{E65E2D89-3147-53B9-D1A3-A512B3A5385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7F19AE-CCDA-1678-D0A5-BFA7DAABD411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12" name="Cube 111">
                  <a:extLst>
                    <a:ext uri="{FF2B5EF4-FFF2-40B4-BE49-F238E27FC236}">
                      <a16:creationId xmlns:a16="http://schemas.microsoft.com/office/drawing/2014/main" id="{929327E5-C985-A75D-A7B6-9FE991641B1F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ube 112">
                  <a:extLst>
                    <a:ext uri="{FF2B5EF4-FFF2-40B4-BE49-F238E27FC236}">
                      <a16:creationId xmlns:a16="http://schemas.microsoft.com/office/drawing/2014/main" id="{4FE74E32-0727-6E36-4A98-9D9184ACAFE4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40026A7D-6C4C-56A8-654A-1D40EBCBCD0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44D9B3FB-B8B1-5314-E986-C0A1B44F95CC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605A37B7-5244-5AB0-C1D7-5CBE370790BE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ACE3ED59-2DC5-5F8E-4C33-FB6DD5C8519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B2C486D8-44A6-6E95-BB1B-57059E6601BF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57E9CAF1-532D-BFB6-9074-AA5136CA8148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Cube 119">
                  <a:extLst>
                    <a:ext uri="{FF2B5EF4-FFF2-40B4-BE49-F238E27FC236}">
                      <a16:creationId xmlns:a16="http://schemas.microsoft.com/office/drawing/2014/main" id="{C130FEDF-FD10-5AE9-7F5E-8757148A4B4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Cube 120">
                  <a:extLst>
                    <a:ext uri="{FF2B5EF4-FFF2-40B4-BE49-F238E27FC236}">
                      <a16:creationId xmlns:a16="http://schemas.microsoft.com/office/drawing/2014/main" id="{2C01AA62-4685-08E8-DD82-CF696A4AAF34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241734E-8B03-F6DE-0D56-411E3039FB7A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02" name="Cube 101">
                  <a:extLst>
                    <a:ext uri="{FF2B5EF4-FFF2-40B4-BE49-F238E27FC236}">
                      <a16:creationId xmlns:a16="http://schemas.microsoft.com/office/drawing/2014/main" id="{251F48A2-24CB-1D18-6C50-05A7301DB6F9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ube 102">
                  <a:extLst>
                    <a:ext uri="{FF2B5EF4-FFF2-40B4-BE49-F238E27FC236}">
                      <a16:creationId xmlns:a16="http://schemas.microsoft.com/office/drawing/2014/main" id="{BB4ADE5F-B85B-DE6D-AF5B-3D95EA3A5263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Cube 103">
                  <a:extLst>
                    <a:ext uri="{FF2B5EF4-FFF2-40B4-BE49-F238E27FC236}">
                      <a16:creationId xmlns:a16="http://schemas.microsoft.com/office/drawing/2014/main" id="{543FA5BF-721D-8A4F-FD3D-BBF399A15CE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Cube 104">
                  <a:extLst>
                    <a:ext uri="{FF2B5EF4-FFF2-40B4-BE49-F238E27FC236}">
                      <a16:creationId xmlns:a16="http://schemas.microsoft.com/office/drawing/2014/main" id="{C0933A5A-20BA-7537-81AD-CEB1D0FB5275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Cube 105">
                  <a:extLst>
                    <a:ext uri="{FF2B5EF4-FFF2-40B4-BE49-F238E27FC236}">
                      <a16:creationId xmlns:a16="http://schemas.microsoft.com/office/drawing/2014/main" id="{0D2266A9-9BA8-D3B1-36DD-1F17DFD2CF1F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Cube 106">
                  <a:extLst>
                    <a:ext uri="{FF2B5EF4-FFF2-40B4-BE49-F238E27FC236}">
                      <a16:creationId xmlns:a16="http://schemas.microsoft.com/office/drawing/2014/main" id="{A3F45515-A3EC-1A27-A172-F517BD4EA34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Cube 107">
                  <a:extLst>
                    <a:ext uri="{FF2B5EF4-FFF2-40B4-BE49-F238E27FC236}">
                      <a16:creationId xmlns:a16="http://schemas.microsoft.com/office/drawing/2014/main" id="{40EADFAB-D40F-A8FC-45D2-12BA9A6A997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Cube 108">
                  <a:extLst>
                    <a:ext uri="{FF2B5EF4-FFF2-40B4-BE49-F238E27FC236}">
                      <a16:creationId xmlns:a16="http://schemas.microsoft.com/office/drawing/2014/main" id="{038868B0-4028-0F90-0806-63D9FBBAB8DD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Cube 109">
                  <a:extLst>
                    <a:ext uri="{FF2B5EF4-FFF2-40B4-BE49-F238E27FC236}">
                      <a16:creationId xmlns:a16="http://schemas.microsoft.com/office/drawing/2014/main" id="{62ADC343-37BB-B5E9-337C-4F2B9A3A5FB2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Cube 110">
                  <a:extLst>
                    <a:ext uri="{FF2B5EF4-FFF2-40B4-BE49-F238E27FC236}">
                      <a16:creationId xmlns:a16="http://schemas.microsoft.com/office/drawing/2014/main" id="{DF9B180E-4A57-CB62-B3E0-57FFFD3FC26B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7BC2964-3E22-923E-FCAF-46D08DF1F1BC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92" name="Cube 91">
                  <a:extLst>
                    <a:ext uri="{FF2B5EF4-FFF2-40B4-BE49-F238E27FC236}">
                      <a16:creationId xmlns:a16="http://schemas.microsoft.com/office/drawing/2014/main" id="{B6666BDC-9484-9FE7-FE0E-7D60FDEB8DC1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>
                  <a:extLst>
                    <a:ext uri="{FF2B5EF4-FFF2-40B4-BE49-F238E27FC236}">
                      <a16:creationId xmlns:a16="http://schemas.microsoft.com/office/drawing/2014/main" id="{CBEA567B-D14D-1020-F939-57E81836590C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Cube 93">
                  <a:extLst>
                    <a:ext uri="{FF2B5EF4-FFF2-40B4-BE49-F238E27FC236}">
                      <a16:creationId xmlns:a16="http://schemas.microsoft.com/office/drawing/2014/main" id="{05B98FA9-5D50-7864-19DE-20B46A002C7B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ube 94">
                  <a:extLst>
                    <a:ext uri="{FF2B5EF4-FFF2-40B4-BE49-F238E27FC236}">
                      <a16:creationId xmlns:a16="http://schemas.microsoft.com/office/drawing/2014/main" id="{BC2DEE92-EBFC-444B-1F4D-75ECCF8EC437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ube 95">
                  <a:extLst>
                    <a:ext uri="{FF2B5EF4-FFF2-40B4-BE49-F238E27FC236}">
                      <a16:creationId xmlns:a16="http://schemas.microsoft.com/office/drawing/2014/main" id="{2B908590-B49A-BBD1-89CE-5345C5A42CEC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Cube 96">
                  <a:extLst>
                    <a:ext uri="{FF2B5EF4-FFF2-40B4-BE49-F238E27FC236}">
                      <a16:creationId xmlns:a16="http://schemas.microsoft.com/office/drawing/2014/main" id="{C87DDC0F-B9CC-D46A-77F3-A40D259EA37D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ube 97">
                  <a:extLst>
                    <a:ext uri="{FF2B5EF4-FFF2-40B4-BE49-F238E27FC236}">
                      <a16:creationId xmlns:a16="http://schemas.microsoft.com/office/drawing/2014/main" id="{185C9C30-88B2-0277-8CC0-5931915E9615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Cube 98">
                  <a:extLst>
                    <a:ext uri="{FF2B5EF4-FFF2-40B4-BE49-F238E27FC236}">
                      <a16:creationId xmlns:a16="http://schemas.microsoft.com/office/drawing/2014/main" id="{0B32B392-3055-E915-769D-73AD54824545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Cube 99">
                  <a:extLst>
                    <a:ext uri="{FF2B5EF4-FFF2-40B4-BE49-F238E27FC236}">
                      <a16:creationId xmlns:a16="http://schemas.microsoft.com/office/drawing/2014/main" id="{3C10D9A3-E923-5710-18C8-FC29C128ED78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Cube 100">
                  <a:extLst>
                    <a:ext uri="{FF2B5EF4-FFF2-40B4-BE49-F238E27FC236}">
                      <a16:creationId xmlns:a16="http://schemas.microsoft.com/office/drawing/2014/main" id="{F7E72BDF-D130-BCFC-7594-15705E8DEC21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76371DE-163A-F88F-DC34-35745EE4673E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6D86CEB-988C-6A97-FF86-C252143C2365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192C66B4-6AC8-15C8-8EA4-8F2FAE04E264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>
                  <a:extLst>
                    <a:ext uri="{FF2B5EF4-FFF2-40B4-BE49-F238E27FC236}">
                      <a16:creationId xmlns:a16="http://schemas.microsoft.com/office/drawing/2014/main" id="{294423D0-4729-F810-F2DC-B44972A74DB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E474FB6F-5A57-A58B-F1EE-6BF3656C18EE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>
                  <a:extLst>
                    <a:ext uri="{FF2B5EF4-FFF2-40B4-BE49-F238E27FC236}">
                      <a16:creationId xmlns:a16="http://schemas.microsoft.com/office/drawing/2014/main" id="{A92756B0-38FC-66D0-C3BE-7B4BCDF8CA04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68D96DCC-B001-D1BD-357E-61075175BB0D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>
                  <a:extLst>
                    <a:ext uri="{FF2B5EF4-FFF2-40B4-BE49-F238E27FC236}">
                      <a16:creationId xmlns:a16="http://schemas.microsoft.com/office/drawing/2014/main" id="{DA506161-5126-E975-EE15-B56351E49706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810C1DAA-6E72-BEF3-4DE3-09A3F5F5A9B1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Cube 89">
                  <a:extLst>
                    <a:ext uri="{FF2B5EF4-FFF2-40B4-BE49-F238E27FC236}">
                      <a16:creationId xmlns:a16="http://schemas.microsoft.com/office/drawing/2014/main" id="{8A8CB8A7-49A1-E227-9427-B389C432C722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ube 90">
                  <a:extLst>
                    <a:ext uri="{FF2B5EF4-FFF2-40B4-BE49-F238E27FC236}">
                      <a16:creationId xmlns:a16="http://schemas.microsoft.com/office/drawing/2014/main" id="{BFC13B87-3EF1-C828-9AFA-2DA67081BBC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7B23724-6371-7D05-748A-D0A500737D85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8946445F-E72E-50E9-212F-E856DB946B2D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>
                  <a:extLst>
                    <a:ext uri="{FF2B5EF4-FFF2-40B4-BE49-F238E27FC236}">
                      <a16:creationId xmlns:a16="http://schemas.microsoft.com/office/drawing/2014/main" id="{9249A2AB-AB6F-4FE4-F336-C1050DE4EE57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97DD4495-1988-81DD-555B-4E3842050B3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DAC8BAFE-83DF-1EC9-125B-C11BC0D9BF90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4042FE3A-DD44-FBC0-9827-F11E745588B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53374319-58F9-0772-23A0-61EAF38D3B96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AEB03EEF-D354-893C-8127-CA2949260EB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7339CCEF-DB3C-A06A-9E38-C6424E766722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81544906-B1E6-42A8-FE37-1929FD077175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90CE90BA-A08B-570F-E677-54B180A561C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C9E7095-3BF2-70D9-EB23-F69284CB42D9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BD533D1D-B794-5B07-EC34-B96637EF2FE3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89C02D27-28D6-AC40-C737-4CF912C33A97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E7453426-6A46-2EB5-E32B-E153F7420C02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>
                  <a:extLst>
                    <a:ext uri="{FF2B5EF4-FFF2-40B4-BE49-F238E27FC236}">
                      <a16:creationId xmlns:a16="http://schemas.microsoft.com/office/drawing/2014/main" id="{84B33793-DAE8-B20C-2ECA-506977C5175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BD2DAE4C-547C-E934-5D41-E7BB6247760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>
                  <a:extLst>
                    <a:ext uri="{FF2B5EF4-FFF2-40B4-BE49-F238E27FC236}">
                      <a16:creationId xmlns:a16="http://schemas.microsoft.com/office/drawing/2014/main" id="{85D6883C-4BB1-AF09-1291-9F51470A9A0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>
                  <a:extLst>
                    <a:ext uri="{FF2B5EF4-FFF2-40B4-BE49-F238E27FC236}">
                      <a16:creationId xmlns:a16="http://schemas.microsoft.com/office/drawing/2014/main" id="{04C9F9B9-12FF-D327-DB8C-CD467C98333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E2BBAA61-6CDB-2E55-D79D-AA3672BDC772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487ABB5D-1EFB-017E-66BD-348748CA578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631C354A-DEFA-2373-8170-73CF127B006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E3BD068-6F91-2181-EB65-DE44F477AE7F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2" name="Cube 51">
                  <a:extLst>
                    <a:ext uri="{FF2B5EF4-FFF2-40B4-BE49-F238E27FC236}">
                      <a16:creationId xmlns:a16="http://schemas.microsoft.com/office/drawing/2014/main" id="{AE1B873E-9F13-4C09-388E-4CE07BEA4CB2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>
                  <a:extLst>
                    <a:ext uri="{FF2B5EF4-FFF2-40B4-BE49-F238E27FC236}">
                      <a16:creationId xmlns:a16="http://schemas.microsoft.com/office/drawing/2014/main" id="{4FF6EBD5-ECC2-79D0-C808-00B34939E1E6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>
                  <a:extLst>
                    <a:ext uri="{FF2B5EF4-FFF2-40B4-BE49-F238E27FC236}">
                      <a16:creationId xmlns:a16="http://schemas.microsoft.com/office/drawing/2014/main" id="{88D1DECE-B58C-CBF9-D7DF-D843E31FA554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4790448E-12EF-E3D2-C1B1-078C5EEC634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>
                  <a:extLst>
                    <a:ext uri="{FF2B5EF4-FFF2-40B4-BE49-F238E27FC236}">
                      <a16:creationId xmlns:a16="http://schemas.microsoft.com/office/drawing/2014/main" id="{E4CD3C3A-6A1C-DC09-270A-4AB90EFC02C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877AF881-5EB7-BE46-668B-12CE6C27961F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>
                  <a:extLst>
                    <a:ext uri="{FF2B5EF4-FFF2-40B4-BE49-F238E27FC236}">
                      <a16:creationId xmlns:a16="http://schemas.microsoft.com/office/drawing/2014/main" id="{9F7099B1-AD2D-D028-F9A3-D7FD3280372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02DBA58D-9D54-A64E-D3B3-2FA7811BA8B9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0C23864F-344C-5D08-7B89-0FF88F444FC8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4D003A9C-A1CF-4E24-AE7A-8A0F60A1F8F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9851C09-5237-18B7-562D-34A48044527B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42" name="Cube 41">
                  <a:extLst>
                    <a:ext uri="{FF2B5EF4-FFF2-40B4-BE49-F238E27FC236}">
                      <a16:creationId xmlns:a16="http://schemas.microsoft.com/office/drawing/2014/main" id="{5A7C7478-5DBD-08E6-DD11-CAC32433B921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>
                  <a:extLst>
                    <a:ext uri="{FF2B5EF4-FFF2-40B4-BE49-F238E27FC236}">
                      <a16:creationId xmlns:a16="http://schemas.microsoft.com/office/drawing/2014/main" id="{638832D6-4E19-3D2A-FFEE-97396BCC6A7D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>
                  <a:extLst>
                    <a:ext uri="{FF2B5EF4-FFF2-40B4-BE49-F238E27FC236}">
                      <a16:creationId xmlns:a16="http://schemas.microsoft.com/office/drawing/2014/main" id="{937E6D71-B0E5-505A-355B-B2ED20EE0531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:a16="http://schemas.microsoft.com/office/drawing/2014/main" id="{BFD4EEA4-9D58-3B59-9024-F7D7ED2129F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>
                  <a:extLst>
                    <a:ext uri="{FF2B5EF4-FFF2-40B4-BE49-F238E27FC236}">
                      <a16:creationId xmlns:a16="http://schemas.microsoft.com/office/drawing/2014/main" id="{865F792F-DBA9-8260-D4A7-7C73B8EF5DED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>
                  <a:extLst>
                    <a:ext uri="{FF2B5EF4-FFF2-40B4-BE49-F238E27FC236}">
                      <a16:creationId xmlns:a16="http://schemas.microsoft.com/office/drawing/2014/main" id="{6EB8BA1C-7729-551B-75F2-7E0A3D132CA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98A11117-0D03-79C0-445D-18DE5DB057AD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>
                  <a:extLst>
                    <a:ext uri="{FF2B5EF4-FFF2-40B4-BE49-F238E27FC236}">
                      <a16:creationId xmlns:a16="http://schemas.microsoft.com/office/drawing/2014/main" id="{80A06CC2-1C49-DAD8-8FA4-F8E586C69E56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>
                  <a:extLst>
                    <a:ext uri="{FF2B5EF4-FFF2-40B4-BE49-F238E27FC236}">
                      <a16:creationId xmlns:a16="http://schemas.microsoft.com/office/drawing/2014/main" id="{4F07674D-4D1B-3A2B-96BF-43236D113F5D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>
                  <a:extLst>
                    <a:ext uri="{FF2B5EF4-FFF2-40B4-BE49-F238E27FC236}">
                      <a16:creationId xmlns:a16="http://schemas.microsoft.com/office/drawing/2014/main" id="{CD7DA22A-CF29-AC25-33DC-32A71CBCAAB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3AA5379-4038-5C14-1C9C-56C9451299B1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2" name="Cube 31">
                  <a:extLst>
                    <a:ext uri="{FF2B5EF4-FFF2-40B4-BE49-F238E27FC236}">
                      <a16:creationId xmlns:a16="http://schemas.microsoft.com/office/drawing/2014/main" id="{87AD2429-B508-8644-6CEF-8C7B0C9DE390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D37DFADD-3111-9574-4D24-1AECEF8964A1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>
                  <a:extLst>
                    <a:ext uri="{FF2B5EF4-FFF2-40B4-BE49-F238E27FC236}">
                      <a16:creationId xmlns:a16="http://schemas.microsoft.com/office/drawing/2014/main" id="{E54F3DF9-623A-F888-4A3C-9956544FEC6F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>
                  <a:extLst>
                    <a:ext uri="{FF2B5EF4-FFF2-40B4-BE49-F238E27FC236}">
                      <a16:creationId xmlns:a16="http://schemas.microsoft.com/office/drawing/2014/main" id="{92451308-DE6D-7B0C-0F05-E3C852C56EE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>
                  <a:extLst>
                    <a:ext uri="{FF2B5EF4-FFF2-40B4-BE49-F238E27FC236}">
                      <a16:creationId xmlns:a16="http://schemas.microsoft.com/office/drawing/2014/main" id="{B0DF270F-60EC-5E21-BBCA-73F5A2EC17B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>
                  <a:extLst>
                    <a:ext uri="{FF2B5EF4-FFF2-40B4-BE49-F238E27FC236}">
                      <a16:creationId xmlns:a16="http://schemas.microsoft.com/office/drawing/2014/main" id="{9B77F22F-6F80-0B56-EB6C-C0A18D77ECBF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>
                  <a:extLst>
                    <a:ext uri="{FF2B5EF4-FFF2-40B4-BE49-F238E27FC236}">
                      <a16:creationId xmlns:a16="http://schemas.microsoft.com/office/drawing/2014/main" id="{159BAD35-EE3A-5038-7D40-15C36E22AFCF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BA6AD8C6-B4EE-E986-2359-71BD33AFC260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FB612DCA-C419-930C-C380-91BFAFB7F26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>
                  <a:extLst>
                    <a:ext uri="{FF2B5EF4-FFF2-40B4-BE49-F238E27FC236}">
                      <a16:creationId xmlns:a16="http://schemas.microsoft.com/office/drawing/2014/main" id="{A8DD2464-664D-345B-C698-EC24963C8BF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779AC54E-C1A8-682D-C45D-394050BE0776}"/>
              </a:ext>
            </a:extLst>
          </p:cNvPr>
          <p:cNvSpPr txBox="1"/>
          <p:nvPr/>
        </p:nvSpPr>
        <p:spPr>
          <a:xfrm>
            <a:off x="910203" y="3576872"/>
            <a:ext cx="1879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</a:t>
            </a:r>
          </a:p>
          <a:p>
            <a:pPr algn="ctr"/>
            <a:r>
              <a:rPr lang="en-US" sz="3600" b="1" dirty="0" err="1"/>
              <a:t>Một</a:t>
            </a:r>
            <a:endParaRPr lang="en-US" sz="3600" b="1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B47AAAE-0D91-F704-9975-C190084804CB}"/>
              </a:ext>
            </a:extLst>
          </p:cNvPr>
          <p:cNvSpPr txBox="1"/>
          <p:nvPr/>
        </p:nvSpPr>
        <p:spPr>
          <a:xfrm>
            <a:off x="3073862" y="3576872"/>
            <a:ext cx="1879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</a:t>
            </a:r>
          </a:p>
          <a:p>
            <a:pPr algn="ctr"/>
            <a:r>
              <a:rPr lang="en-US" sz="3600" b="1" dirty="0" err="1"/>
              <a:t>Mười</a:t>
            </a:r>
            <a:endParaRPr lang="en-US" sz="3600" b="1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5F0877D-948D-0CCE-C799-531CECE07E92}"/>
              </a:ext>
            </a:extLst>
          </p:cNvPr>
          <p:cNvSpPr txBox="1"/>
          <p:nvPr/>
        </p:nvSpPr>
        <p:spPr>
          <a:xfrm>
            <a:off x="5776813" y="3543054"/>
            <a:ext cx="276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</a:t>
            </a:r>
          </a:p>
          <a:p>
            <a:pPr algn="ctr"/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trăm</a:t>
            </a:r>
            <a:endParaRPr lang="en-US" sz="3600" b="1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A4FE752-17C5-364D-B7A8-A89277D28A2F}"/>
              </a:ext>
            </a:extLst>
          </p:cNvPr>
          <p:cNvSpPr txBox="1"/>
          <p:nvPr/>
        </p:nvSpPr>
        <p:spPr>
          <a:xfrm>
            <a:off x="8665754" y="3473756"/>
            <a:ext cx="276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 1 000</a:t>
            </a:r>
          </a:p>
          <a:p>
            <a:pPr algn="ctr"/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3555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134" grpId="0"/>
      <p:bldP spid="1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0D11F7-598A-38A5-4FE9-E65ACE3896E9}"/>
              </a:ext>
            </a:extLst>
          </p:cNvPr>
          <p:cNvGrpSpPr/>
          <p:nvPr/>
        </p:nvGrpSpPr>
        <p:grpSpPr>
          <a:xfrm>
            <a:off x="2312981" y="934747"/>
            <a:ext cx="2782447" cy="1383016"/>
            <a:chOff x="302003" y="2833137"/>
            <a:chExt cx="3166143" cy="15737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89524F-6204-F344-677D-7DE012E79338}"/>
                </a:ext>
              </a:extLst>
            </p:cNvPr>
            <p:cNvSpPr/>
            <p:nvPr/>
          </p:nvSpPr>
          <p:spPr>
            <a:xfrm>
              <a:off x="302003" y="2897554"/>
              <a:ext cx="3166143" cy="147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E48D9EF9-8346-1A06-9F8E-CE1F1F420E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1867946" y="2833137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4C350CEA-5194-A4A9-F2CC-44346D95DA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376801" y="2897555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1A5D08-4434-6595-0A55-2AB70CCF300F}"/>
              </a:ext>
            </a:extLst>
          </p:cNvPr>
          <p:cNvGrpSpPr/>
          <p:nvPr/>
        </p:nvGrpSpPr>
        <p:grpSpPr>
          <a:xfrm>
            <a:off x="5977345" y="934747"/>
            <a:ext cx="5440949" cy="1316614"/>
            <a:chOff x="4074371" y="2795373"/>
            <a:chExt cx="6514017" cy="15762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5DC866-BAB9-1420-4E03-13BA6A154F46}"/>
                </a:ext>
              </a:extLst>
            </p:cNvPr>
            <p:cNvSpPr/>
            <p:nvPr/>
          </p:nvSpPr>
          <p:spPr>
            <a:xfrm>
              <a:off x="4074371" y="2879201"/>
              <a:ext cx="6514017" cy="147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AEB0A750-8D15-6CE8-6CE4-A1A4C2B8C2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4096624" y="2862336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CD93A3DF-2F59-D299-156B-D9D959FF2D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5313688" y="2833137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4D5E32A8-E101-6EBF-DB81-2DF352C5C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6560193" y="2803938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0F24C0F5-315E-5423-4BA5-70D382B397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7806698" y="2795373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182965FD-BEE0-E279-3FBC-8E2335B69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9053203" y="2819360"/>
              <a:ext cx="1535185" cy="15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50FE6E-86BC-03E0-5AC9-D3648D68F8BA}"/>
              </a:ext>
            </a:extLst>
          </p:cNvPr>
          <p:cNvSpPr txBox="1"/>
          <p:nvPr/>
        </p:nvSpPr>
        <p:spPr>
          <a:xfrm>
            <a:off x="264147" y="1025857"/>
            <a:ext cx="2007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2 000</a:t>
            </a:r>
          </a:p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nghìn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4E9AF-E2A5-492B-33B0-86A21BE5C634}"/>
              </a:ext>
            </a:extLst>
          </p:cNvPr>
          <p:cNvSpPr txBox="1"/>
          <p:nvPr/>
        </p:nvSpPr>
        <p:spPr>
          <a:xfrm>
            <a:off x="7653106" y="2345542"/>
            <a:ext cx="208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5 000</a:t>
            </a:r>
          </a:p>
          <a:p>
            <a:pPr algn="ctr"/>
            <a:r>
              <a:rPr lang="en-US" sz="3200" b="1" dirty="0" err="1"/>
              <a:t>Năm</a:t>
            </a:r>
            <a:r>
              <a:rPr lang="en-US" sz="3200" b="1" dirty="0"/>
              <a:t> </a:t>
            </a:r>
            <a:r>
              <a:rPr lang="en-US" sz="3200" b="1" dirty="0" err="1"/>
              <a:t>nghìn</a:t>
            </a:r>
            <a:endParaRPr lang="en-US" sz="32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012BB6-B1EB-E984-569B-C175A18C8DFE}"/>
              </a:ext>
            </a:extLst>
          </p:cNvPr>
          <p:cNvGrpSpPr/>
          <p:nvPr/>
        </p:nvGrpSpPr>
        <p:grpSpPr>
          <a:xfrm>
            <a:off x="752760" y="2713266"/>
            <a:ext cx="5205734" cy="2320433"/>
            <a:chOff x="2957485" y="2658182"/>
            <a:chExt cx="5902558" cy="26310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D8121B-6207-64EB-A08C-DEC474F26AB4}"/>
                </a:ext>
              </a:extLst>
            </p:cNvPr>
            <p:cNvGrpSpPr/>
            <p:nvPr/>
          </p:nvGrpSpPr>
          <p:grpSpPr>
            <a:xfrm>
              <a:off x="2957485" y="2658182"/>
              <a:ext cx="5902558" cy="2631039"/>
              <a:chOff x="4074371" y="2795373"/>
              <a:chExt cx="6514017" cy="290359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C75A4BA-C766-1A66-BE25-579DF082BB52}"/>
                  </a:ext>
                </a:extLst>
              </p:cNvPr>
              <p:cNvSpPr/>
              <p:nvPr/>
            </p:nvSpPr>
            <p:spPr>
              <a:xfrm>
                <a:off x="4074371" y="2879200"/>
                <a:ext cx="6514017" cy="2819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D168E7E7-7403-9B61-5183-74D0238422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4096624" y="2862336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280E1372-01C9-DCB2-931F-BB51796E6A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5313688" y="2833137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DC159E2C-233E-F358-DD80-5156BD278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6560193" y="2803938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A68AA813-8030-CF5F-EEA8-4271ECA63B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7806698" y="2795373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2526F0C6-10AE-9342-08C8-7547924D05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9053203" y="2819360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D1B3D9DE-F870-8F0D-E86F-1BC785942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2957485" y="3917606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5DC38850-A39D-36CB-50A6-C3AC717912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4060306" y="3891148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83B9B960-C682-F57F-6231-303A697DA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5189803" y="3864690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6B69C63B-B60D-201A-8021-2402DE782C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6319301" y="3856929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812B7E0B-C266-22AD-55F0-DD1533EBB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7448799" y="3878664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78A0B6-8F90-5056-2EC6-03D613276980}"/>
              </a:ext>
            </a:extLst>
          </p:cNvPr>
          <p:cNvSpPr txBox="1"/>
          <p:nvPr/>
        </p:nvSpPr>
        <p:spPr>
          <a:xfrm>
            <a:off x="1945414" y="5100690"/>
            <a:ext cx="276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10 000</a:t>
            </a:r>
          </a:p>
          <a:p>
            <a:pPr algn="ctr"/>
            <a:r>
              <a:rPr lang="en-US" sz="3200" b="1" dirty="0" err="1"/>
              <a:t>Mười</a:t>
            </a:r>
            <a:r>
              <a:rPr lang="en-US" sz="3200" b="1" dirty="0"/>
              <a:t> </a:t>
            </a:r>
            <a:r>
              <a:rPr lang="en-US" sz="3200" b="1" dirty="0" err="1"/>
              <a:t>nghìn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759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E336E-D5D0-4DE5-9EFC-7ED54ABD5234}"/>
              </a:ext>
            </a:extLst>
          </p:cNvPr>
          <p:cNvSpPr txBox="1"/>
          <p:nvPr/>
        </p:nvSpPr>
        <p:spPr>
          <a:xfrm>
            <a:off x="5411471" y="951777"/>
            <a:ext cx="573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 </a:t>
            </a:r>
            <a:r>
              <a:rPr lang="en-US" sz="3600" b="1" dirty="0" err="1">
                <a:solidFill>
                  <a:srgbClr val="FF0000"/>
                </a:solidFill>
              </a:rPr>
              <a:t>đơn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gộp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1 </a:t>
            </a:r>
            <a:r>
              <a:rPr lang="en-US" sz="3600" b="1" dirty="0" err="1">
                <a:solidFill>
                  <a:srgbClr val="FF0000"/>
                </a:solidFill>
              </a:rPr>
              <a:t>chục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89333-C1F7-8462-89E0-97DAED28A40B}"/>
              </a:ext>
            </a:extLst>
          </p:cNvPr>
          <p:cNvGrpSpPr/>
          <p:nvPr/>
        </p:nvGrpSpPr>
        <p:grpSpPr>
          <a:xfrm>
            <a:off x="3638789" y="805428"/>
            <a:ext cx="1101960" cy="1019931"/>
            <a:chOff x="3501414" y="1919686"/>
            <a:chExt cx="1743944" cy="1614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3A2EFC-85FE-7AA3-0289-6B970F7484B5}"/>
                </a:ext>
              </a:extLst>
            </p:cNvPr>
            <p:cNvSpPr/>
            <p:nvPr/>
          </p:nvSpPr>
          <p:spPr>
            <a:xfrm>
              <a:off x="3501414" y="1919686"/>
              <a:ext cx="1743944" cy="1614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6C1854-082B-4F29-3BB4-65A8CD38EF28}"/>
                </a:ext>
              </a:extLst>
            </p:cNvPr>
            <p:cNvGrpSpPr/>
            <p:nvPr/>
          </p:nvGrpSpPr>
          <p:grpSpPr>
            <a:xfrm>
              <a:off x="4256711" y="2154488"/>
              <a:ext cx="117450" cy="922263"/>
              <a:chOff x="4228046" y="529386"/>
              <a:chExt cx="117450" cy="922263"/>
            </a:xfrm>
            <a:solidFill>
              <a:srgbClr val="CDE345"/>
            </a:solidFill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7A6C6AA9-B406-A981-E817-EDBDA899A2EF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3E7175E6-142B-1A49-0D2F-455732CB8F38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A9059EB6-15B0-2F26-D245-BA7224E8EE35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EDBBD0DF-F76C-F6E8-D17F-9FC85A41E45F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DCC1101-0F91-7DC9-894E-A1F74E5DBC3F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F245242-AF6A-6FFE-35CB-E43BA08E1479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68CBC7D3-7A4F-DE77-2FB9-268A3101842E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983F3A3A-9AB6-7718-5515-B469B49D8DA6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BDF55317-7EF2-88CF-4A87-B8EE2B826BE2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FAFD8EF6-330A-D976-C99D-EECA5169C186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5E6660-35F4-9EAF-578B-9017CD546A26}"/>
              </a:ext>
            </a:extLst>
          </p:cNvPr>
          <p:cNvGrpSpPr/>
          <p:nvPr/>
        </p:nvGrpSpPr>
        <p:grpSpPr>
          <a:xfrm>
            <a:off x="3638789" y="2316744"/>
            <a:ext cx="1101961" cy="1083391"/>
            <a:chOff x="6420374" y="1936551"/>
            <a:chExt cx="1535185" cy="15093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853103-F26B-B9FC-B09F-73B16E3AFC16}"/>
                </a:ext>
              </a:extLst>
            </p:cNvPr>
            <p:cNvSpPr/>
            <p:nvPr/>
          </p:nvSpPr>
          <p:spPr>
            <a:xfrm>
              <a:off x="6420374" y="1936551"/>
              <a:ext cx="1535185" cy="1509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E41EEC-59C4-2F6F-4C6E-FFC53C13936B}"/>
                </a:ext>
              </a:extLst>
            </p:cNvPr>
            <p:cNvGrpSpPr/>
            <p:nvPr/>
          </p:nvGrpSpPr>
          <p:grpSpPr>
            <a:xfrm>
              <a:off x="6718843" y="2229813"/>
              <a:ext cx="927003" cy="922704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691F1AA-9DFA-190A-537E-F076CC96210D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20" name="Cube 119">
                  <a:extLst>
                    <a:ext uri="{FF2B5EF4-FFF2-40B4-BE49-F238E27FC236}">
                      <a16:creationId xmlns:a16="http://schemas.microsoft.com/office/drawing/2014/main" id="{A00ABBFD-0350-E8DD-BF87-4DCB3C0B5436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Cube 120">
                  <a:extLst>
                    <a:ext uri="{FF2B5EF4-FFF2-40B4-BE49-F238E27FC236}">
                      <a16:creationId xmlns:a16="http://schemas.microsoft.com/office/drawing/2014/main" id="{B03C94DE-57A6-99DA-A7A7-7BE442D44E3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Cube 121">
                  <a:extLst>
                    <a:ext uri="{FF2B5EF4-FFF2-40B4-BE49-F238E27FC236}">
                      <a16:creationId xmlns:a16="http://schemas.microsoft.com/office/drawing/2014/main" id="{FD7214C7-6291-C8EC-479B-0931B84325BB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Cube 122">
                  <a:extLst>
                    <a:ext uri="{FF2B5EF4-FFF2-40B4-BE49-F238E27FC236}">
                      <a16:creationId xmlns:a16="http://schemas.microsoft.com/office/drawing/2014/main" id="{12FD4AC3-DAC7-D97A-A655-0DFF9727AFD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7D56F149-A003-2B87-6895-60D331CCA70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40E515AB-3B18-6B58-63FC-5D3EAED5275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CFEFD6CD-3025-0B2A-5FF7-B8E60B4DA392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F90FDCD8-A688-6AA5-99F0-CCE1F198F65D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422928A2-77E5-B473-01D2-E4FFC4B5E34E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756B8CAF-F227-2F72-9747-C659A6DB55DB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B8ED8D4-4524-B277-758A-7279A346CDFE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10" name="Cube 109">
                  <a:extLst>
                    <a:ext uri="{FF2B5EF4-FFF2-40B4-BE49-F238E27FC236}">
                      <a16:creationId xmlns:a16="http://schemas.microsoft.com/office/drawing/2014/main" id="{2C3BEC9B-12E9-413E-71DA-F1810E310C82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Cube 110">
                  <a:extLst>
                    <a:ext uri="{FF2B5EF4-FFF2-40B4-BE49-F238E27FC236}">
                      <a16:creationId xmlns:a16="http://schemas.microsoft.com/office/drawing/2014/main" id="{A6885F7B-6194-19BB-5A9F-304CCD43D80E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Cube 111">
                  <a:extLst>
                    <a:ext uri="{FF2B5EF4-FFF2-40B4-BE49-F238E27FC236}">
                      <a16:creationId xmlns:a16="http://schemas.microsoft.com/office/drawing/2014/main" id="{6FE27C07-CEA6-8754-1F5F-8307D72CBF7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ube 112">
                  <a:extLst>
                    <a:ext uri="{FF2B5EF4-FFF2-40B4-BE49-F238E27FC236}">
                      <a16:creationId xmlns:a16="http://schemas.microsoft.com/office/drawing/2014/main" id="{057259F7-55BD-9AF5-6221-53655782EB0B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41A8B47-81A5-9C07-7C25-444F37FCE73F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085318DB-5457-D30F-9865-A49861DB7D6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6BD78DD9-83DD-614E-A590-DCE1EF2E1C11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11C6FECA-E489-E1F0-5DF0-E297F2702FAE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CF4348A1-FF73-ABF2-4FAC-9F90E10C80EA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98E71731-2F88-F561-EDFB-1721B5FEA98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AEB63A0-70FB-F007-8305-0E909E1F2548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00" name="Cube 99">
                  <a:extLst>
                    <a:ext uri="{FF2B5EF4-FFF2-40B4-BE49-F238E27FC236}">
                      <a16:creationId xmlns:a16="http://schemas.microsoft.com/office/drawing/2014/main" id="{4C3AE25D-ACD3-D858-2FDB-09AE8D1B71F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Cube 100">
                  <a:extLst>
                    <a:ext uri="{FF2B5EF4-FFF2-40B4-BE49-F238E27FC236}">
                      <a16:creationId xmlns:a16="http://schemas.microsoft.com/office/drawing/2014/main" id="{ADC411F6-100C-B853-161C-154F01E871B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Cube 101">
                  <a:extLst>
                    <a:ext uri="{FF2B5EF4-FFF2-40B4-BE49-F238E27FC236}">
                      <a16:creationId xmlns:a16="http://schemas.microsoft.com/office/drawing/2014/main" id="{2C737D34-84B4-4076-E505-E0E91B4A731A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ube 102">
                  <a:extLst>
                    <a:ext uri="{FF2B5EF4-FFF2-40B4-BE49-F238E27FC236}">
                      <a16:creationId xmlns:a16="http://schemas.microsoft.com/office/drawing/2014/main" id="{2B15E6B8-AFC8-1F31-DE67-1E919525A36F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Cube 103">
                  <a:extLst>
                    <a:ext uri="{FF2B5EF4-FFF2-40B4-BE49-F238E27FC236}">
                      <a16:creationId xmlns:a16="http://schemas.microsoft.com/office/drawing/2014/main" id="{34F53D17-B770-91E9-EF96-06BFD8F70E9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Cube 104">
                  <a:extLst>
                    <a:ext uri="{FF2B5EF4-FFF2-40B4-BE49-F238E27FC236}">
                      <a16:creationId xmlns:a16="http://schemas.microsoft.com/office/drawing/2014/main" id="{E428667F-A820-90C3-B51A-5A46AEFC60C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Cube 105">
                  <a:extLst>
                    <a:ext uri="{FF2B5EF4-FFF2-40B4-BE49-F238E27FC236}">
                      <a16:creationId xmlns:a16="http://schemas.microsoft.com/office/drawing/2014/main" id="{8597EEAA-0D98-4F6A-2CC8-6C7B065F61C5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Cube 106">
                  <a:extLst>
                    <a:ext uri="{FF2B5EF4-FFF2-40B4-BE49-F238E27FC236}">
                      <a16:creationId xmlns:a16="http://schemas.microsoft.com/office/drawing/2014/main" id="{C2A2AF90-F5BB-E6B9-BDC1-95DE84FA95EE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Cube 107">
                  <a:extLst>
                    <a:ext uri="{FF2B5EF4-FFF2-40B4-BE49-F238E27FC236}">
                      <a16:creationId xmlns:a16="http://schemas.microsoft.com/office/drawing/2014/main" id="{AF1FBBDF-122F-FF4E-08BB-D7F6373016AD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Cube 108">
                  <a:extLst>
                    <a:ext uri="{FF2B5EF4-FFF2-40B4-BE49-F238E27FC236}">
                      <a16:creationId xmlns:a16="http://schemas.microsoft.com/office/drawing/2014/main" id="{3ACF7761-3328-AB85-7E01-D9095C7D451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A42FD0B-C4CF-5E29-D01C-CE61792FF4BB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90" name="Cube 89">
                  <a:extLst>
                    <a:ext uri="{FF2B5EF4-FFF2-40B4-BE49-F238E27FC236}">
                      <a16:creationId xmlns:a16="http://schemas.microsoft.com/office/drawing/2014/main" id="{3642699E-4575-A97D-FEE6-CF5FD801CCA6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ube 90">
                  <a:extLst>
                    <a:ext uri="{FF2B5EF4-FFF2-40B4-BE49-F238E27FC236}">
                      <a16:creationId xmlns:a16="http://schemas.microsoft.com/office/drawing/2014/main" id="{B3772464-FAF7-3ECD-12CD-C061FDE5305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Cube 91">
                  <a:extLst>
                    <a:ext uri="{FF2B5EF4-FFF2-40B4-BE49-F238E27FC236}">
                      <a16:creationId xmlns:a16="http://schemas.microsoft.com/office/drawing/2014/main" id="{381FE024-423F-1B96-A431-BACD3B53CAFD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>
                  <a:extLst>
                    <a:ext uri="{FF2B5EF4-FFF2-40B4-BE49-F238E27FC236}">
                      <a16:creationId xmlns:a16="http://schemas.microsoft.com/office/drawing/2014/main" id="{812E8CB0-E583-D6A6-811B-853C81930C5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Cube 93">
                  <a:extLst>
                    <a:ext uri="{FF2B5EF4-FFF2-40B4-BE49-F238E27FC236}">
                      <a16:creationId xmlns:a16="http://schemas.microsoft.com/office/drawing/2014/main" id="{4D7DE655-FB14-12FA-AE7F-666785308327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ube 94">
                  <a:extLst>
                    <a:ext uri="{FF2B5EF4-FFF2-40B4-BE49-F238E27FC236}">
                      <a16:creationId xmlns:a16="http://schemas.microsoft.com/office/drawing/2014/main" id="{C001DE36-D433-3183-BE78-B6A9DD98327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ube 95">
                  <a:extLst>
                    <a:ext uri="{FF2B5EF4-FFF2-40B4-BE49-F238E27FC236}">
                      <a16:creationId xmlns:a16="http://schemas.microsoft.com/office/drawing/2014/main" id="{268BA691-2253-B61E-7D38-742E0E801FE8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Cube 96">
                  <a:extLst>
                    <a:ext uri="{FF2B5EF4-FFF2-40B4-BE49-F238E27FC236}">
                      <a16:creationId xmlns:a16="http://schemas.microsoft.com/office/drawing/2014/main" id="{CF02AEE8-E91C-5733-AF9B-512FA90CC798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ube 97">
                  <a:extLst>
                    <a:ext uri="{FF2B5EF4-FFF2-40B4-BE49-F238E27FC236}">
                      <a16:creationId xmlns:a16="http://schemas.microsoft.com/office/drawing/2014/main" id="{084DEE6E-CD8E-1385-ADF7-2DC74471FFB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Cube 98">
                  <a:extLst>
                    <a:ext uri="{FF2B5EF4-FFF2-40B4-BE49-F238E27FC236}">
                      <a16:creationId xmlns:a16="http://schemas.microsoft.com/office/drawing/2014/main" id="{BF174C76-208D-0F54-9CE2-53AAB70DD5C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CB1C1E3-F587-6790-0385-E0DB2BC7FD78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ED07E514-C348-AF1C-AD2A-CB471AEEC37C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49347C96-BCEF-D4F7-BD3B-931C82946232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8C0A2E4-CB84-7777-0804-230516ACAC88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28EF0F7B-91A6-9CBC-F19B-E1DDD36FA1E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>
                  <a:extLst>
                    <a:ext uri="{FF2B5EF4-FFF2-40B4-BE49-F238E27FC236}">
                      <a16:creationId xmlns:a16="http://schemas.microsoft.com/office/drawing/2014/main" id="{AAEF054A-413A-C570-99AD-9E49E261A6B8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621B1ED0-DD61-3189-FF5E-66774E4E8B6F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>
                  <a:extLst>
                    <a:ext uri="{FF2B5EF4-FFF2-40B4-BE49-F238E27FC236}">
                      <a16:creationId xmlns:a16="http://schemas.microsoft.com/office/drawing/2014/main" id="{94E8D46C-6117-5AEC-CECB-24EDDFFACB5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B1E213F2-9DE6-0F5D-D1C4-BE04E5782593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>
                  <a:extLst>
                    <a:ext uri="{FF2B5EF4-FFF2-40B4-BE49-F238E27FC236}">
                      <a16:creationId xmlns:a16="http://schemas.microsoft.com/office/drawing/2014/main" id="{FAF5D86C-A998-FA92-98C4-BB09B7F56709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9F9B8D07-85B9-53AC-7285-40A145B9FC0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713C1E3-7A5E-59B3-E64B-A247A3EF265E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6B7A0F67-E17F-1FF7-894D-E75CBB04A029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46F64F4C-44D6-0EAF-FF36-0F218E65EC2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86D66752-5B32-E2BF-93D2-F190A908047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>
                  <a:extLst>
                    <a:ext uri="{FF2B5EF4-FFF2-40B4-BE49-F238E27FC236}">
                      <a16:creationId xmlns:a16="http://schemas.microsoft.com/office/drawing/2014/main" id="{12A3575E-FD36-A52E-C83A-A9272172F35F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868A0BD1-A9FB-B1A9-ED2A-DD0F73E84750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D706E3D3-5B83-8F6B-09CD-0BE7A879A841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E6785053-5E35-5F0B-60C3-8B967C0C7272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BD550CF1-89C5-31A9-F4FD-9CADC37BE82C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B28579C5-2210-2418-868F-1FD7011570B6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4C76863A-CA78-D446-CB68-F99099E7D69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BEAB93E-230D-E93C-F882-70B54FD8CAE2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4CCD5135-2749-7909-A869-E23E175A4784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8263903A-2D8F-9A69-8027-6AFD80523058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E7C84B01-F4FD-9BF6-C93D-7DF995387D6C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0109296E-3C02-10D7-C7B0-F8ACA9B9AC3F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871E25B9-495D-76BB-FACE-D1CF63AE62E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>
                  <a:extLst>
                    <a:ext uri="{FF2B5EF4-FFF2-40B4-BE49-F238E27FC236}">
                      <a16:creationId xmlns:a16="http://schemas.microsoft.com/office/drawing/2014/main" id="{1694D75F-0EDD-F079-54E8-6F02F36D13F4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543C03DF-70DB-E469-CFD9-926DC83877D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>
                  <a:extLst>
                    <a:ext uri="{FF2B5EF4-FFF2-40B4-BE49-F238E27FC236}">
                      <a16:creationId xmlns:a16="http://schemas.microsoft.com/office/drawing/2014/main" id="{2EB98117-9B5C-00B7-89AC-CDC59EE540BF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>
                  <a:extLst>
                    <a:ext uri="{FF2B5EF4-FFF2-40B4-BE49-F238E27FC236}">
                      <a16:creationId xmlns:a16="http://schemas.microsoft.com/office/drawing/2014/main" id="{0CEDF3DB-E1EC-85DD-3C21-1B855419E5F1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3EAA67E0-F792-E164-F872-7F818602A7C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5616C34-73ED-7BF4-FF54-7EF46D446CB1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0" name="Cube 49">
                  <a:extLst>
                    <a:ext uri="{FF2B5EF4-FFF2-40B4-BE49-F238E27FC236}">
                      <a16:creationId xmlns:a16="http://schemas.microsoft.com/office/drawing/2014/main" id="{DC8D996B-A979-2426-EFB1-AD50B1A1C1B0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>
                  <a:extLst>
                    <a:ext uri="{FF2B5EF4-FFF2-40B4-BE49-F238E27FC236}">
                      <a16:creationId xmlns:a16="http://schemas.microsoft.com/office/drawing/2014/main" id="{7E0C372A-918B-8A33-3D9F-A00112F28365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>
                  <a:extLst>
                    <a:ext uri="{FF2B5EF4-FFF2-40B4-BE49-F238E27FC236}">
                      <a16:creationId xmlns:a16="http://schemas.microsoft.com/office/drawing/2014/main" id="{9BAFAFB0-1ABF-2409-327D-0A55E9B3C55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>
                  <a:extLst>
                    <a:ext uri="{FF2B5EF4-FFF2-40B4-BE49-F238E27FC236}">
                      <a16:creationId xmlns:a16="http://schemas.microsoft.com/office/drawing/2014/main" id="{9AC2BFD5-F557-6EF4-FE1F-08B44EBA3829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>
                  <a:extLst>
                    <a:ext uri="{FF2B5EF4-FFF2-40B4-BE49-F238E27FC236}">
                      <a16:creationId xmlns:a16="http://schemas.microsoft.com/office/drawing/2014/main" id="{5ED4764A-8269-272E-166A-1A5B04A920B9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B8533376-D93C-854F-84ED-366CBC25BE9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>
                  <a:extLst>
                    <a:ext uri="{FF2B5EF4-FFF2-40B4-BE49-F238E27FC236}">
                      <a16:creationId xmlns:a16="http://schemas.microsoft.com/office/drawing/2014/main" id="{261BD99F-371A-242C-736F-4D919F44781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F90C6530-971A-FB96-4061-8FBA5487E30C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>
                  <a:extLst>
                    <a:ext uri="{FF2B5EF4-FFF2-40B4-BE49-F238E27FC236}">
                      <a16:creationId xmlns:a16="http://schemas.microsoft.com/office/drawing/2014/main" id="{7DD56EC9-53C4-DF8F-AB4C-2913C55D7B34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20A54670-6123-3853-DA6D-9CC3C55B3A30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BD66C82-7E19-AFCF-E8B2-45271A58E52F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449306EE-67A8-8AD6-8069-0FA88DE6D6F4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>
                  <a:extLst>
                    <a:ext uri="{FF2B5EF4-FFF2-40B4-BE49-F238E27FC236}">
                      <a16:creationId xmlns:a16="http://schemas.microsoft.com/office/drawing/2014/main" id="{811F09B3-89F9-2A02-9B1F-1E0318866674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>
                  <a:extLst>
                    <a:ext uri="{FF2B5EF4-FFF2-40B4-BE49-F238E27FC236}">
                      <a16:creationId xmlns:a16="http://schemas.microsoft.com/office/drawing/2014/main" id="{A2F5D890-364A-121F-571F-FEA7B527D728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>
                  <a:extLst>
                    <a:ext uri="{FF2B5EF4-FFF2-40B4-BE49-F238E27FC236}">
                      <a16:creationId xmlns:a16="http://schemas.microsoft.com/office/drawing/2014/main" id="{8D733C09-5D86-23FA-47F7-FAA79CC1E01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>
                  <a:extLst>
                    <a:ext uri="{FF2B5EF4-FFF2-40B4-BE49-F238E27FC236}">
                      <a16:creationId xmlns:a16="http://schemas.microsoft.com/office/drawing/2014/main" id="{E60D4158-DEF2-931D-452E-017064273CF8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:a16="http://schemas.microsoft.com/office/drawing/2014/main" id="{70631098-896E-AF65-71CE-A6178B18D41D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>
                  <a:extLst>
                    <a:ext uri="{FF2B5EF4-FFF2-40B4-BE49-F238E27FC236}">
                      <a16:creationId xmlns:a16="http://schemas.microsoft.com/office/drawing/2014/main" id="{7D83D46F-B674-70A7-582E-88CC9C53BAB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>
                  <a:extLst>
                    <a:ext uri="{FF2B5EF4-FFF2-40B4-BE49-F238E27FC236}">
                      <a16:creationId xmlns:a16="http://schemas.microsoft.com/office/drawing/2014/main" id="{818B115B-7561-1EFD-B00D-C94793F228C4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750991FD-DE77-3307-8782-C3BDBB80D88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>
                  <a:extLst>
                    <a:ext uri="{FF2B5EF4-FFF2-40B4-BE49-F238E27FC236}">
                      <a16:creationId xmlns:a16="http://schemas.microsoft.com/office/drawing/2014/main" id="{89D2EF8C-D518-355D-9F76-AF983CBA8E7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1FED011-41B7-C17F-DCCE-C50C2D79ABC4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0" name="Cube 29">
                  <a:extLst>
                    <a:ext uri="{FF2B5EF4-FFF2-40B4-BE49-F238E27FC236}">
                      <a16:creationId xmlns:a16="http://schemas.microsoft.com/office/drawing/2014/main" id="{9646C4ED-D81F-397C-863A-1AFAC4AA2F48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>
                  <a:extLst>
                    <a:ext uri="{FF2B5EF4-FFF2-40B4-BE49-F238E27FC236}">
                      <a16:creationId xmlns:a16="http://schemas.microsoft.com/office/drawing/2014/main" id="{AD3E975D-60BD-7BE8-CEC4-A62238706596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>
                  <a:extLst>
                    <a:ext uri="{FF2B5EF4-FFF2-40B4-BE49-F238E27FC236}">
                      <a16:creationId xmlns:a16="http://schemas.microsoft.com/office/drawing/2014/main" id="{7A66CE27-32CF-9218-2C4B-EA8AFDACA5C5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8385594B-63E6-B297-B0A3-6EEEAD0C073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>
                  <a:extLst>
                    <a:ext uri="{FF2B5EF4-FFF2-40B4-BE49-F238E27FC236}">
                      <a16:creationId xmlns:a16="http://schemas.microsoft.com/office/drawing/2014/main" id="{96F53FB2-6CB5-C96F-3018-0E98AB4B3A3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>
                  <a:extLst>
                    <a:ext uri="{FF2B5EF4-FFF2-40B4-BE49-F238E27FC236}">
                      <a16:creationId xmlns:a16="http://schemas.microsoft.com/office/drawing/2014/main" id="{527D221F-1AB0-5339-483E-71B5C1A56425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>
                  <a:extLst>
                    <a:ext uri="{FF2B5EF4-FFF2-40B4-BE49-F238E27FC236}">
                      <a16:creationId xmlns:a16="http://schemas.microsoft.com/office/drawing/2014/main" id="{BB1B053A-929B-2FEB-8602-4E3A908F2E4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>
                  <a:extLst>
                    <a:ext uri="{FF2B5EF4-FFF2-40B4-BE49-F238E27FC236}">
                      <a16:creationId xmlns:a16="http://schemas.microsoft.com/office/drawing/2014/main" id="{444AAB33-09DD-4F55-07D3-E44AF48786B6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>
                  <a:extLst>
                    <a:ext uri="{FF2B5EF4-FFF2-40B4-BE49-F238E27FC236}">
                      <a16:creationId xmlns:a16="http://schemas.microsoft.com/office/drawing/2014/main" id="{09B87334-0C23-C438-D97F-04F3C3DD2C3D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88246B52-6CAC-9ECB-D139-ADFD10D1AA77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262B602-667B-0891-FBC7-C76AC188E224}"/>
              </a:ext>
            </a:extLst>
          </p:cNvPr>
          <p:cNvGrpSpPr/>
          <p:nvPr/>
        </p:nvGrpSpPr>
        <p:grpSpPr>
          <a:xfrm>
            <a:off x="867950" y="3957688"/>
            <a:ext cx="3872799" cy="1726283"/>
            <a:chOff x="2957485" y="2658182"/>
            <a:chExt cx="5902558" cy="2631039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659CD976-D9C5-CFDD-EF87-F6D8D75FBFFA}"/>
                </a:ext>
              </a:extLst>
            </p:cNvPr>
            <p:cNvGrpSpPr/>
            <p:nvPr/>
          </p:nvGrpSpPr>
          <p:grpSpPr>
            <a:xfrm>
              <a:off x="2957485" y="2658182"/>
              <a:ext cx="5902558" cy="2631039"/>
              <a:chOff x="4074371" y="2795373"/>
              <a:chExt cx="6514017" cy="2903594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C1EADB3-4BF9-64DC-1A68-794CD997A75E}"/>
                  </a:ext>
                </a:extLst>
              </p:cNvPr>
              <p:cNvSpPr/>
              <p:nvPr/>
            </p:nvSpPr>
            <p:spPr>
              <a:xfrm>
                <a:off x="4074371" y="2879200"/>
                <a:ext cx="6514017" cy="2819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8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694B7733-1E2B-5767-0D51-DE4DA950A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4096624" y="2862336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0464B696-88DF-DFC5-CE2A-D58688FF9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5313688" y="2833137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AA3A7729-7FFF-E9DF-CE66-A88768DDA0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6560193" y="2803938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B5630E27-D0EE-FE98-28C1-EC69A74FF2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7806698" y="2795373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B05AFED1-C699-FC0A-4524-D256BC7ED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9053203" y="2819360"/>
                <a:ext cx="1535185" cy="15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2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D50D82ED-4BB9-EC9F-40C3-1824229EB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2957485" y="3917606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6DFA9CD4-0FE5-17C3-AED7-707D0860E4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4060306" y="3891148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20989EAC-D369-D4FC-B5D0-E72499D56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5189803" y="3864690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5C8146B6-6DD7-D6B4-280C-946E0605D7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6319301" y="3856929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88A98651-1BFB-AC51-7C38-0E4F19CF5E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7448799" y="3878664"/>
              <a:ext cx="1391080" cy="136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93195B9C-7B73-7F2E-B21E-79F1E0ADA208}"/>
              </a:ext>
            </a:extLst>
          </p:cNvPr>
          <p:cNvSpPr txBox="1"/>
          <p:nvPr/>
        </p:nvSpPr>
        <p:spPr>
          <a:xfrm>
            <a:off x="5411471" y="2478369"/>
            <a:ext cx="573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 </a:t>
            </a:r>
            <a:r>
              <a:rPr lang="en-US" sz="3600" b="1" dirty="0" err="1">
                <a:solidFill>
                  <a:srgbClr val="FF0000"/>
                </a:solidFill>
              </a:rPr>
              <a:t>chục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gộp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1 </a:t>
            </a:r>
            <a:r>
              <a:rPr lang="en-US" sz="3600" b="1" dirty="0" err="1">
                <a:solidFill>
                  <a:srgbClr val="FF0000"/>
                </a:solidFill>
              </a:rPr>
              <a:t>trăm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A80BF21-0AFF-8392-22CF-F2954AF8D6B1}"/>
              </a:ext>
            </a:extLst>
          </p:cNvPr>
          <p:cNvSpPr txBox="1"/>
          <p:nvPr/>
        </p:nvSpPr>
        <p:spPr>
          <a:xfrm>
            <a:off x="5411471" y="4289811"/>
            <a:ext cx="573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 </a:t>
            </a:r>
            <a:r>
              <a:rPr lang="en-US" sz="3600" b="1" dirty="0" err="1">
                <a:solidFill>
                  <a:srgbClr val="FF0000"/>
                </a:solidFill>
              </a:rPr>
              <a:t>trăm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gộp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1 </a:t>
            </a:r>
            <a:r>
              <a:rPr lang="en-US" sz="3600" b="1" dirty="0" err="1">
                <a:solidFill>
                  <a:srgbClr val="FF0000"/>
                </a:solidFill>
              </a:rPr>
              <a:t>nghìn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/>
      <p:bldP spid="1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E340AF-3BF5-4AC8-045A-9C9EB43BF89E}"/>
              </a:ext>
            </a:extLst>
          </p:cNvPr>
          <p:cNvSpPr/>
          <p:nvPr/>
        </p:nvSpPr>
        <p:spPr>
          <a:xfrm>
            <a:off x="75623" y="70858"/>
            <a:ext cx="4661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):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1B5F0D-4BEC-D696-2D94-EC6FF925A4BD}"/>
              </a:ext>
            </a:extLst>
          </p:cNvPr>
          <p:cNvGrpSpPr/>
          <p:nvPr/>
        </p:nvGrpSpPr>
        <p:grpSpPr>
          <a:xfrm>
            <a:off x="3144257" y="594078"/>
            <a:ext cx="7408995" cy="6163915"/>
            <a:chOff x="3144257" y="594078"/>
            <a:chExt cx="7408995" cy="6163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24240D-4D5C-EEDB-CCF9-6A4E2DA1EB31}"/>
                </a:ext>
              </a:extLst>
            </p:cNvPr>
            <p:cNvGrpSpPr/>
            <p:nvPr/>
          </p:nvGrpSpPr>
          <p:grpSpPr>
            <a:xfrm>
              <a:off x="3144257" y="594078"/>
              <a:ext cx="7408995" cy="6163915"/>
              <a:chOff x="3144257" y="594078"/>
              <a:chExt cx="7408995" cy="616391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BE60E00-D145-36B1-FD4F-14A637402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4257" y="594078"/>
                <a:ext cx="7408995" cy="616391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12C149-C599-C57A-342C-9D4E311865F9}"/>
                  </a:ext>
                </a:extLst>
              </p:cNvPr>
              <p:cNvSpPr txBox="1"/>
              <p:nvPr/>
            </p:nvSpPr>
            <p:spPr>
              <a:xfrm>
                <a:off x="7057016" y="763207"/>
                <a:ext cx="1108038" cy="369332"/>
              </a:xfrm>
              <a:prstGeom prst="rect">
                <a:avLst/>
              </a:prstGeom>
              <a:solidFill>
                <a:srgbClr val="FCEBD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số</a:t>
                </a:r>
                <a:endParaRPr lang="en-US" b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CA8DC9-EC65-5348-B750-D333F929CE4D}"/>
                  </a:ext>
                </a:extLst>
              </p:cNvPr>
              <p:cNvSpPr txBox="1"/>
              <p:nvPr/>
            </p:nvSpPr>
            <p:spPr>
              <a:xfrm>
                <a:off x="8919882" y="763207"/>
                <a:ext cx="1108038" cy="369332"/>
              </a:xfrm>
              <a:prstGeom prst="rect">
                <a:avLst/>
              </a:prstGeom>
              <a:solidFill>
                <a:srgbClr val="FCEBD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/>
                  <a:t>Đọc</a:t>
                </a:r>
                <a:r>
                  <a:rPr lang="en-US" b="1" dirty="0"/>
                  <a:t> </a:t>
                </a:r>
                <a:r>
                  <a:rPr lang="en-US" b="1" dirty="0" err="1"/>
                  <a:t>số</a:t>
                </a:r>
                <a:endParaRPr lang="en-US" b="1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EB65DB-062A-5B37-F13B-40B30C036A65}"/>
                </a:ext>
              </a:extLst>
            </p:cNvPr>
            <p:cNvSpPr/>
            <p:nvPr/>
          </p:nvSpPr>
          <p:spPr>
            <a:xfrm>
              <a:off x="7315200" y="1495313"/>
              <a:ext cx="656216" cy="279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97D0A7-0876-6135-1C52-8C4ADE3627E2}"/>
                </a:ext>
              </a:extLst>
            </p:cNvPr>
            <p:cNvSpPr/>
            <p:nvPr/>
          </p:nvSpPr>
          <p:spPr>
            <a:xfrm>
              <a:off x="8919881" y="1473798"/>
              <a:ext cx="1087753" cy="301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3F85D6-1416-D883-F000-418B92F44F8D}"/>
              </a:ext>
            </a:extLst>
          </p:cNvPr>
          <p:cNvSpPr txBox="1"/>
          <p:nvPr/>
        </p:nvSpPr>
        <p:spPr>
          <a:xfrm>
            <a:off x="7009499" y="1371136"/>
            <a:ext cx="11080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EFD3E-AB05-8B2D-AA87-7D3B80E48E8B}"/>
              </a:ext>
            </a:extLst>
          </p:cNvPr>
          <p:cNvSpPr txBox="1"/>
          <p:nvPr/>
        </p:nvSpPr>
        <p:spPr>
          <a:xfrm>
            <a:off x="8681864" y="1402495"/>
            <a:ext cx="139670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Ba </a:t>
            </a:r>
            <a:r>
              <a:rPr lang="en-US" sz="2400" b="1" dirty="0" err="1">
                <a:solidFill>
                  <a:srgbClr val="0070C0"/>
                </a:solidFill>
              </a:rPr>
              <a:t>nghìn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D3B03A-D322-2ADF-1FA6-5E912D732B8A}"/>
              </a:ext>
            </a:extLst>
          </p:cNvPr>
          <p:cNvSpPr txBox="1"/>
          <p:nvPr/>
        </p:nvSpPr>
        <p:spPr>
          <a:xfrm>
            <a:off x="7024742" y="2412727"/>
            <a:ext cx="11080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AC867E-4029-5A4A-CE3A-346B155F3C02}"/>
              </a:ext>
            </a:extLst>
          </p:cNvPr>
          <p:cNvSpPr txBox="1"/>
          <p:nvPr/>
        </p:nvSpPr>
        <p:spPr>
          <a:xfrm>
            <a:off x="8697107" y="2444086"/>
            <a:ext cx="15119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Bốn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502F51-9F45-5DC2-A5EC-11144418A722}"/>
              </a:ext>
            </a:extLst>
          </p:cNvPr>
          <p:cNvSpPr txBox="1"/>
          <p:nvPr/>
        </p:nvSpPr>
        <p:spPr>
          <a:xfrm>
            <a:off x="7024742" y="3705240"/>
            <a:ext cx="11080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094FEC-CDC3-6DBE-E86F-9DCFA08A6A73}"/>
              </a:ext>
            </a:extLst>
          </p:cNvPr>
          <p:cNvSpPr txBox="1"/>
          <p:nvPr/>
        </p:nvSpPr>
        <p:spPr>
          <a:xfrm>
            <a:off x="8697107" y="3736599"/>
            <a:ext cx="15119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Bảy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8AB56D-2D08-01AA-DCD8-B4D96CDD5361}"/>
              </a:ext>
            </a:extLst>
          </p:cNvPr>
          <p:cNvSpPr txBox="1"/>
          <p:nvPr/>
        </p:nvSpPr>
        <p:spPr>
          <a:xfrm>
            <a:off x="7001885" y="5433074"/>
            <a:ext cx="11080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20B965-0499-8B02-EF80-388FA13C9AA6}"/>
              </a:ext>
            </a:extLst>
          </p:cNvPr>
          <p:cNvSpPr txBox="1"/>
          <p:nvPr/>
        </p:nvSpPr>
        <p:spPr>
          <a:xfrm>
            <a:off x="8674250" y="5464433"/>
            <a:ext cx="15119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E7ED3E4-8A14-17C8-7CFB-1E7B0A81A9AD}"/>
              </a:ext>
            </a:extLst>
          </p:cNvPr>
          <p:cNvGrpSpPr/>
          <p:nvPr/>
        </p:nvGrpSpPr>
        <p:grpSpPr>
          <a:xfrm>
            <a:off x="661721" y="519819"/>
            <a:ext cx="2267943" cy="523220"/>
            <a:chOff x="131012" y="103131"/>
            <a:chExt cx="2267943" cy="523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3C0FA1-863B-0F13-C429-ECDDCEE78999}"/>
                </a:ext>
              </a:extLst>
            </p:cNvPr>
            <p:cNvSpPr/>
            <p:nvPr/>
          </p:nvSpPr>
          <p:spPr>
            <a:xfrm>
              <a:off x="131012" y="103131"/>
              <a:ext cx="226794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2.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Số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DD2F2C-806D-820D-D603-13E6CCB92E27}"/>
                </a:ext>
              </a:extLst>
            </p:cNvPr>
            <p:cNvSpPr/>
            <p:nvPr/>
          </p:nvSpPr>
          <p:spPr>
            <a:xfrm>
              <a:off x="1065007" y="107576"/>
              <a:ext cx="677732" cy="4840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1350FF-A76D-CDAD-A8DA-747E8AA335E8}"/>
              </a:ext>
            </a:extLst>
          </p:cNvPr>
          <p:cNvSpPr txBox="1"/>
          <p:nvPr/>
        </p:nvSpPr>
        <p:spPr>
          <a:xfrm>
            <a:off x="4590910" y="3200960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589CB-4FFE-54EB-443F-AC0D086AC31D}"/>
              </a:ext>
            </a:extLst>
          </p:cNvPr>
          <p:cNvSpPr txBox="1"/>
          <p:nvPr/>
        </p:nvSpPr>
        <p:spPr>
          <a:xfrm>
            <a:off x="5456896" y="3200960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14B31-0769-2350-D4BF-FFD8C8007004}"/>
              </a:ext>
            </a:extLst>
          </p:cNvPr>
          <p:cNvSpPr txBox="1"/>
          <p:nvPr/>
        </p:nvSpPr>
        <p:spPr>
          <a:xfrm>
            <a:off x="6389224" y="3203648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B69312-B970-7DDD-7706-38F725980959}"/>
              </a:ext>
            </a:extLst>
          </p:cNvPr>
          <p:cNvSpPr txBox="1"/>
          <p:nvPr/>
        </p:nvSpPr>
        <p:spPr>
          <a:xfrm>
            <a:off x="8214442" y="3225091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85322-125C-A3DC-B2F4-EC5975BBB641}"/>
              </a:ext>
            </a:extLst>
          </p:cNvPr>
          <p:cNvSpPr txBox="1"/>
          <p:nvPr/>
        </p:nvSpPr>
        <p:spPr>
          <a:xfrm>
            <a:off x="9101957" y="3203648"/>
            <a:ext cx="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38DF2F-96EA-BE3D-6315-C431B104F396}"/>
              </a:ext>
            </a:extLst>
          </p:cNvPr>
          <p:cNvGrpSpPr/>
          <p:nvPr/>
        </p:nvGrpSpPr>
        <p:grpSpPr>
          <a:xfrm>
            <a:off x="924340" y="2824369"/>
            <a:ext cx="10521050" cy="830186"/>
            <a:chOff x="462579" y="1458557"/>
            <a:chExt cx="10521050" cy="8301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9AD4AFE-1C99-9172-C912-C127E397ECBA}"/>
                </a:ext>
              </a:extLst>
            </p:cNvPr>
            <p:cNvGrpSpPr/>
            <p:nvPr/>
          </p:nvGrpSpPr>
          <p:grpSpPr>
            <a:xfrm>
              <a:off x="613186" y="1458557"/>
              <a:ext cx="10370443" cy="288664"/>
              <a:chOff x="613186" y="1458557"/>
              <a:chExt cx="10370443" cy="288664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D3CFC7E-52C3-997A-0BB8-B9E3D1107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86" y="1602889"/>
                <a:ext cx="1013370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B7BD905-0AC0-D967-EFF6-CC42B4F70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86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7E44C19-2085-4249-8F76-DE32A1F9C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9379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492014E-B095-1F9B-2038-8117EF527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6328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049CE0-80D1-A960-5593-2175D7745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9215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B1FAA6C-4E2F-C044-231B-41A4BB9C1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616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E29F48E-82E1-8C9C-495D-575ECB069D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546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9CDD4C1-09C2-E252-81BB-1C96B04F0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2412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CAC8BA7-4178-EAEA-A5A3-CA25018345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681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7C87369-AA66-2D04-D12E-A62AF314EC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376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3988A21-249F-D826-A11F-CF0970D62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5134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433DB11-B096-BEF6-A658-6B0177504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2083" y="1458557"/>
                <a:ext cx="0" cy="288664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B9123EC2-9F78-D38A-77BE-98ED72CAD4A2}"/>
                  </a:ext>
                </a:extLst>
              </p:cNvPr>
              <p:cNvSpPr/>
              <p:nvPr/>
            </p:nvSpPr>
            <p:spPr>
              <a:xfrm rot="5400000">
                <a:off x="10757718" y="1464905"/>
                <a:ext cx="175854" cy="275968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21F852-6363-1176-B2E1-80DB82778B9E}"/>
                </a:ext>
              </a:extLst>
            </p:cNvPr>
            <p:cNvSpPr txBox="1"/>
            <p:nvPr/>
          </p:nvSpPr>
          <p:spPr>
            <a:xfrm>
              <a:off x="462579" y="1807975"/>
              <a:ext cx="301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DB4151-423F-EBC9-3237-2436F3C3669A}"/>
                </a:ext>
              </a:extLst>
            </p:cNvPr>
            <p:cNvSpPr txBox="1"/>
            <p:nvPr/>
          </p:nvSpPr>
          <p:spPr>
            <a:xfrm>
              <a:off x="1065007" y="1807975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482E61-B6F3-B155-23A5-37A8DE1BADFE}"/>
                </a:ext>
              </a:extLst>
            </p:cNvPr>
            <p:cNvSpPr txBox="1"/>
            <p:nvPr/>
          </p:nvSpPr>
          <p:spPr>
            <a:xfrm>
              <a:off x="1945346" y="1801703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2 000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800D1-5617-462C-7A02-B7EC27287ED2}"/>
                </a:ext>
              </a:extLst>
            </p:cNvPr>
            <p:cNvSpPr txBox="1"/>
            <p:nvPr/>
          </p:nvSpPr>
          <p:spPr>
            <a:xfrm>
              <a:off x="2911740" y="1801703"/>
              <a:ext cx="11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EA95C9-2EF8-2AA8-1A76-960FA407CB39}"/>
                </a:ext>
              </a:extLst>
            </p:cNvPr>
            <p:cNvSpPr txBox="1"/>
            <p:nvPr/>
          </p:nvSpPr>
          <p:spPr>
            <a:xfrm>
              <a:off x="6526306" y="1827078"/>
              <a:ext cx="961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7 000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C57DE4-7397-2C87-81F4-E4A30E752540}"/>
                </a:ext>
              </a:extLst>
            </p:cNvPr>
            <p:cNvSpPr txBox="1"/>
            <p:nvPr/>
          </p:nvSpPr>
          <p:spPr>
            <a:xfrm>
              <a:off x="9477509" y="1792115"/>
              <a:ext cx="1181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10 000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463B5E9-CE90-584E-7DA0-C839F97B1F73}"/>
              </a:ext>
            </a:extLst>
          </p:cNvPr>
          <p:cNvSpPr txBox="1"/>
          <p:nvPr/>
        </p:nvSpPr>
        <p:spPr>
          <a:xfrm>
            <a:off x="4253840" y="3183251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755644-D6E1-B6C6-8A55-6CE9DB2450AB}"/>
              </a:ext>
            </a:extLst>
          </p:cNvPr>
          <p:cNvSpPr txBox="1"/>
          <p:nvPr/>
        </p:nvSpPr>
        <p:spPr>
          <a:xfrm>
            <a:off x="5161968" y="3184424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71C9B4-461B-38D8-73F8-6C2868A26A35}"/>
              </a:ext>
            </a:extLst>
          </p:cNvPr>
          <p:cNvSpPr txBox="1"/>
          <p:nvPr/>
        </p:nvSpPr>
        <p:spPr>
          <a:xfrm>
            <a:off x="6083990" y="3182132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309E3-A5B9-7895-A872-FEBBCE342BE6}"/>
              </a:ext>
            </a:extLst>
          </p:cNvPr>
          <p:cNvSpPr txBox="1"/>
          <p:nvPr/>
        </p:nvSpPr>
        <p:spPr>
          <a:xfrm>
            <a:off x="7914141" y="3190201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408360-8F93-B189-B65A-EE84819A4E9B}"/>
              </a:ext>
            </a:extLst>
          </p:cNvPr>
          <p:cNvSpPr txBox="1"/>
          <p:nvPr/>
        </p:nvSpPr>
        <p:spPr>
          <a:xfrm>
            <a:off x="8818217" y="3192889"/>
            <a:ext cx="111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9 000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43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226</Words>
  <Application>Microsoft Office PowerPoint</Application>
  <PresentationFormat>Widescreen</PresentationFormat>
  <Paragraphs>83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UTM Alexander</vt:lpstr>
      <vt:lpstr>Calibri Light</vt:lpstr>
      <vt:lpstr>UTM HelvetIns</vt:lpstr>
      <vt:lpstr>Calibri</vt:lpstr>
      <vt:lpstr>Verdana</vt:lpstr>
      <vt:lpstr>Tahoma</vt:lpstr>
      <vt:lpstr>方正少儿简体</vt:lpstr>
      <vt:lpstr>Fujiyama</vt:lpstr>
      <vt:lpstr>Arial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48</cp:revision>
  <dcterms:created xsi:type="dcterms:W3CDTF">2023-04-09T01:12:44Z</dcterms:created>
  <dcterms:modified xsi:type="dcterms:W3CDTF">2023-07-20T07:10:32Z</dcterms:modified>
</cp:coreProperties>
</file>