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3"/>
  </p:notesMasterIdLst>
  <p:sldIdLst>
    <p:sldId id="256" r:id="rId2"/>
    <p:sldId id="339" r:id="rId3"/>
    <p:sldId id="343" r:id="rId4"/>
    <p:sldId id="259" r:id="rId5"/>
    <p:sldId id="264" r:id="rId6"/>
    <p:sldId id="262" r:id="rId7"/>
    <p:sldId id="347" r:id="rId8"/>
    <p:sldId id="344" r:id="rId9"/>
    <p:sldId id="346" r:id="rId10"/>
    <p:sldId id="345" r:id="rId11"/>
    <p:sldId id="266" r:id="rId12"/>
  </p:sldIdLst>
  <p:sldSz cx="12192000" cy="6858000"/>
  <p:notesSz cx="6858000" cy="9144000"/>
  <p:embeddedFontLst>
    <p:embeddedFont>
      <p:font typeface="UTM Alexander" panose="02040603050506020204" pitchFamily="18" charset="0"/>
      <p:regular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UTM HelvetIns" pitchFamily="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Fujiyama" panose="02020500000000000000" pitchFamily="18" charset="0"/>
      <p:regular r:id="rId28"/>
      <p:bold r:id="rId29"/>
      <p:italic r:id="rId30"/>
      <p:boldItalic r:id="rId31"/>
    </p:embeddedFont>
    <p:embeddedFont>
      <p:font typeface="UTM Davida" panose="0204060305050602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92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SỐ ĐẾN 10 000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92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đến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10 000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5" name="Table 4">
            <a:extLst>
              <a:ext uri="{FF2B5EF4-FFF2-40B4-BE49-F238E27FC236}">
                <a16:creationId xmlns:a16="http://schemas.microsoft.com/office/drawing/2014/main" id="{7BD39863-7B9F-62B1-D7AA-1C6E3C153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005352"/>
              </p:ext>
            </p:extLst>
          </p:nvPr>
        </p:nvGraphicFramePr>
        <p:xfrm>
          <a:off x="243717" y="604649"/>
          <a:ext cx="11717993" cy="560240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91441">
                  <a:extLst>
                    <a:ext uri="{9D8B030D-6E8A-4147-A177-3AD203B41FA5}">
                      <a16:colId xmlns:a16="http://schemas.microsoft.com/office/drawing/2014/main" val="4234303710"/>
                    </a:ext>
                  </a:extLst>
                </a:gridCol>
                <a:gridCol w="2125369">
                  <a:extLst>
                    <a:ext uri="{9D8B030D-6E8A-4147-A177-3AD203B41FA5}">
                      <a16:colId xmlns:a16="http://schemas.microsoft.com/office/drawing/2014/main" val="1121072690"/>
                    </a:ext>
                  </a:extLst>
                </a:gridCol>
                <a:gridCol w="1351517">
                  <a:extLst>
                    <a:ext uri="{9D8B030D-6E8A-4147-A177-3AD203B41FA5}">
                      <a16:colId xmlns:a16="http://schemas.microsoft.com/office/drawing/2014/main" val="2385761906"/>
                    </a:ext>
                  </a:extLst>
                </a:gridCol>
                <a:gridCol w="1089933">
                  <a:extLst>
                    <a:ext uri="{9D8B030D-6E8A-4147-A177-3AD203B41FA5}">
                      <a16:colId xmlns:a16="http://schemas.microsoft.com/office/drawing/2014/main" val="3657890234"/>
                    </a:ext>
                  </a:extLst>
                </a:gridCol>
                <a:gridCol w="1149845">
                  <a:extLst>
                    <a:ext uri="{9D8B030D-6E8A-4147-A177-3AD203B41FA5}">
                      <a16:colId xmlns:a16="http://schemas.microsoft.com/office/drawing/2014/main" val="1993709466"/>
                    </a:ext>
                  </a:extLst>
                </a:gridCol>
                <a:gridCol w="3209888">
                  <a:extLst>
                    <a:ext uri="{9D8B030D-6E8A-4147-A177-3AD203B41FA5}">
                      <a16:colId xmlns:a16="http://schemas.microsoft.com/office/drawing/2014/main" val="175406806"/>
                    </a:ext>
                  </a:extLst>
                </a:gridCol>
              </a:tblGrid>
              <a:tr h="8079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5340214"/>
                  </a:ext>
                </a:extLst>
              </a:tr>
              <a:tr h="11986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93011"/>
                  </a:ext>
                </a:extLst>
              </a:tr>
              <a:tr h="11986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950381"/>
                  </a:ext>
                </a:extLst>
              </a:tr>
              <a:tr h="11986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718910"/>
                  </a:ext>
                </a:extLst>
              </a:tr>
              <a:tr h="11986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417149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922B29F7-8809-A321-A726-2E176BA802EF}"/>
              </a:ext>
            </a:extLst>
          </p:cNvPr>
          <p:cNvGrpSpPr/>
          <p:nvPr/>
        </p:nvGrpSpPr>
        <p:grpSpPr>
          <a:xfrm>
            <a:off x="668695" y="1555849"/>
            <a:ext cx="1886332" cy="927272"/>
            <a:chOff x="651953" y="1579260"/>
            <a:chExt cx="1886332" cy="927272"/>
          </a:xfrm>
        </p:grpSpPr>
        <p:pic>
          <p:nvPicPr>
            <p:cNvPr id="37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1664EB47-05BA-CA64-F3DF-12A05C1DD6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651953" y="1579260"/>
              <a:ext cx="943166" cy="92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901F40DE-F2BD-63CA-BB82-29D96CD642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1595119" y="1579260"/>
              <a:ext cx="943166" cy="92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4B6394-1C9B-6C2C-1724-1D56A9F3F778}"/>
              </a:ext>
            </a:extLst>
          </p:cNvPr>
          <p:cNvGrpSpPr/>
          <p:nvPr/>
        </p:nvGrpSpPr>
        <p:grpSpPr>
          <a:xfrm>
            <a:off x="3797024" y="1694472"/>
            <a:ext cx="545500" cy="542970"/>
            <a:chOff x="5763234" y="889936"/>
            <a:chExt cx="927003" cy="922704"/>
          </a:xfrm>
          <a:solidFill>
            <a:srgbClr val="CDE345"/>
          </a:solidFill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8F1FAEC-5B08-600F-AE89-5DF4D8DA77D1}"/>
                </a:ext>
              </a:extLst>
            </p:cNvPr>
            <p:cNvGrpSpPr/>
            <p:nvPr/>
          </p:nvGrpSpPr>
          <p:grpSpPr>
            <a:xfrm>
              <a:off x="5763234" y="889936"/>
              <a:ext cx="117450" cy="922263"/>
              <a:chOff x="4228046" y="529386"/>
              <a:chExt cx="117450" cy="922263"/>
            </a:xfrm>
            <a:grpFill/>
          </p:grpSpPr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A288DE39-F9AA-99DC-F0AC-75EF0C783786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59C9433A-937A-F123-F35C-C65AF5A46E90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id="{4264C330-F609-90B2-460E-91A98E97CBFD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6E1C5318-1F1F-8875-D4F5-904E2FDF2080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54DAECC5-4491-257D-E668-0C592ACE9432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Cube 144">
                <a:extLst>
                  <a:ext uri="{FF2B5EF4-FFF2-40B4-BE49-F238E27FC236}">
                    <a16:creationId xmlns:a16="http://schemas.microsoft.com/office/drawing/2014/main" id="{B43B537E-0B7E-4644-C9AE-C6C341A06F94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Cube 145">
                <a:extLst>
                  <a:ext uri="{FF2B5EF4-FFF2-40B4-BE49-F238E27FC236}">
                    <a16:creationId xmlns:a16="http://schemas.microsoft.com/office/drawing/2014/main" id="{E088B225-47DD-BBFF-256B-319A114B2C95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Cube 146">
                <a:extLst>
                  <a:ext uri="{FF2B5EF4-FFF2-40B4-BE49-F238E27FC236}">
                    <a16:creationId xmlns:a16="http://schemas.microsoft.com/office/drawing/2014/main" id="{A0A8E606-3CBA-6E88-94B1-69C0D478D03D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Cube 147">
                <a:extLst>
                  <a:ext uri="{FF2B5EF4-FFF2-40B4-BE49-F238E27FC236}">
                    <a16:creationId xmlns:a16="http://schemas.microsoft.com/office/drawing/2014/main" id="{795EC86F-A655-BA4E-4E65-4143317E04F0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Cube 148">
                <a:extLst>
                  <a:ext uri="{FF2B5EF4-FFF2-40B4-BE49-F238E27FC236}">
                    <a16:creationId xmlns:a16="http://schemas.microsoft.com/office/drawing/2014/main" id="{42B86757-A330-6976-06EE-436E985B0E5C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17A2FED-0F4D-E51A-133A-D43731F2F8D5}"/>
                </a:ext>
              </a:extLst>
            </p:cNvPr>
            <p:cNvGrpSpPr/>
            <p:nvPr/>
          </p:nvGrpSpPr>
          <p:grpSpPr>
            <a:xfrm>
              <a:off x="5855514" y="890025"/>
              <a:ext cx="117450" cy="922263"/>
              <a:chOff x="4228046" y="529386"/>
              <a:chExt cx="117450" cy="922263"/>
            </a:xfrm>
            <a:grpFill/>
          </p:grpSpPr>
          <p:sp>
            <p:nvSpPr>
              <p:cNvPr id="130" name="Cube 129">
                <a:extLst>
                  <a:ext uri="{FF2B5EF4-FFF2-40B4-BE49-F238E27FC236}">
                    <a16:creationId xmlns:a16="http://schemas.microsoft.com/office/drawing/2014/main" id="{D4C91DF8-7970-8003-DF3D-7C5901C67952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E89860ED-9D2F-B91B-A205-2D1F2D95BB76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9D4C2A7B-E669-533D-8B7F-54A78D31AD86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id="{E38C737A-1B70-6775-B26D-0217DB29D0BA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190A87CE-C415-A454-6B63-34FE86109AC3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ACA62D42-FFF3-F43F-73EC-104DAAD37DC6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6C574D76-FAC5-1D10-92F5-B81589717EE9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85E8F5A1-BE0A-ED90-5E74-3A1FF9A33191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4152D573-991C-D30E-1AB0-C45B89FA47C2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4F272240-7E1F-A7D9-C6CC-21C5911C6759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765F8B5-5667-800F-ADF8-F43251985B3D}"/>
                </a:ext>
              </a:extLst>
            </p:cNvPr>
            <p:cNvGrpSpPr/>
            <p:nvPr/>
          </p:nvGrpSpPr>
          <p:grpSpPr>
            <a:xfrm>
              <a:off x="5948488" y="890111"/>
              <a:ext cx="117450" cy="922263"/>
              <a:chOff x="4228046" y="529386"/>
              <a:chExt cx="117450" cy="922263"/>
            </a:xfrm>
            <a:grpFill/>
          </p:grpSpPr>
          <p:sp>
            <p:nvSpPr>
              <p:cNvPr id="120" name="Cube 119">
                <a:extLst>
                  <a:ext uri="{FF2B5EF4-FFF2-40B4-BE49-F238E27FC236}">
                    <a16:creationId xmlns:a16="http://schemas.microsoft.com/office/drawing/2014/main" id="{7D743649-E7E9-78E3-3725-51AA8142BD6A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Cube 120">
                <a:extLst>
                  <a:ext uri="{FF2B5EF4-FFF2-40B4-BE49-F238E27FC236}">
                    <a16:creationId xmlns:a16="http://schemas.microsoft.com/office/drawing/2014/main" id="{D042840F-4884-A1F9-98A0-13572C76E063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Cube 121">
                <a:extLst>
                  <a:ext uri="{FF2B5EF4-FFF2-40B4-BE49-F238E27FC236}">
                    <a16:creationId xmlns:a16="http://schemas.microsoft.com/office/drawing/2014/main" id="{FA4559E4-7848-287E-81E0-662A3727D3C2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Cube 122">
                <a:extLst>
                  <a:ext uri="{FF2B5EF4-FFF2-40B4-BE49-F238E27FC236}">
                    <a16:creationId xmlns:a16="http://schemas.microsoft.com/office/drawing/2014/main" id="{1CFA3979-1302-C3EE-8EBA-0C7F294069D3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Cube 123">
                <a:extLst>
                  <a:ext uri="{FF2B5EF4-FFF2-40B4-BE49-F238E27FC236}">
                    <a16:creationId xmlns:a16="http://schemas.microsoft.com/office/drawing/2014/main" id="{51F7871E-EF0B-0A31-13B0-CC19828B1C75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Cube 124">
                <a:extLst>
                  <a:ext uri="{FF2B5EF4-FFF2-40B4-BE49-F238E27FC236}">
                    <a16:creationId xmlns:a16="http://schemas.microsoft.com/office/drawing/2014/main" id="{D63380F2-E11E-B03C-4DA8-9E9B6E399E0B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Cube 125">
                <a:extLst>
                  <a:ext uri="{FF2B5EF4-FFF2-40B4-BE49-F238E27FC236}">
                    <a16:creationId xmlns:a16="http://schemas.microsoft.com/office/drawing/2014/main" id="{8F74232A-3DC6-B759-064C-3C3249830D4C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Cube 126">
                <a:extLst>
                  <a:ext uri="{FF2B5EF4-FFF2-40B4-BE49-F238E27FC236}">
                    <a16:creationId xmlns:a16="http://schemas.microsoft.com/office/drawing/2014/main" id="{E267E993-8B2F-CD74-E596-3D2BC4A80AA4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Cube 127">
                <a:extLst>
                  <a:ext uri="{FF2B5EF4-FFF2-40B4-BE49-F238E27FC236}">
                    <a16:creationId xmlns:a16="http://schemas.microsoft.com/office/drawing/2014/main" id="{68F2EC08-CB1B-DF33-AB07-4243A3273591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Cube 128">
                <a:extLst>
                  <a:ext uri="{FF2B5EF4-FFF2-40B4-BE49-F238E27FC236}">
                    <a16:creationId xmlns:a16="http://schemas.microsoft.com/office/drawing/2014/main" id="{A29DCBEC-1C16-0AEA-0299-D6A9BEFF88E4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7F80E7B-5195-DE31-2983-5679CE4AE206}"/>
                </a:ext>
              </a:extLst>
            </p:cNvPr>
            <p:cNvGrpSpPr/>
            <p:nvPr/>
          </p:nvGrpSpPr>
          <p:grpSpPr>
            <a:xfrm>
              <a:off x="6040768" y="890200"/>
              <a:ext cx="117450" cy="922263"/>
              <a:chOff x="4228046" y="529386"/>
              <a:chExt cx="117450" cy="922263"/>
            </a:xfrm>
            <a:grpFill/>
          </p:grpSpPr>
          <p:sp>
            <p:nvSpPr>
              <p:cNvPr id="110" name="Cube 109">
                <a:extLst>
                  <a:ext uri="{FF2B5EF4-FFF2-40B4-BE49-F238E27FC236}">
                    <a16:creationId xmlns:a16="http://schemas.microsoft.com/office/drawing/2014/main" id="{2043952C-D700-989E-E64A-99035E6B8058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Cube 110">
                <a:extLst>
                  <a:ext uri="{FF2B5EF4-FFF2-40B4-BE49-F238E27FC236}">
                    <a16:creationId xmlns:a16="http://schemas.microsoft.com/office/drawing/2014/main" id="{68D8CE8D-3975-E7D1-6F75-B77F16ACEBF2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Cube 111">
                <a:extLst>
                  <a:ext uri="{FF2B5EF4-FFF2-40B4-BE49-F238E27FC236}">
                    <a16:creationId xmlns:a16="http://schemas.microsoft.com/office/drawing/2014/main" id="{2931366B-09DB-CF49-508A-8C10BD51163F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86B82D42-238F-C5D0-D7AC-76B79693AAC4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Cube 113">
                <a:extLst>
                  <a:ext uri="{FF2B5EF4-FFF2-40B4-BE49-F238E27FC236}">
                    <a16:creationId xmlns:a16="http://schemas.microsoft.com/office/drawing/2014/main" id="{8A89F5CF-3EA2-F066-7648-4978B7A6BE9C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Cube 114">
                <a:extLst>
                  <a:ext uri="{FF2B5EF4-FFF2-40B4-BE49-F238E27FC236}">
                    <a16:creationId xmlns:a16="http://schemas.microsoft.com/office/drawing/2014/main" id="{B44D88F1-A844-9A44-D370-B9C0C2922834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Cube 115">
                <a:extLst>
                  <a:ext uri="{FF2B5EF4-FFF2-40B4-BE49-F238E27FC236}">
                    <a16:creationId xmlns:a16="http://schemas.microsoft.com/office/drawing/2014/main" id="{C0607574-F4CD-14FB-B6A2-FCB993F826C7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Cube 116">
                <a:extLst>
                  <a:ext uri="{FF2B5EF4-FFF2-40B4-BE49-F238E27FC236}">
                    <a16:creationId xmlns:a16="http://schemas.microsoft.com/office/drawing/2014/main" id="{F327C1B8-A7CF-78B9-7644-B00379F7DA0A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Cube 117">
                <a:extLst>
                  <a:ext uri="{FF2B5EF4-FFF2-40B4-BE49-F238E27FC236}">
                    <a16:creationId xmlns:a16="http://schemas.microsoft.com/office/drawing/2014/main" id="{2AFC2218-961F-F543-9801-2031CEE2C8D1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Cube 118">
                <a:extLst>
                  <a:ext uri="{FF2B5EF4-FFF2-40B4-BE49-F238E27FC236}">
                    <a16:creationId xmlns:a16="http://schemas.microsoft.com/office/drawing/2014/main" id="{09DBA975-661B-281E-B5FE-C096416BBD33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C36439C-1213-CB29-C06B-9E36AC88CC7C}"/>
                </a:ext>
              </a:extLst>
            </p:cNvPr>
            <p:cNvGrpSpPr/>
            <p:nvPr/>
          </p:nvGrpSpPr>
          <p:grpSpPr>
            <a:xfrm>
              <a:off x="6126060" y="890113"/>
              <a:ext cx="117450" cy="922263"/>
              <a:chOff x="4228046" y="529386"/>
              <a:chExt cx="117450" cy="922263"/>
            </a:xfrm>
            <a:grpFill/>
          </p:grpSpPr>
          <p:sp>
            <p:nvSpPr>
              <p:cNvPr id="100" name="Cube 99">
                <a:extLst>
                  <a:ext uri="{FF2B5EF4-FFF2-40B4-BE49-F238E27FC236}">
                    <a16:creationId xmlns:a16="http://schemas.microsoft.com/office/drawing/2014/main" id="{3056EC3E-EBDC-E4CB-2997-5144335CA5DF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>
                <a:extLst>
                  <a:ext uri="{FF2B5EF4-FFF2-40B4-BE49-F238E27FC236}">
                    <a16:creationId xmlns:a16="http://schemas.microsoft.com/office/drawing/2014/main" id="{E4CC3A51-A2DF-8BFB-D3A7-CC48F1782AC9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>
                <a:extLst>
                  <a:ext uri="{FF2B5EF4-FFF2-40B4-BE49-F238E27FC236}">
                    <a16:creationId xmlns:a16="http://schemas.microsoft.com/office/drawing/2014/main" id="{6200C103-4A45-C68C-A362-53A9C8D5F791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Cube 102">
                <a:extLst>
                  <a:ext uri="{FF2B5EF4-FFF2-40B4-BE49-F238E27FC236}">
                    <a16:creationId xmlns:a16="http://schemas.microsoft.com/office/drawing/2014/main" id="{01296EDB-6BA6-89E0-CD17-1FB2990E5351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Cube 103">
                <a:extLst>
                  <a:ext uri="{FF2B5EF4-FFF2-40B4-BE49-F238E27FC236}">
                    <a16:creationId xmlns:a16="http://schemas.microsoft.com/office/drawing/2014/main" id="{B1F8AD9E-74E3-1EF0-D272-BF1635E43A07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Cube 104">
                <a:extLst>
                  <a:ext uri="{FF2B5EF4-FFF2-40B4-BE49-F238E27FC236}">
                    <a16:creationId xmlns:a16="http://schemas.microsoft.com/office/drawing/2014/main" id="{264AC6AB-AC9E-F23C-F603-6D04027F35E4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Cube 105">
                <a:extLst>
                  <a:ext uri="{FF2B5EF4-FFF2-40B4-BE49-F238E27FC236}">
                    <a16:creationId xmlns:a16="http://schemas.microsoft.com/office/drawing/2014/main" id="{C7FB499F-A0A4-35A0-01E2-49FE141B50E2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Cube 106">
                <a:extLst>
                  <a:ext uri="{FF2B5EF4-FFF2-40B4-BE49-F238E27FC236}">
                    <a16:creationId xmlns:a16="http://schemas.microsoft.com/office/drawing/2014/main" id="{BF97EC3D-F507-B7C1-8737-4BB479D356D5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Cube 107">
                <a:extLst>
                  <a:ext uri="{FF2B5EF4-FFF2-40B4-BE49-F238E27FC236}">
                    <a16:creationId xmlns:a16="http://schemas.microsoft.com/office/drawing/2014/main" id="{429C08EE-A5A7-5F73-1D93-96F90DA83F25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Cube 108">
                <a:extLst>
                  <a:ext uri="{FF2B5EF4-FFF2-40B4-BE49-F238E27FC236}">
                    <a16:creationId xmlns:a16="http://schemas.microsoft.com/office/drawing/2014/main" id="{767E7354-103E-1E43-0D8C-9A0525AFC374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0247411-594D-5C1B-8681-F28EB86AEE2A}"/>
                </a:ext>
              </a:extLst>
            </p:cNvPr>
            <p:cNvGrpSpPr/>
            <p:nvPr/>
          </p:nvGrpSpPr>
          <p:grpSpPr>
            <a:xfrm>
              <a:off x="6218340" y="890202"/>
              <a:ext cx="117450" cy="922263"/>
              <a:chOff x="4228046" y="529386"/>
              <a:chExt cx="117450" cy="922263"/>
            </a:xfrm>
            <a:grpFill/>
          </p:grpSpPr>
          <p:sp>
            <p:nvSpPr>
              <p:cNvPr id="90" name="Cube 89">
                <a:extLst>
                  <a:ext uri="{FF2B5EF4-FFF2-40B4-BE49-F238E27FC236}">
                    <a16:creationId xmlns:a16="http://schemas.microsoft.com/office/drawing/2014/main" id="{4D37F184-C319-8E69-E1F7-28E12CBA2136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>
                <a:extLst>
                  <a:ext uri="{FF2B5EF4-FFF2-40B4-BE49-F238E27FC236}">
                    <a16:creationId xmlns:a16="http://schemas.microsoft.com/office/drawing/2014/main" id="{26D52167-0E39-B283-C8FD-F1F321D6E207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>
                <a:extLst>
                  <a:ext uri="{FF2B5EF4-FFF2-40B4-BE49-F238E27FC236}">
                    <a16:creationId xmlns:a16="http://schemas.microsoft.com/office/drawing/2014/main" id="{6626567F-1F37-F9C6-2EB2-8121E7F44C5E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Cube 92">
                <a:extLst>
                  <a:ext uri="{FF2B5EF4-FFF2-40B4-BE49-F238E27FC236}">
                    <a16:creationId xmlns:a16="http://schemas.microsoft.com/office/drawing/2014/main" id="{D37C1880-E2E1-CCF3-DCCD-66603A18A7D8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Cube 93">
                <a:extLst>
                  <a:ext uri="{FF2B5EF4-FFF2-40B4-BE49-F238E27FC236}">
                    <a16:creationId xmlns:a16="http://schemas.microsoft.com/office/drawing/2014/main" id="{B901CC2D-111E-E3D8-C670-10EEF8C63714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Cube 94">
                <a:extLst>
                  <a:ext uri="{FF2B5EF4-FFF2-40B4-BE49-F238E27FC236}">
                    <a16:creationId xmlns:a16="http://schemas.microsoft.com/office/drawing/2014/main" id="{BC15E745-FF8F-5379-5D18-EB3AFD414F21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Cube 95">
                <a:extLst>
                  <a:ext uri="{FF2B5EF4-FFF2-40B4-BE49-F238E27FC236}">
                    <a16:creationId xmlns:a16="http://schemas.microsoft.com/office/drawing/2014/main" id="{98108D32-BA6E-0E17-006D-D4919325E4D6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Cube 96">
                <a:extLst>
                  <a:ext uri="{FF2B5EF4-FFF2-40B4-BE49-F238E27FC236}">
                    <a16:creationId xmlns:a16="http://schemas.microsoft.com/office/drawing/2014/main" id="{8888B32B-CCFE-F88E-889E-355191CB9F1E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Cube 97">
                <a:extLst>
                  <a:ext uri="{FF2B5EF4-FFF2-40B4-BE49-F238E27FC236}">
                    <a16:creationId xmlns:a16="http://schemas.microsoft.com/office/drawing/2014/main" id="{17A177C4-C534-D681-A090-6F9B9A2F86A0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Cube 98">
                <a:extLst>
                  <a:ext uri="{FF2B5EF4-FFF2-40B4-BE49-F238E27FC236}">
                    <a16:creationId xmlns:a16="http://schemas.microsoft.com/office/drawing/2014/main" id="{5BE6228B-9DB6-9467-4051-8334EDF7AD82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A74C9E0-D2D7-3C11-9D18-87449D99A40D}"/>
                </a:ext>
              </a:extLst>
            </p:cNvPr>
            <p:cNvGrpSpPr/>
            <p:nvPr/>
          </p:nvGrpSpPr>
          <p:grpSpPr>
            <a:xfrm>
              <a:off x="6311314" y="890288"/>
              <a:ext cx="117450" cy="922263"/>
              <a:chOff x="4228046" y="529386"/>
              <a:chExt cx="117450" cy="922263"/>
            </a:xfrm>
            <a:grpFill/>
          </p:grpSpPr>
          <p:sp>
            <p:nvSpPr>
              <p:cNvPr id="80" name="Cube 79">
                <a:extLst>
                  <a:ext uri="{FF2B5EF4-FFF2-40B4-BE49-F238E27FC236}">
                    <a16:creationId xmlns:a16="http://schemas.microsoft.com/office/drawing/2014/main" id="{78FE8159-714E-8ABE-830E-37BE3B315FA8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Cube 80">
                <a:extLst>
                  <a:ext uri="{FF2B5EF4-FFF2-40B4-BE49-F238E27FC236}">
                    <a16:creationId xmlns:a16="http://schemas.microsoft.com/office/drawing/2014/main" id="{D76F95E6-57C7-84E6-E1CC-63882F550E3C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Cube 81">
                <a:extLst>
                  <a:ext uri="{FF2B5EF4-FFF2-40B4-BE49-F238E27FC236}">
                    <a16:creationId xmlns:a16="http://schemas.microsoft.com/office/drawing/2014/main" id="{DFE65728-3481-943E-5DCC-5CEE19C846C7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Cube 82">
                <a:extLst>
                  <a:ext uri="{FF2B5EF4-FFF2-40B4-BE49-F238E27FC236}">
                    <a16:creationId xmlns:a16="http://schemas.microsoft.com/office/drawing/2014/main" id="{FD37CA6E-8085-566C-4D67-9C7E2534F679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Cube 83">
                <a:extLst>
                  <a:ext uri="{FF2B5EF4-FFF2-40B4-BE49-F238E27FC236}">
                    <a16:creationId xmlns:a16="http://schemas.microsoft.com/office/drawing/2014/main" id="{6CD5DE3F-586B-63AA-8655-8C9BB0AEFF26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Cube 84">
                <a:extLst>
                  <a:ext uri="{FF2B5EF4-FFF2-40B4-BE49-F238E27FC236}">
                    <a16:creationId xmlns:a16="http://schemas.microsoft.com/office/drawing/2014/main" id="{AB15E751-66EB-09ED-BC37-C1EC35E21610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Cube 85">
                <a:extLst>
                  <a:ext uri="{FF2B5EF4-FFF2-40B4-BE49-F238E27FC236}">
                    <a16:creationId xmlns:a16="http://schemas.microsoft.com/office/drawing/2014/main" id="{F656FC62-06CC-8EBA-D42A-F0B63FB7B8A0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Cube 86">
                <a:extLst>
                  <a:ext uri="{FF2B5EF4-FFF2-40B4-BE49-F238E27FC236}">
                    <a16:creationId xmlns:a16="http://schemas.microsoft.com/office/drawing/2014/main" id="{AAAE14E1-A06B-E5AC-C32C-1D794034C736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>
                <a:extLst>
                  <a:ext uri="{FF2B5EF4-FFF2-40B4-BE49-F238E27FC236}">
                    <a16:creationId xmlns:a16="http://schemas.microsoft.com/office/drawing/2014/main" id="{D3990555-2F30-7A03-80CB-6E393F4BC87B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Cube 88">
                <a:extLst>
                  <a:ext uri="{FF2B5EF4-FFF2-40B4-BE49-F238E27FC236}">
                    <a16:creationId xmlns:a16="http://schemas.microsoft.com/office/drawing/2014/main" id="{5E54B5E9-230E-866B-B152-1B78137EA8FB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7306C8C-A613-E03C-380E-65C14B972228}"/>
                </a:ext>
              </a:extLst>
            </p:cNvPr>
            <p:cNvGrpSpPr/>
            <p:nvPr/>
          </p:nvGrpSpPr>
          <p:grpSpPr>
            <a:xfrm>
              <a:off x="6403594" y="890377"/>
              <a:ext cx="117450" cy="922263"/>
              <a:chOff x="4228046" y="529386"/>
              <a:chExt cx="117450" cy="922263"/>
            </a:xfrm>
            <a:grpFill/>
          </p:grpSpPr>
          <p:sp>
            <p:nvSpPr>
              <p:cNvPr id="70" name="Cube 69">
                <a:extLst>
                  <a:ext uri="{FF2B5EF4-FFF2-40B4-BE49-F238E27FC236}">
                    <a16:creationId xmlns:a16="http://schemas.microsoft.com/office/drawing/2014/main" id="{A4EAA730-6A21-5C14-5DD7-FF6613EF38DF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Cube 70">
                <a:extLst>
                  <a:ext uri="{FF2B5EF4-FFF2-40B4-BE49-F238E27FC236}">
                    <a16:creationId xmlns:a16="http://schemas.microsoft.com/office/drawing/2014/main" id="{82199438-428C-4E00-3F00-A353D7F6696C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Cube 71">
                <a:extLst>
                  <a:ext uri="{FF2B5EF4-FFF2-40B4-BE49-F238E27FC236}">
                    <a16:creationId xmlns:a16="http://schemas.microsoft.com/office/drawing/2014/main" id="{A869AE20-CBE9-9B3D-A3F6-4920CBAEBAB3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Cube 72">
                <a:extLst>
                  <a:ext uri="{FF2B5EF4-FFF2-40B4-BE49-F238E27FC236}">
                    <a16:creationId xmlns:a16="http://schemas.microsoft.com/office/drawing/2014/main" id="{DF1FDD9E-A6E9-21A5-0249-5EFE9EAC8D8B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Cube 73">
                <a:extLst>
                  <a:ext uri="{FF2B5EF4-FFF2-40B4-BE49-F238E27FC236}">
                    <a16:creationId xmlns:a16="http://schemas.microsoft.com/office/drawing/2014/main" id="{64776F6A-A996-7DA1-D7C0-6390C8026644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Cube 74">
                <a:extLst>
                  <a:ext uri="{FF2B5EF4-FFF2-40B4-BE49-F238E27FC236}">
                    <a16:creationId xmlns:a16="http://schemas.microsoft.com/office/drawing/2014/main" id="{2C760DB0-3514-4C67-145F-E64E0902EAD8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Cube 75">
                <a:extLst>
                  <a:ext uri="{FF2B5EF4-FFF2-40B4-BE49-F238E27FC236}">
                    <a16:creationId xmlns:a16="http://schemas.microsoft.com/office/drawing/2014/main" id="{55F767AC-CBEE-08D9-F9A7-32E5B8033006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Cube 76">
                <a:extLst>
                  <a:ext uri="{FF2B5EF4-FFF2-40B4-BE49-F238E27FC236}">
                    <a16:creationId xmlns:a16="http://schemas.microsoft.com/office/drawing/2014/main" id="{FF453034-31D6-EC9A-114C-F8DE107DE779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Cube 77">
                <a:extLst>
                  <a:ext uri="{FF2B5EF4-FFF2-40B4-BE49-F238E27FC236}">
                    <a16:creationId xmlns:a16="http://schemas.microsoft.com/office/drawing/2014/main" id="{A8DBD362-82F0-055A-75DA-B3EF1C4B72C3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Cube 78">
                <a:extLst>
                  <a:ext uri="{FF2B5EF4-FFF2-40B4-BE49-F238E27FC236}">
                    <a16:creationId xmlns:a16="http://schemas.microsoft.com/office/drawing/2014/main" id="{7CBFB0E2-3A08-F0E0-FC7D-652A508E4D89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C097375-7889-823A-491C-842E1E6F0D27}"/>
                </a:ext>
              </a:extLst>
            </p:cNvPr>
            <p:cNvGrpSpPr/>
            <p:nvPr/>
          </p:nvGrpSpPr>
          <p:grpSpPr>
            <a:xfrm>
              <a:off x="6488192" y="889936"/>
              <a:ext cx="117450" cy="922263"/>
              <a:chOff x="4228046" y="529386"/>
              <a:chExt cx="117450" cy="922263"/>
            </a:xfrm>
            <a:grpFill/>
          </p:grpSpPr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A3374336-147B-B789-50AA-B412F613495D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32415A06-F1DC-AD2E-D416-2E6C6F32F99F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D51A2096-F499-993F-B0AC-64B42149DA36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id="{51DA6645-25CE-BB92-DB4E-1F4787231A0C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Cube 63">
                <a:extLst>
                  <a:ext uri="{FF2B5EF4-FFF2-40B4-BE49-F238E27FC236}">
                    <a16:creationId xmlns:a16="http://schemas.microsoft.com/office/drawing/2014/main" id="{167B2401-3614-1F9D-9E8E-38D0BFFA65BD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7038DAEB-43DE-3547-72B2-B3C2DDA75A09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A879D2D8-EFB8-BA6C-164B-36DE05172EC9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Cube 66">
                <a:extLst>
                  <a:ext uri="{FF2B5EF4-FFF2-40B4-BE49-F238E27FC236}">
                    <a16:creationId xmlns:a16="http://schemas.microsoft.com/office/drawing/2014/main" id="{2B75037C-1149-2419-E423-2BB0CA3867A3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Cube 67">
                <a:extLst>
                  <a:ext uri="{FF2B5EF4-FFF2-40B4-BE49-F238E27FC236}">
                    <a16:creationId xmlns:a16="http://schemas.microsoft.com/office/drawing/2014/main" id="{26E30FD4-ADC5-4B62-85D7-9305BC1CC559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Cube 68">
                <a:extLst>
                  <a:ext uri="{FF2B5EF4-FFF2-40B4-BE49-F238E27FC236}">
                    <a16:creationId xmlns:a16="http://schemas.microsoft.com/office/drawing/2014/main" id="{B8FEEC98-32B1-5D91-AA0C-46A62825DD7C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1A8C8C8-45D0-4BC6-CA49-FE2CFFD8A2C6}"/>
                </a:ext>
              </a:extLst>
            </p:cNvPr>
            <p:cNvGrpSpPr/>
            <p:nvPr/>
          </p:nvGrpSpPr>
          <p:grpSpPr>
            <a:xfrm>
              <a:off x="6572787" y="889936"/>
              <a:ext cx="117450" cy="922263"/>
              <a:chOff x="4228046" y="529386"/>
              <a:chExt cx="117450" cy="922263"/>
            </a:xfrm>
            <a:grpFill/>
          </p:grpSpPr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05B27BC6-AC71-24DE-700A-E8E3BFE1B515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D7A5C084-5C01-2CD4-DF40-FE6FE93CE1D0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0D8609AA-6941-9882-E058-9B6C5656B3AB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0AABD181-5689-AC41-8AC0-0CE1A623CDCD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A62CE32A-A2AB-AB7D-9C4E-20DCB9051716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39AE9FF3-2711-0430-1CD4-79137A6C73EF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5A356C3F-1DE7-0623-FA78-0A59083E5ADC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130155D4-0404-6B75-A292-5F49972F8F1E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BDF4B608-861B-E387-9195-8F4AD1ABE70C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8DB2FEF3-4DB4-8F67-C59A-327F917C7793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5693B25-1236-5A3B-8A94-6239F5418C65}"/>
              </a:ext>
            </a:extLst>
          </p:cNvPr>
          <p:cNvGrpSpPr/>
          <p:nvPr/>
        </p:nvGrpSpPr>
        <p:grpSpPr>
          <a:xfrm>
            <a:off x="5737781" y="1708947"/>
            <a:ext cx="76845" cy="533607"/>
            <a:chOff x="4228046" y="529386"/>
            <a:chExt cx="117450" cy="922263"/>
          </a:xfrm>
          <a:solidFill>
            <a:srgbClr val="CDE345"/>
          </a:solidFill>
        </p:grpSpPr>
        <p:sp>
          <p:nvSpPr>
            <p:cNvPr id="151" name="Cube 150">
              <a:extLst>
                <a:ext uri="{FF2B5EF4-FFF2-40B4-BE49-F238E27FC236}">
                  <a16:creationId xmlns:a16="http://schemas.microsoft.com/office/drawing/2014/main" id="{7457E3DF-D81E-5BB8-9476-9C95F685FC52}"/>
                </a:ext>
              </a:extLst>
            </p:cNvPr>
            <p:cNvSpPr/>
            <p:nvPr/>
          </p:nvSpPr>
          <p:spPr>
            <a:xfrm>
              <a:off x="4228049" y="1334202"/>
              <a:ext cx="117447" cy="117447"/>
            </a:xfrm>
            <a:prstGeom prst="cube">
              <a:avLst/>
            </a:prstGeom>
            <a:grpFill/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Cube 151">
              <a:extLst>
                <a:ext uri="{FF2B5EF4-FFF2-40B4-BE49-F238E27FC236}">
                  <a16:creationId xmlns:a16="http://schemas.microsoft.com/office/drawing/2014/main" id="{D7E3CDC8-757A-6C11-14D0-06CBE20480D6}"/>
                </a:ext>
              </a:extLst>
            </p:cNvPr>
            <p:cNvSpPr/>
            <p:nvPr/>
          </p:nvSpPr>
          <p:spPr>
            <a:xfrm>
              <a:off x="4228048" y="1241922"/>
              <a:ext cx="117447" cy="117447"/>
            </a:xfrm>
            <a:prstGeom prst="cube">
              <a:avLst/>
            </a:prstGeom>
            <a:grpFill/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Cube 152">
              <a:extLst>
                <a:ext uri="{FF2B5EF4-FFF2-40B4-BE49-F238E27FC236}">
                  <a16:creationId xmlns:a16="http://schemas.microsoft.com/office/drawing/2014/main" id="{7EDF1CD4-E439-3AEA-B4DA-F5C6F938EBB0}"/>
                </a:ext>
              </a:extLst>
            </p:cNvPr>
            <p:cNvSpPr/>
            <p:nvPr/>
          </p:nvSpPr>
          <p:spPr>
            <a:xfrm>
              <a:off x="4228048" y="1158386"/>
              <a:ext cx="117447" cy="117447"/>
            </a:xfrm>
            <a:prstGeom prst="cube">
              <a:avLst/>
            </a:prstGeom>
            <a:grpFill/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Cube 153">
              <a:extLst>
                <a:ext uri="{FF2B5EF4-FFF2-40B4-BE49-F238E27FC236}">
                  <a16:creationId xmlns:a16="http://schemas.microsoft.com/office/drawing/2014/main" id="{D159BC97-77FF-F285-E97E-4E6296D265C9}"/>
                </a:ext>
              </a:extLst>
            </p:cNvPr>
            <p:cNvSpPr/>
            <p:nvPr/>
          </p:nvSpPr>
          <p:spPr>
            <a:xfrm>
              <a:off x="4228047" y="1066106"/>
              <a:ext cx="117447" cy="117447"/>
            </a:xfrm>
            <a:prstGeom prst="cube">
              <a:avLst/>
            </a:prstGeom>
            <a:grpFill/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Cube 154">
              <a:extLst>
                <a:ext uri="{FF2B5EF4-FFF2-40B4-BE49-F238E27FC236}">
                  <a16:creationId xmlns:a16="http://schemas.microsoft.com/office/drawing/2014/main" id="{75326693-9FB1-C13C-4B00-311174C15468}"/>
                </a:ext>
              </a:extLst>
            </p:cNvPr>
            <p:cNvSpPr/>
            <p:nvPr/>
          </p:nvSpPr>
          <p:spPr>
            <a:xfrm>
              <a:off x="4228048" y="982216"/>
              <a:ext cx="117447" cy="117447"/>
            </a:xfrm>
            <a:prstGeom prst="cube">
              <a:avLst/>
            </a:prstGeom>
            <a:grpFill/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Cube 155">
              <a:extLst>
                <a:ext uri="{FF2B5EF4-FFF2-40B4-BE49-F238E27FC236}">
                  <a16:creationId xmlns:a16="http://schemas.microsoft.com/office/drawing/2014/main" id="{727FB5EC-72DA-5F4A-DF1C-B4C385E202C6}"/>
                </a:ext>
              </a:extLst>
            </p:cNvPr>
            <p:cNvSpPr/>
            <p:nvPr/>
          </p:nvSpPr>
          <p:spPr>
            <a:xfrm>
              <a:off x="4228047" y="889936"/>
              <a:ext cx="117447" cy="117447"/>
            </a:xfrm>
            <a:prstGeom prst="cube">
              <a:avLst/>
            </a:prstGeom>
            <a:grpFill/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Cube 156">
              <a:extLst>
                <a:ext uri="{FF2B5EF4-FFF2-40B4-BE49-F238E27FC236}">
                  <a16:creationId xmlns:a16="http://schemas.microsoft.com/office/drawing/2014/main" id="{F63E7B2D-072A-6243-85FE-96AF06DCA0B3}"/>
                </a:ext>
              </a:extLst>
            </p:cNvPr>
            <p:cNvSpPr/>
            <p:nvPr/>
          </p:nvSpPr>
          <p:spPr>
            <a:xfrm>
              <a:off x="4228047" y="806400"/>
              <a:ext cx="117447" cy="117447"/>
            </a:xfrm>
            <a:prstGeom prst="cube">
              <a:avLst/>
            </a:prstGeom>
            <a:grpFill/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Cube 157">
              <a:extLst>
                <a:ext uri="{FF2B5EF4-FFF2-40B4-BE49-F238E27FC236}">
                  <a16:creationId xmlns:a16="http://schemas.microsoft.com/office/drawing/2014/main" id="{0D509153-7C29-488C-3F2E-256F9715F31D}"/>
                </a:ext>
              </a:extLst>
            </p:cNvPr>
            <p:cNvSpPr/>
            <p:nvPr/>
          </p:nvSpPr>
          <p:spPr>
            <a:xfrm>
              <a:off x="4228046" y="714120"/>
              <a:ext cx="117447" cy="117447"/>
            </a:xfrm>
            <a:prstGeom prst="cube">
              <a:avLst/>
            </a:prstGeom>
            <a:grpFill/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Cube 158">
              <a:extLst>
                <a:ext uri="{FF2B5EF4-FFF2-40B4-BE49-F238E27FC236}">
                  <a16:creationId xmlns:a16="http://schemas.microsoft.com/office/drawing/2014/main" id="{CC36253D-AB2D-2479-EE13-5A9CBC6FA652}"/>
                </a:ext>
              </a:extLst>
            </p:cNvPr>
            <p:cNvSpPr/>
            <p:nvPr/>
          </p:nvSpPr>
          <p:spPr>
            <a:xfrm>
              <a:off x="4228047" y="621666"/>
              <a:ext cx="117447" cy="117447"/>
            </a:xfrm>
            <a:prstGeom prst="cube">
              <a:avLst/>
            </a:prstGeom>
            <a:grpFill/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Cube 159">
              <a:extLst>
                <a:ext uri="{FF2B5EF4-FFF2-40B4-BE49-F238E27FC236}">
                  <a16:creationId xmlns:a16="http://schemas.microsoft.com/office/drawing/2014/main" id="{C802693A-3D6D-D1C3-EB82-E5838E269219}"/>
                </a:ext>
              </a:extLst>
            </p:cNvPr>
            <p:cNvSpPr/>
            <p:nvPr/>
          </p:nvSpPr>
          <p:spPr>
            <a:xfrm>
              <a:off x="4228046" y="529386"/>
              <a:ext cx="117447" cy="117447"/>
            </a:xfrm>
            <a:prstGeom prst="cube">
              <a:avLst/>
            </a:prstGeom>
            <a:grpFill/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1" name="Cube 160">
            <a:extLst>
              <a:ext uri="{FF2B5EF4-FFF2-40B4-BE49-F238E27FC236}">
                <a16:creationId xmlns:a16="http://schemas.microsoft.com/office/drawing/2014/main" id="{1B039A0A-3BD0-8C79-5F6B-26E4CEC9F53E}"/>
              </a:ext>
            </a:extLst>
          </p:cNvPr>
          <p:cNvSpPr/>
          <p:nvPr/>
        </p:nvSpPr>
        <p:spPr>
          <a:xfrm>
            <a:off x="6751608" y="1960583"/>
            <a:ext cx="80261" cy="80261"/>
          </a:xfrm>
          <a:prstGeom prst="cube">
            <a:avLst/>
          </a:prstGeom>
          <a:solidFill>
            <a:srgbClr val="CDE345"/>
          </a:solidFill>
          <a:ln>
            <a:solidFill>
              <a:srgbClr val="6BA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Cube 161">
            <a:extLst>
              <a:ext uri="{FF2B5EF4-FFF2-40B4-BE49-F238E27FC236}">
                <a16:creationId xmlns:a16="http://schemas.microsoft.com/office/drawing/2014/main" id="{47E2FD42-2F9D-173E-F1B2-8259B6D692D7}"/>
              </a:ext>
            </a:extLst>
          </p:cNvPr>
          <p:cNvSpPr/>
          <p:nvPr/>
        </p:nvSpPr>
        <p:spPr>
          <a:xfrm>
            <a:off x="6906891" y="1960583"/>
            <a:ext cx="80261" cy="80261"/>
          </a:xfrm>
          <a:prstGeom prst="cube">
            <a:avLst/>
          </a:prstGeom>
          <a:solidFill>
            <a:srgbClr val="CDE345"/>
          </a:solidFill>
          <a:ln>
            <a:solidFill>
              <a:srgbClr val="6BA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ube 162">
            <a:extLst>
              <a:ext uri="{FF2B5EF4-FFF2-40B4-BE49-F238E27FC236}">
                <a16:creationId xmlns:a16="http://schemas.microsoft.com/office/drawing/2014/main" id="{1C56AD16-1798-31C9-5708-0D1B9D8A3D4D}"/>
              </a:ext>
            </a:extLst>
          </p:cNvPr>
          <p:cNvSpPr/>
          <p:nvPr/>
        </p:nvSpPr>
        <p:spPr>
          <a:xfrm>
            <a:off x="7066095" y="1961177"/>
            <a:ext cx="80261" cy="80261"/>
          </a:xfrm>
          <a:prstGeom prst="cube">
            <a:avLst/>
          </a:prstGeom>
          <a:solidFill>
            <a:srgbClr val="CDE345"/>
          </a:solidFill>
          <a:ln>
            <a:solidFill>
              <a:srgbClr val="6BA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C2C0312-3695-6B71-9BD7-CA122B4EC9D4}"/>
              </a:ext>
            </a:extLst>
          </p:cNvPr>
          <p:cNvSpPr txBox="1"/>
          <p:nvPr/>
        </p:nvSpPr>
        <p:spPr>
          <a:xfrm>
            <a:off x="7522001" y="1757875"/>
            <a:ext cx="1242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2 </a:t>
            </a:r>
            <a:r>
              <a:rPr lang="en-US" sz="2800" b="1" smtClean="0"/>
              <a:t>113</a:t>
            </a:r>
            <a:endParaRPr lang="en-US" sz="2800" b="1" dirty="0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224062DE-8790-1580-6B66-8178967522D7}"/>
              </a:ext>
            </a:extLst>
          </p:cNvPr>
          <p:cNvSpPr txBox="1"/>
          <p:nvPr/>
        </p:nvSpPr>
        <p:spPr>
          <a:xfrm>
            <a:off x="8667834" y="1588495"/>
            <a:ext cx="3173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Hai </a:t>
            </a:r>
            <a:r>
              <a:rPr lang="en-US" sz="2800" b="1" dirty="0" err="1"/>
              <a:t>nghìn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err="1"/>
              <a:t>trăm</a:t>
            </a:r>
            <a:r>
              <a:rPr lang="en-US" sz="2800" b="1"/>
              <a:t> </a:t>
            </a:r>
            <a:r>
              <a:rPr lang="en-US" sz="2800" b="1" smtClean="0"/>
              <a:t>mười </a:t>
            </a:r>
            <a:r>
              <a:rPr lang="en-US" sz="2800" b="1" dirty="0" err="1"/>
              <a:t>ba</a:t>
            </a:r>
            <a:endParaRPr lang="en-US" sz="2800" b="1" dirty="0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C20B931-FE8E-0A89-C79A-0E2545B4889C}"/>
              </a:ext>
            </a:extLst>
          </p:cNvPr>
          <p:cNvGrpSpPr/>
          <p:nvPr/>
        </p:nvGrpSpPr>
        <p:grpSpPr>
          <a:xfrm>
            <a:off x="392571" y="2762760"/>
            <a:ext cx="2420696" cy="927272"/>
            <a:chOff x="332928" y="2710606"/>
            <a:chExt cx="2420696" cy="927272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88C24531-CCD7-186F-F599-C468B6DB001E}"/>
                </a:ext>
              </a:extLst>
            </p:cNvPr>
            <p:cNvGrpSpPr/>
            <p:nvPr/>
          </p:nvGrpSpPr>
          <p:grpSpPr>
            <a:xfrm>
              <a:off x="332928" y="2710606"/>
              <a:ext cx="1681931" cy="927272"/>
              <a:chOff x="651953" y="1579260"/>
              <a:chExt cx="1681931" cy="927272"/>
            </a:xfrm>
          </p:grpSpPr>
          <p:pic>
            <p:nvPicPr>
              <p:cNvPr id="169" name="Picture 2" descr="Đếm, viết rồi đọc số khối lập phương (theo mẫu) a) 3243: Ba nghìn hai trăm  bốn mươi ba. b) 2354: Hai nghìn ba trăm năm mươi bốn.">
                <a:extLst>
                  <a:ext uri="{FF2B5EF4-FFF2-40B4-BE49-F238E27FC236}">
                    <a16:creationId xmlns:a16="http://schemas.microsoft.com/office/drawing/2014/main" id="{44818A02-CA02-EC86-1DC2-77EE2A3FF2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316" b="61053" l="59670" r="87028">
                            <a14:foregroundMark x1="59670" y1="23158" x2="59670" y2="23158"/>
                            <a14:foregroundMark x1="59670" y1="20526" x2="59670" y2="20526"/>
                            <a14:foregroundMark x1="87028" y1="10000" x2="87028" y2="1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39" r="9841" b="31806"/>
              <a:stretch/>
            </p:blipFill>
            <p:spPr bwMode="auto">
              <a:xfrm>
                <a:off x="651953" y="1579260"/>
                <a:ext cx="943166" cy="927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Đếm, viết rồi đọc số khối lập phương (theo mẫu) a) 3243: Ba nghìn hai trăm  bốn mươi ba. b) 2354: Hai nghìn ba trăm năm mươi bốn.">
                <a:extLst>
                  <a:ext uri="{FF2B5EF4-FFF2-40B4-BE49-F238E27FC236}">
                    <a16:creationId xmlns:a16="http://schemas.microsoft.com/office/drawing/2014/main" id="{AF34298A-C192-1D50-D970-B586F019B0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316" b="61053" l="59670" r="87028">
                            <a14:foregroundMark x1="59670" y1="23158" x2="59670" y2="23158"/>
                            <a14:foregroundMark x1="59670" y1="20526" x2="59670" y2="20526"/>
                            <a14:foregroundMark x1="87028" y1="10000" x2="87028" y2="1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39" r="9841" b="31806"/>
              <a:stretch/>
            </p:blipFill>
            <p:spPr bwMode="auto">
              <a:xfrm>
                <a:off x="1390718" y="1579260"/>
                <a:ext cx="943166" cy="927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8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080D2BE2-8DC4-4069-4E66-C7FFE2E898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1810458" y="2710606"/>
              <a:ext cx="943166" cy="92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19BFF9AD-F4A2-D95D-EDEF-2DA18AE328AC}"/>
              </a:ext>
            </a:extLst>
          </p:cNvPr>
          <p:cNvGrpSpPr/>
          <p:nvPr/>
        </p:nvGrpSpPr>
        <p:grpSpPr>
          <a:xfrm>
            <a:off x="668695" y="3969671"/>
            <a:ext cx="1886332" cy="927272"/>
            <a:chOff x="651953" y="1579260"/>
            <a:chExt cx="1886332" cy="927272"/>
          </a:xfrm>
        </p:grpSpPr>
        <p:pic>
          <p:nvPicPr>
            <p:cNvPr id="172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D7F409BF-BC95-5D99-124B-10015DDACA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651953" y="1579260"/>
              <a:ext cx="943166" cy="92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3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C5B34B40-F516-29CD-1409-6E06B344F2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1595119" y="1579260"/>
              <a:ext cx="943166" cy="92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FDD99AA6-EFEA-F33C-312E-B968338C43D0}"/>
              </a:ext>
            </a:extLst>
          </p:cNvPr>
          <p:cNvGrpSpPr/>
          <p:nvPr/>
        </p:nvGrpSpPr>
        <p:grpSpPr>
          <a:xfrm>
            <a:off x="618104" y="5157857"/>
            <a:ext cx="1886332" cy="927272"/>
            <a:chOff x="651953" y="1579260"/>
            <a:chExt cx="1886332" cy="927272"/>
          </a:xfrm>
        </p:grpSpPr>
        <p:pic>
          <p:nvPicPr>
            <p:cNvPr id="175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C713ECD5-5E3A-A348-7F44-96DC8677A8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651953" y="1579260"/>
              <a:ext cx="943166" cy="92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D276DF53-B72F-66BC-75BE-997CAE635A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1595119" y="1579260"/>
              <a:ext cx="943166" cy="92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0BC17B2-430C-07A1-4DFA-06EF261E311B}"/>
              </a:ext>
            </a:extLst>
          </p:cNvPr>
          <p:cNvGrpSpPr/>
          <p:nvPr/>
        </p:nvGrpSpPr>
        <p:grpSpPr>
          <a:xfrm>
            <a:off x="3429650" y="2954911"/>
            <a:ext cx="1193301" cy="549275"/>
            <a:chOff x="3499099" y="2978060"/>
            <a:chExt cx="1193301" cy="549275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1FB380F4-9ACA-CCD5-7ECE-B4D4EC0F327C}"/>
                </a:ext>
              </a:extLst>
            </p:cNvPr>
            <p:cNvGrpSpPr/>
            <p:nvPr/>
          </p:nvGrpSpPr>
          <p:grpSpPr>
            <a:xfrm>
              <a:off x="3499099" y="2984365"/>
              <a:ext cx="545500" cy="542970"/>
              <a:chOff x="5763234" y="889936"/>
              <a:chExt cx="927003" cy="922704"/>
            </a:xfrm>
            <a:solidFill>
              <a:srgbClr val="CDE345"/>
            </a:solidFill>
          </p:grpSpPr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D0235888-AF9A-87C7-94C9-FCBFD3480505}"/>
                  </a:ext>
                </a:extLst>
              </p:cNvPr>
              <p:cNvGrpSpPr/>
              <p:nvPr/>
            </p:nvGrpSpPr>
            <p:grpSpPr>
              <a:xfrm>
                <a:off x="5763234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390" name="Cube 389">
                  <a:extLst>
                    <a:ext uri="{FF2B5EF4-FFF2-40B4-BE49-F238E27FC236}">
                      <a16:creationId xmlns:a16="http://schemas.microsoft.com/office/drawing/2014/main" id="{857EFA27-7585-D08A-0FCB-9F2446832552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Cube 390">
                  <a:extLst>
                    <a:ext uri="{FF2B5EF4-FFF2-40B4-BE49-F238E27FC236}">
                      <a16:creationId xmlns:a16="http://schemas.microsoft.com/office/drawing/2014/main" id="{0A53D841-01DA-8AB4-9BB5-97EFDD78E03D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Cube 391">
                  <a:extLst>
                    <a:ext uri="{FF2B5EF4-FFF2-40B4-BE49-F238E27FC236}">
                      <a16:creationId xmlns:a16="http://schemas.microsoft.com/office/drawing/2014/main" id="{1A218CBA-80C7-749B-4696-7AE9D433431A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Cube 392">
                  <a:extLst>
                    <a:ext uri="{FF2B5EF4-FFF2-40B4-BE49-F238E27FC236}">
                      <a16:creationId xmlns:a16="http://schemas.microsoft.com/office/drawing/2014/main" id="{9750F605-4998-7923-2617-DF755171125D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Cube 393">
                  <a:extLst>
                    <a:ext uri="{FF2B5EF4-FFF2-40B4-BE49-F238E27FC236}">
                      <a16:creationId xmlns:a16="http://schemas.microsoft.com/office/drawing/2014/main" id="{C3D86495-094B-AE41-8A27-6664AA41B834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Cube 394">
                  <a:extLst>
                    <a:ext uri="{FF2B5EF4-FFF2-40B4-BE49-F238E27FC236}">
                      <a16:creationId xmlns:a16="http://schemas.microsoft.com/office/drawing/2014/main" id="{7B5F229F-0995-D3AA-150B-2065BE22BD4D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Cube 395">
                  <a:extLst>
                    <a:ext uri="{FF2B5EF4-FFF2-40B4-BE49-F238E27FC236}">
                      <a16:creationId xmlns:a16="http://schemas.microsoft.com/office/drawing/2014/main" id="{E813D37E-4771-D033-41FB-405F126C1DAF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Cube 396">
                  <a:extLst>
                    <a:ext uri="{FF2B5EF4-FFF2-40B4-BE49-F238E27FC236}">
                      <a16:creationId xmlns:a16="http://schemas.microsoft.com/office/drawing/2014/main" id="{D3F662EB-699F-4963-2373-FA53979A1266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Cube 397">
                  <a:extLst>
                    <a:ext uri="{FF2B5EF4-FFF2-40B4-BE49-F238E27FC236}">
                      <a16:creationId xmlns:a16="http://schemas.microsoft.com/office/drawing/2014/main" id="{7E57276B-0871-57CE-C74E-627DB8884871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Cube 398">
                  <a:extLst>
                    <a:ext uri="{FF2B5EF4-FFF2-40B4-BE49-F238E27FC236}">
                      <a16:creationId xmlns:a16="http://schemas.microsoft.com/office/drawing/2014/main" id="{2C1E5663-8DE3-5AF5-35F7-F41B53824589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8728D3F7-396D-1EF5-46A4-82413E9E1C3E}"/>
                  </a:ext>
                </a:extLst>
              </p:cNvPr>
              <p:cNvGrpSpPr/>
              <p:nvPr/>
            </p:nvGrpSpPr>
            <p:grpSpPr>
              <a:xfrm>
                <a:off x="5855514" y="890025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380" name="Cube 379">
                  <a:extLst>
                    <a:ext uri="{FF2B5EF4-FFF2-40B4-BE49-F238E27FC236}">
                      <a16:creationId xmlns:a16="http://schemas.microsoft.com/office/drawing/2014/main" id="{365621A8-6FBD-EDEE-0C07-302340D0212D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Cube 380">
                  <a:extLst>
                    <a:ext uri="{FF2B5EF4-FFF2-40B4-BE49-F238E27FC236}">
                      <a16:creationId xmlns:a16="http://schemas.microsoft.com/office/drawing/2014/main" id="{2C23E696-CD4E-5F4E-4695-E8D4AA16F8D2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Cube 381">
                  <a:extLst>
                    <a:ext uri="{FF2B5EF4-FFF2-40B4-BE49-F238E27FC236}">
                      <a16:creationId xmlns:a16="http://schemas.microsoft.com/office/drawing/2014/main" id="{83D42449-9232-F1EB-B24B-083AE4EC807E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Cube 382">
                  <a:extLst>
                    <a:ext uri="{FF2B5EF4-FFF2-40B4-BE49-F238E27FC236}">
                      <a16:creationId xmlns:a16="http://schemas.microsoft.com/office/drawing/2014/main" id="{BA9A2EA0-DB0B-78E2-DE4E-A8F2DA4DAFA6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Cube 383">
                  <a:extLst>
                    <a:ext uri="{FF2B5EF4-FFF2-40B4-BE49-F238E27FC236}">
                      <a16:creationId xmlns:a16="http://schemas.microsoft.com/office/drawing/2014/main" id="{BBDEAF59-FDE7-7583-9A85-0616EBE4201F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Cube 384">
                  <a:extLst>
                    <a:ext uri="{FF2B5EF4-FFF2-40B4-BE49-F238E27FC236}">
                      <a16:creationId xmlns:a16="http://schemas.microsoft.com/office/drawing/2014/main" id="{444A2146-37D7-3A4E-C4D4-E80E8523B0A1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Cube 385">
                  <a:extLst>
                    <a:ext uri="{FF2B5EF4-FFF2-40B4-BE49-F238E27FC236}">
                      <a16:creationId xmlns:a16="http://schemas.microsoft.com/office/drawing/2014/main" id="{3127646E-FEA5-1F3C-030B-FC3E0B9B0B69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Cube 386">
                  <a:extLst>
                    <a:ext uri="{FF2B5EF4-FFF2-40B4-BE49-F238E27FC236}">
                      <a16:creationId xmlns:a16="http://schemas.microsoft.com/office/drawing/2014/main" id="{4EA26224-7BA0-FE96-012D-AD2C6A9B18AC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Cube 387">
                  <a:extLst>
                    <a:ext uri="{FF2B5EF4-FFF2-40B4-BE49-F238E27FC236}">
                      <a16:creationId xmlns:a16="http://schemas.microsoft.com/office/drawing/2014/main" id="{D653D51D-0771-8568-8C68-19E23FC8261A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Cube 388">
                  <a:extLst>
                    <a:ext uri="{FF2B5EF4-FFF2-40B4-BE49-F238E27FC236}">
                      <a16:creationId xmlns:a16="http://schemas.microsoft.com/office/drawing/2014/main" id="{E6CCDB0C-8F18-B922-5909-76A4BEBE7BEC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BCDBA1A1-EFF4-1282-05CA-E270DB2CAED4}"/>
                  </a:ext>
                </a:extLst>
              </p:cNvPr>
              <p:cNvGrpSpPr/>
              <p:nvPr/>
            </p:nvGrpSpPr>
            <p:grpSpPr>
              <a:xfrm>
                <a:off x="5948488" y="890111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370" name="Cube 369">
                  <a:extLst>
                    <a:ext uri="{FF2B5EF4-FFF2-40B4-BE49-F238E27FC236}">
                      <a16:creationId xmlns:a16="http://schemas.microsoft.com/office/drawing/2014/main" id="{88002A8D-1578-03B6-0786-F5642FC8127D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Cube 370">
                  <a:extLst>
                    <a:ext uri="{FF2B5EF4-FFF2-40B4-BE49-F238E27FC236}">
                      <a16:creationId xmlns:a16="http://schemas.microsoft.com/office/drawing/2014/main" id="{5718AE65-1306-57FC-048F-C4E59D7AEDF2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Cube 371">
                  <a:extLst>
                    <a:ext uri="{FF2B5EF4-FFF2-40B4-BE49-F238E27FC236}">
                      <a16:creationId xmlns:a16="http://schemas.microsoft.com/office/drawing/2014/main" id="{C7E186C4-3226-4D2B-9889-7C3D8C0AA616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Cube 372">
                  <a:extLst>
                    <a:ext uri="{FF2B5EF4-FFF2-40B4-BE49-F238E27FC236}">
                      <a16:creationId xmlns:a16="http://schemas.microsoft.com/office/drawing/2014/main" id="{A7C25DE5-95AF-F2C9-055F-970F6D7E6463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Cube 373">
                  <a:extLst>
                    <a:ext uri="{FF2B5EF4-FFF2-40B4-BE49-F238E27FC236}">
                      <a16:creationId xmlns:a16="http://schemas.microsoft.com/office/drawing/2014/main" id="{0F5C351B-DFF8-86B9-947A-36D1D4346B90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Cube 374">
                  <a:extLst>
                    <a:ext uri="{FF2B5EF4-FFF2-40B4-BE49-F238E27FC236}">
                      <a16:creationId xmlns:a16="http://schemas.microsoft.com/office/drawing/2014/main" id="{9A31D817-54B3-C3EB-A36B-67952EA949BE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Cube 375">
                  <a:extLst>
                    <a:ext uri="{FF2B5EF4-FFF2-40B4-BE49-F238E27FC236}">
                      <a16:creationId xmlns:a16="http://schemas.microsoft.com/office/drawing/2014/main" id="{5DEC6BF2-F4D4-B83E-6928-DCF614A6CB8C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Cube 376">
                  <a:extLst>
                    <a:ext uri="{FF2B5EF4-FFF2-40B4-BE49-F238E27FC236}">
                      <a16:creationId xmlns:a16="http://schemas.microsoft.com/office/drawing/2014/main" id="{F242FD8B-F152-63DD-E90F-F4CFD23057B1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Cube 377">
                  <a:extLst>
                    <a:ext uri="{FF2B5EF4-FFF2-40B4-BE49-F238E27FC236}">
                      <a16:creationId xmlns:a16="http://schemas.microsoft.com/office/drawing/2014/main" id="{DC4B6D63-19B0-7B9F-9908-43ABEB87EDD0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Cube 378">
                  <a:extLst>
                    <a:ext uri="{FF2B5EF4-FFF2-40B4-BE49-F238E27FC236}">
                      <a16:creationId xmlns:a16="http://schemas.microsoft.com/office/drawing/2014/main" id="{23EE4C7B-E890-3D1D-FF43-9C4CA5B4299F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390CCEE1-F35E-2D6B-176D-70113E0DEB3B}"/>
                  </a:ext>
                </a:extLst>
              </p:cNvPr>
              <p:cNvGrpSpPr/>
              <p:nvPr/>
            </p:nvGrpSpPr>
            <p:grpSpPr>
              <a:xfrm>
                <a:off x="6040768" y="890200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360" name="Cube 359">
                  <a:extLst>
                    <a:ext uri="{FF2B5EF4-FFF2-40B4-BE49-F238E27FC236}">
                      <a16:creationId xmlns:a16="http://schemas.microsoft.com/office/drawing/2014/main" id="{EB9A6499-9DE1-CACC-6FBC-4D3A79D15EAC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Cube 360">
                  <a:extLst>
                    <a:ext uri="{FF2B5EF4-FFF2-40B4-BE49-F238E27FC236}">
                      <a16:creationId xmlns:a16="http://schemas.microsoft.com/office/drawing/2014/main" id="{4C708BF5-B468-9413-B15B-6157B1EFD48E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Cube 361">
                  <a:extLst>
                    <a:ext uri="{FF2B5EF4-FFF2-40B4-BE49-F238E27FC236}">
                      <a16:creationId xmlns:a16="http://schemas.microsoft.com/office/drawing/2014/main" id="{D1C93AA6-C51E-A6A0-638D-45AFEDFB3DD1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Cube 362">
                  <a:extLst>
                    <a:ext uri="{FF2B5EF4-FFF2-40B4-BE49-F238E27FC236}">
                      <a16:creationId xmlns:a16="http://schemas.microsoft.com/office/drawing/2014/main" id="{6D369E68-AA3D-43C0-D035-F866F38A732A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Cube 363">
                  <a:extLst>
                    <a:ext uri="{FF2B5EF4-FFF2-40B4-BE49-F238E27FC236}">
                      <a16:creationId xmlns:a16="http://schemas.microsoft.com/office/drawing/2014/main" id="{F86B4F66-0190-3AE6-DD01-1D55558C4E90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Cube 364">
                  <a:extLst>
                    <a:ext uri="{FF2B5EF4-FFF2-40B4-BE49-F238E27FC236}">
                      <a16:creationId xmlns:a16="http://schemas.microsoft.com/office/drawing/2014/main" id="{0DE3EBA1-C3FF-8E31-680E-B95D4CA39B28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Cube 365">
                  <a:extLst>
                    <a:ext uri="{FF2B5EF4-FFF2-40B4-BE49-F238E27FC236}">
                      <a16:creationId xmlns:a16="http://schemas.microsoft.com/office/drawing/2014/main" id="{B089DF09-2284-0FA3-66B1-955D3BE480C1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Cube 366">
                  <a:extLst>
                    <a:ext uri="{FF2B5EF4-FFF2-40B4-BE49-F238E27FC236}">
                      <a16:creationId xmlns:a16="http://schemas.microsoft.com/office/drawing/2014/main" id="{5D24855D-DC18-C199-D3D5-25337ED95AF1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Cube 367">
                  <a:extLst>
                    <a:ext uri="{FF2B5EF4-FFF2-40B4-BE49-F238E27FC236}">
                      <a16:creationId xmlns:a16="http://schemas.microsoft.com/office/drawing/2014/main" id="{5DEE3828-E79D-8B65-FB31-590404D61C4A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Cube 368">
                  <a:extLst>
                    <a:ext uri="{FF2B5EF4-FFF2-40B4-BE49-F238E27FC236}">
                      <a16:creationId xmlns:a16="http://schemas.microsoft.com/office/drawing/2014/main" id="{2C4178B4-C0FE-F043-87C7-35887A8DC1C6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5EA13E97-5828-2141-9C1E-5F22BE85AD58}"/>
                  </a:ext>
                </a:extLst>
              </p:cNvPr>
              <p:cNvGrpSpPr/>
              <p:nvPr/>
            </p:nvGrpSpPr>
            <p:grpSpPr>
              <a:xfrm>
                <a:off x="6126060" y="890113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350" name="Cube 349">
                  <a:extLst>
                    <a:ext uri="{FF2B5EF4-FFF2-40B4-BE49-F238E27FC236}">
                      <a16:creationId xmlns:a16="http://schemas.microsoft.com/office/drawing/2014/main" id="{E3246831-DBA7-51A8-407B-D293037BDEC1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Cube 350">
                  <a:extLst>
                    <a:ext uri="{FF2B5EF4-FFF2-40B4-BE49-F238E27FC236}">
                      <a16:creationId xmlns:a16="http://schemas.microsoft.com/office/drawing/2014/main" id="{61963839-1C53-A056-E302-F1775517021A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Cube 351">
                  <a:extLst>
                    <a:ext uri="{FF2B5EF4-FFF2-40B4-BE49-F238E27FC236}">
                      <a16:creationId xmlns:a16="http://schemas.microsoft.com/office/drawing/2014/main" id="{F704BF20-CEEB-C5A1-6946-9730E2C8B426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3" name="Cube 352">
                  <a:extLst>
                    <a:ext uri="{FF2B5EF4-FFF2-40B4-BE49-F238E27FC236}">
                      <a16:creationId xmlns:a16="http://schemas.microsoft.com/office/drawing/2014/main" id="{D028ED20-A8E5-A868-AF78-C17E0BA34D02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4" name="Cube 353">
                  <a:extLst>
                    <a:ext uri="{FF2B5EF4-FFF2-40B4-BE49-F238E27FC236}">
                      <a16:creationId xmlns:a16="http://schemas.microsoft.com/office/drawing/2014/main" id="{48E3462D-8C0C-089D-EDDC-765743F1E6BB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Cube 354">
                  <a:extLst>
                    <a:ext uri="{FF2B5EF4-FFF2-40B4-BE49-F238E27FC236}">
                      <a16:creationId xmlns:a16="http://schemas.microsoft.com/office/drawing/2014/main" id="{21F29FF3-01A9-6E3A-3C2E-861817F48393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Cube 355">
                  <a:extLst>
                    <a:ext uri="{FF2B5EF4-FFF2-40B4-BE49-F238E27FC236}">
                      <a16:creationId xmlns:a16="http://schemas.microsoft.com/office/drawing/2014/main" id="{0460DB65-1360-BBC6-211C-DC55EFE25546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Cube 356">
                  <a:extLst>
                    <a:ext uri="{FF2B5EF4-FFF2-40B4-BE49-F238E27FC236}">
                      <a16:creationId xmlns:a16="http://schemas.microsoft.com/office/drawing/2014/main" id="{DA834679-F611-6AB5-FEE9-03A6A82B39F8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Cube 357">
                  <a:extLst>
                    <a:ext uri="{FF2B5EF4-FFF2-40B4-BE49-F238E27FC236}">
                      <a16:creationId xmlns:a16="http://schemas.microsoft.com/office/drawing/2014/main" id="{93464311-5534-06AE-AEFB-7DF83957464E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Cube 358">
                  <a:extLst>
                    <a:ext uri="{FF2B5EF4-FFF2-40B4-BE49-F238E27FC236}">
                      <a16:creationId xmlns:a16="http://schemas.microsoft.com/office/drawing/2014/main" id="{DDA94034-C243-26C2-EB96-4996215151E6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5" name="Group 294">
                <a:extLst>
                  <a:ext uri="{FF2B5EF4-FFF2-40B4-BE49-F238E27FC236}">
                    <a16:creationId xmlns:a16="http://schemas.microsoft.com/office/drawing/2014/main" id="{339B12CD-0067-976A-D9B6-0AD2AC5A0D65}"/>
                  </a:ext>
                </a:extLst>
              </p:cNvPr>
              <p:cNvGrpSpPr/>
              <p:nvPr/>
            </p:nvGrpSpPr>
            <p:grpSpPr>
              <a:xfrm>
                <a:off x="6218340" y="890202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340" name="Cube 339">
                  <a:extLst>
                    <a:ext uri="{FF2B5EF4-FFF2-40B4-BE49-F238E27FC236}">
                      <a16:creationId xmlns:a16="http://schemas.microsoft.com/office/drawing/2014/main" id="{D342FB93-1A2C-820B-91E6-6658FA9AA917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Cube 340">
                  <a:extLst>
                    <a:ext uri="{FF2B5EF4-FFF2-40B4-BE49-F238E27FC236}">
                      <a16:creationId xmlns:a16="http://schemas.microsoft.com/office/drawing/2014/main" id="{1B2C098B-45D5-13BB-755A-23F77E7486AD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Cube 341">
                  <a:extLst>
                    <a:ext uri="{FF2B5EF4-FFF2-40B4-BE49-F238E27FC236}">
                      <a16:creationId xmlns:a16="http://schemas.microsoft.com/office/drawing/2014/main" id="{3274A876-B296-5E93-E508-109B7CEF61E6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Cube 342">
                  <a:extLst>
                    <a:ext uri="{FF2B5EF4-FFF2-40B4-BE49-F238E27FC236}">
                      <a16:creationId xmlns:a16="http://schemas.microsoft.com/office/drawing/2014/main" id="{6139B464-30FD-0C7B-188A-71AFAF8F3A36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Cube 343">
                  <a:extLst>
                    <a:ext uri="{FF2B5EF4-FFF2-40B4-BE49-F238E27FC236}">
                      <a16:creationId xmlns:a16="http://schemas.microsoft.com/office/drawing/2014/main" id="{5929B9D8-0281-6426-20B3-6AFF1416618E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Cube 344">
                  <a:extLst>
                    <a:ext uri="{FF2B5EF4-FFF2-40B4-BE49-F238E27FC236}">
                      <a16:creationId xmlns:a16="http://schemas.microsoft.com/office/drawing/2014/main" id="{87CED912-C4FB-A348-6117-06BCD93D0423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Cube 345">
                  <a:extLst>
                    <a:ext uri="{FF2B5EF4-FFF2-40B4-BE49-F238E27FC236}">
                      <a16:creationId xmlns:a16="http://schemas.microsoft.com/office/drawing/2014/main" id="{F45D26E4-FD75-55F8-AD4B-B750554BD579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Cube 346">
                  <a:extLst>
                    <a:ext uri="{FF2B5EF4-FFF2-40B4-BE49-F238E27FC236}">
                      <a16:creationId xmlns:a16="http://schemas.microsoft.com/office/drawing/2014/main" id="{1904A295-E0BE-B613-6945-2EA30264B7B2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Cube 347">
                  <a:extLst>
                    <a:ext uri="{FF2B5EF4-FFF2-40B4-BE49-F238E27FC236}">
                      <a16:creationId xmlns:a16="http://schemas.microsoft.com/office/drawing/2014/main" id="{B621C6D0-C7D3-9922-7FB2-49B79C2C018C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Cube 348">
                  <a:extLst>
                    <a:ext uri="{FF2B5EF4-FFF2-40B4-BE49-F238E27FC236}">
                      <a16:creationId xmlns:a16="http://schemas.microsoft.com/office/drawing/2014/main" id="{9FAF5FFA-1AD7-E29F-3DE0-CE84D683423A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856DB6C3-21CB-FA06-11C4-716C8EC18919}"/>
                  </a:ext>
                </a:extLst>
              </p:cNvPr>
              <p:cNvGrpSpPr/>
              <p:nvPr/>
            </p:nvGrpSpPr>
            <p:grpSpPr>
              <a:xfrm>
                <a:off x="6311314" y="890288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330" name="Cube 329">
                  <a:extLst>
                    <a:ext uri="{FF2B5EF4-FFF2-40B4-BE49-F238E27FC236}">
                      <a16:creationId xmlns:a16="http://schemas.microsoft.com/office/drawing/2014/main" id="{0939E24F-FE38-97B4-AFBC-A59F571442B4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1" name="Cube 330">
                  <a:extLst>
                    <a:ext uri="{FF2B5EF4-FFF2-40B4-BE49-F238E27FC236}">
                      <a16:creationId xmlns:a16="http://schemas.microsoft.com/office/drawing/2014/main" id="{8C1AABF3-AD10-551C-BC00-5C7CF3726A1A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2" name="Cube 331">
                  <a:extLst>
                    <a:ext uri="{FF2B5EF4-FFF2-40B4-BE49-F238E27FC236}">
                      <a16:creationId xmlns:a16="http://schemas.microsoft.com/office/drawing/2014/main" id="{A3F5B3EC-0EC6-B5A0-8982-430700ADFB15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3" name="Cube 332">
                  <a:extLst>
                    <a:ext uri="{FF2B5EF4-FFF2-40B4-BE49-F238E27FC236}">
                      <a16:creationId xmlns:a16="http://schemas.microsoft.com/office/drawing/2014/main" id="{9F7CE5B2-B81E-6BA5-E37B-3DA162BD1FCA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4" name="Cube 333">
                  <a:extLst>
                    <a:ext uri="{FF2B5EF4-FFF2-40B4-BE49-F238E27FC236}">
                      <a16:creationId xmlns:a16="http://schemas.microsoft.com/office/drawing/2014/main" id="{F4673B6F-CE54-BB99-B25D-0E568EAC4EB4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5" name="Cube 334">
                  <a:extLst>
                    <a:ext uri="{FF2B5EF4-FFF2-40B4-BE49-F238E27FC236}">
                      <a16:creationId xmlns:a16="http://schemas.microsoft.com/office/drawing/2014/main" id="{E9D68EDB-C3B8-3156-8A13-C26FE3268529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6" name="Cube 335">
                  <a:extLst>
                    <a:ext uri="{FF2B5EF4-FFF2-40B4-BE49-F238E27FC236}">
                      <a16:creationId xmlns:a16="http://schemas.microsoft.com/office/drawing/2014/main" id="{11ADC6D8-6C2E-5C62-C880-12B50311F1BC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Cube 336">
                  <a:extLst>
                    <a:ext uri="{FF2B5EF4-FFF2-40B4-BE49-F238E27FC236}">
                      <a16:creationId xmlns:a16="http://schemas.microsoft.com/office/drawing/2014/main" id="{B026D54F-6E3D-653D-B86C-0B61F8A99FFF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Cube 337">
                  <a:extLst>
                    <a:ext uri="{FF2B5EF4-FFF2-40B4-BE49-F238E27FC236}">
                      <a16:creationId xmlns:a16="http://schemas.microsoft.com/office/drawing/2014/main" id="{564ABECF-B017-6476-3839-225829C4C996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Cube 338">
                  <a:extLst>
                    <a:ext uri="{FF2B5EF4-FFF2-40B4-BE49-F238E27FC236}">
                      <a16:creationId xmlns:a16="http://schemas.microsoft.com/office/drawing/2014/main" id="{663F72F8-C630-7804-EBDF-12C0A72888C5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E07521E3-5EC3-F09A-D60A-C7B500025402}"/>
                  </a:ext>
                </a:extLst>
              </p:cNvPr>
              <p:cNvGrpSpPr/>
              <p:nvPr/>
            </p:nvGrpSpPr>
            <p:grpSpPr>
              <a:xfrm>
                <a:off x="6403594" y="890377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320" name="Cube 319">
                  <a:extLst>
                    <a:ext uri="{FF2B5EF4-FFF2-40B4-BE49-F238E27FC236}">
                      <a16:creationId xmlns:a16="http://schemas.microsoft.com/office/drawing/2014/main" id="{36F2BB9E-3529-B16F-FC07-D4DA7CB47C53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1" name="Cube 320">
                  <a:extLst>
                    <a:ext uri="{FF2B5EF4-FFF2-40B4-BE49-F238E27FC236}">
                      <a16:creationId xmlns:a16="http://schemas.microsoft.com/office/drawing/2014/main" id="{B0BE008D-0966-A5EB-55F5-977F0F594359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Cube 321">
                  <a:extLst>
                    <a:ext uri="{FF2B5EF4-FFF2-40B4-BE49-F238E27FC236}">
                      <a16:creationId xmlns:a16="http://schemas.microsoft.com/office/drawing/2014/main" id="{21901A99-F7B2-7D73-EDD1-0EAF65D66322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Cube 322">
                  <a:extLst>
                    <a:ext uri="{FF2B5EF4-FFF2-40B4-BE49-F238E27FC236}">
                      <a16:creationId xmlns:a16="http://schemas.microsoft.com/office/drawing/2014/main" id="{F559581E-8D1B-7616-07FB-5A95C54EAF93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4" name="Cube 323">
                  <a:extLst>
                    <a:ext uri="{FF2B5EF4-FFF2-40B4-BE49-F238E27FC236}">
                      <a16:creationId xmlns:a16="http://schemas.microsoft.com/office/drawing/2014/main" id="{3BA6118A-AB4D-AAEB-F56B-E51C97169D3A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5" name="Cube 324">
                  <a:extLst>
                    <a:ext uri="{FF2B5EF4-FFF2-40B4-BE49-F238E27FC236}">
                      <a16:creationId xmlns:a16="http://schemas.microsoft.com/office/drawing/2014/main" id="{A642CFE0-DDBA-8472-8885-41CCD80E2FD7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6" name="Cube 325">
                  <a:extLst>
                    <a:ext uri="{FF2B5EF4-FFF2-40B4-BE49-F238E27FC236}">
                      <a16:creationId xmlns:a16="http://schemas.microsoft.com/office/drawing/2014/main" id="{E227C8B3-B24F-676C-B31C-A2878781AE08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7" name="Cube 326">
                  <a:extLst>
                    <a:ext uri="{FF2B5EF4-FFF2-40B4-BE49-F238E27FC236}">
                      <a16:creationId xmlns:a16="http://schemas.microsoft.com/office/drawing/2014/main" id="{23F19BB0-00A0-7F73-635C-7EF67AFC7B46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8" name="Cube 327">
                  <a:extLst>
                    <a:ext uri="{FF2B5EF4-FFF2-40B4-BE49-F238E27FC236}">
                      <a16:creationId xmlns:a16="http://schemas.microsoft.com/office/drawing/2014/main" id="{09997896-643C-0689-4A39-FE43391DC5C7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9" name="Cube 328">
                  <a:extLst>
                    <a:ext uri="{FF2B5EF4-FFF2-40B4-BE49-F238E27FC236}">
                      <a16:creationId xmlns:a16="http://schemas.microsoft.com/office/drawing/2014/main" id="{C3ED5A80-F012-DF53-B025-AA78A496DD9C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96C8D39A-CBC8-41D6-FCF2-F9CD88C0D1D8}"/>
                  </a:ext>
                </a:extLst>
              </p:cNvPr>
              <p:cNvGrpSpPr/>
              <p:nvPr/>
            </p:nvGrpSpPr>
            <p:grpSpPr>
              <a:xfrm>
                <a:off x="6488192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310" name="Cube 309">
                  <a:extLst>
                    <a:ext uri="{FF2B5EF4-FFF2-40B4-BE49-F238E27FC236}">
                      <a16:creationId xmlns:a16="http://schemas.microsoft.com/office/drawing/2014/main" id="{A4D13223-E9F4-E2BB-CB11-C7F1BE7E5BFB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Cube 310">
                  <a:extLst>
                    <a:ext uri="{FF2B5EF4-FFF2-40B4-BE49-F238E27FC236}">
                      <a16:creationId xmlns:a16="http://schemas.microsoft.com/office/drawing/2014/main" id="{995B3581-8E31-627A-A2F5-9EF40F84EA5A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Cube 311">
                  <a:extLst>
                    <a:ext uri="{FF2B5EF4-FFF2-40B4-BE49-F238E27FC236}">
                      <a16:creationId xmlns:a16="http://schemas.microsoft.com/office/drawing/2014/main" id="{C933D4AD-022F-A1B8-4052-F06EC9BC091A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Cube 312">
                  <a:extLst>
                    <a:ext uri="{FF2B5EF4-FFF2-40B4-BE49-F238E27FC236}">
                      <a16:creationId xmlns:a16="http://schemas.microsoft.com/office/drawing/2014/main" id="{2B7DA4D0-AB0F-DE01-1BE5-47112A590205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Cube 313">
                  <a:extLst>
                    <a:ext uri="{FF2B5EF4-FFF2-40B4-BE49-F238E27FC236}">
                      <a16:creationId xmlns:a16="http://schemas.microsoft.com/office/drawing/2014/main" id="{FBB05A9E-8384-AAB3-0CD7-E6FC8BC272E1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5" name="Cube 314">
                  <a:extLst>
                    <a:ext uri="{FF2B5EF4-FFF2-40B4-BE49-F238E27FC236}">
                      <a16:creationId xmlns:a16="http://schemas.microsoft.com/office/drawing/2014/main" id="{A7253035-51F1-C22A-6686-73810ECEF48A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Cube 315">
                  <a:extLst>
                    <a:ext uri="{FF2B5EF4-FFF2-40B4-BE49-F238E27FC236}">
                      <a16:creationId xmlns:a16="http://schemas.microsoft.com/office/drawing/2014/main" id="{F6833973-8E53-7D62-7C34-FDA696CE39DB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Cube 316">
                  <a:extLst>
                    <a:ext uri="{FF2B5EF4-FFF2-40B4-BE49-F238E27FC236}">
                      <a16:creationId xmlns:a16="http://schemas.microsoft.com/office/drawing/2014/main" id="{0E7AF113-0F86-77DB-60DD-79373C04453A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8" name="Cube 317">
                  <a:extLst>
                    <a:ext uri="{FF2B5EF4-FFF2-40B4-BE49-F238E27FC236}">
                      <a16:creationId xmlns:a16="http://schemas.microsoft.com/office/drawing/2014/main" id="{A48DE5BA-BE1A-5FE9-D749-147E8AD2D790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Cube 318">
                  <a:extLst>
                    <a:ext uri="{FF2B5EF4-FFF2-40B4-BE49-F238E27FC236}">
                      <a16:creationId xmlns:a16="http://schemas.microsoft.com/office/drawing/2014/main" id="{23881037-B99B-ECA2-3D5C-830FC67DE412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C99C6880-C58C-4787-81BE-E3D20936CF46}"/>
                  </a:ext>
                </a:extLst>
              </p:cNvPr>
              <p:cNvGrpSpPr/>
              <p:nvPr/>
            </p:nvGrpSpPr>
            <p:grpSpPr>
              <a:xfrm>
                <a:off x="6572787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300" name="Cube 299">
                  <a:extLst>
                    <a:ext uri="{FF2B5EF4-FFF2-40B4-BE49-F238E27FC236}">
                      <a16:creationId xmlns:a16="http://schemas.microsoft.com/office/drawing/2014/main" id="{6936DE42-C94C-A811-E25B-42B5A967D9D9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1" name="Cube 300">
                  <a:extLst>
                    <a:ext uri="{FF2B5EF4-FFF2-40B4-BE49-F238E27FC236}">
                      <a16:creationId xmlns:a16="http://schemas.microsoft.com/office/drawing/2014/main" id="{29BF8177-3179-E65A-6DEE-DA7596E3C14A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Cube 301">
                  <a:extLst>
                    <a:ext uri="{FF2B5EF4-FFF2-40B4-BE49-F238E27FC236}">
                      <a16:creationId xmlns:a16="http://schemas.microsoft.com/office/drawing/2014/main" id="{EBE79F6D-2B8B-6D64-6B1B-2483B081AF7E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Cube 302">
                  <a:extLst>
                    <a:ext uri="{FF2B5EF4-FFF2-40B4-BE49-F238E27FC236}">
                      <a16:creationId xmlns:a16="http://schemas.microsoft.com/office/drawing/2014/main" id="{8A827793-5FF8-57D0-2678-1F3EE9E226CA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Cube 303">
                  <a:extLst>
                    <a:ext uri="{FF2B5EF4-FFF2-40B4-BE49-F238E27FC236}">
                      <a16:creationId xmlns:a16="http://schemas.microsoft.com/office/drawing/2014/main" id="{6B3E34C5-B464-5557-A3DA-567EC5654241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5" name="Cube 304">
                  <a:extLst>
                    <a:ext uri="{FF2B5EF4-FFF2-40B4-BE49-F238E27FC236}">
                      <a16:creationId xmlns:a16="http://schemas.microsoft.com/office/drawing/2014/main" id="{1A5274D3-0CE0-398A-0405-B4E0B0FBAB5B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Cube 305">
                  <a:extLst>
                    <a:ext uri="{FF2B5EF4-FFF2-40B4-BE49-F238E27FC236}">
                      <a16:creationId xmlns:a16="http://schemas.microsoft.com/office/drawing/2014/main" id="{7D1327BE-5489-886C-66D5-1035F1F4C3A1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7" name="Cube 306">
                  <a:extLst>
                    <a:ext uri="{FF2B5EF4-FFF2-40B4-BE49-F238E27FC236}">
                      <a16:creationId xmlns:a16="http://schemas.microsoft.com/office/drawing/2014/main" id="{E48EBBEA-C63D-4380-ECE5-45907FB4D279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8" name="Cube 307">
                  <a:extLst>
                    <a:ext uri="{FF2B5EF4-FFF2-40B4-BE49-F238E27FC236}">
                      <a16:creationId xmlns:a16="http://schemas.microsoft.com/office/drawing/2014/main" id="{21AEE468-76B8-A0F9-C50F-E3C9E136F155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9" name="Cube 308">
                  <a:extLst>
                    <a:ext uri="{FF2B5EF4-FFF2-40B4-BE49-F238E27FC236}">
                      <a16:creationId xmlns:a16="http://schemas.microsoft.com/office/drawing/2014/main" id="{51D28909-0F94-7127-0442-3D03B24F0DBD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2E3648EB-7D04-FBE3-A9E1-EB0EA00D87FF}"/>
                </a:ext>
              </a:extLst>
            </p:cNvPr>
            <p:cNvGrpSpPr/>
            <p:nvPr/>
          </p:nvGrpSpPr>
          <p:grpSpPr>
            <a:xfrm>
              <a:off x="4146900" y="2978060"/>
              <a:ext cx="545500" cy="542970"/>
              <a:chOff x="5763234" y="889936"/>
              <a:chExt cx="927003" cy="922704"/>
            </a:xfrm>
            <a:solidFill>
              <a:srgbClr val="CDE345"/>
            </a:solidFill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29DAAD87-A090-49A3-BF1C-9CD2533486C3}"/>
                  </a:ext>
                </a:extLst>
              </p:cNvPr>
              <p:cNvGrpSpPr/>
              <p:nvPr/>
            </p:nvGrpSpPr>
            <p:grpSpPr>
              <a:xfrm>
                <a:off x="5763234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280" name="Cube 279">
                  <a:extLst>
                    <a:ext uri="{FF2B5EF4-FFF2-40B4-BE49-F238E27FC236}">
                      <a16:creationId xmlns:a16="http://schemas.microsoft.com/office/drawing/2014/main" id="{56ADCDB4-9562-DBF9-7BF7-FA630466798B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1" name="Cube 280">
                  <a:extLst>
                    <a:ext uri="{FF2B5EF4-FFF2-40B4-BE49-F238E27FC236}">
                      <a16:creationId xmlns:a16="http://schemas.microsoft.com/office/drawing/2014/main" id="{80682F15-95FB-0389-9B16-300EE36C3A9F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2" name="Cube 281">
                  <a:extLst>
                    <a:ext uri="{FF2B5EF4-FFF2-40B4-BE49-F238E27FC236}">
                      <a16:creationId xmlns:a16="http://schemas.microsoft.com/office/drawing/2014/main" id="{F8E87772-B2C4-955B-AD3A-52A816A45C43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3" name="Cube 282">
                  <a:extLst>
                    <a:ext uri="{FF2B5EF4-FFF2-40B4-BE49-F238E27FC236}">
                      <a16:creationId xmlns:a16="http://schemas.microsoft.com/office/drawing/2014/main" id="{9B58B0A1-0656-5187-58FD-BCA0FECFEE5B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4" name="Cube 283">
                  <a:extLst>
                    <a:ext uri="{FF2B5EF4-FFF2-40B4-BE49-F238E27FC236}">
                      <a16:creationId xmlns:a16="http://schemas.microsoft.com/office/drawing/2014/main" id="{DADEB9F3-9F3F-DFC5-E81F-D271C77CB816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Cube 284">
                  <a:extLst>
                    <a:ext uri="{FF2B5EF4-FFF2-40B4-BE49-F238E27FC236}">
                      <a16:creationId xmlns:a16="http://schemas.microsoft.com/office/drawing/2014/main" id="{18B2834F-0F7E-5661-062B-76C349BBAA25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Cube 285">
                  <a:extLst>
                    <a:ext uri="{FF2B5EF4-FFF2-40B4-BE49-F238E27FC236}">
                      <a16:creationId xmlns:a16="http://schemas.microsoft.com/office/drawing/2014/main" id="{E624A3AE-3941-B7CE-73D1-6AEFED8C1A7E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Cube 286">
                  <a:extLst>
                    <a:ext uri="{FF2B5EF4-FFF2-40B4-BE49-F238E27FC236}">
                      <a16:creationId xmlns:a16="http://schemas.microsoft.com/office/drawing/2014/main" id="{9F6F9592-6F29-1B07-FA10-F9BDA1BB9089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Cube 287">
                  <a:extLst>
                    <a:ext uri="{FF2B5EF4-FFF2-40B4-BE49-F238E27FC236}">
                      <a16:creationId xmlns:a16="http://schemas.microsoft.com/office/drawing/2014/main" id="{230D15FE-EE69-E7D3-8024-ACF704FE4EE0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Cube 288">
                  <a:extLst>
                    <a:ext uri="{FF2B5EF4-FFF2-40B4-BE49-F238E27FC236}">
                      <a16:creationId xmlns:a16="http://schemas.microsoft.com/office/drawing/2014/main" id="{25524E6D-DC5B-B00C-6FBD-966A6F688B07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EA288E73-F9D3-7229-277A-2A0F4821DB22}"/>
                  </a:ext>
                </a:extLst>
              </p:cNvPr>
              <p:cNvGrpSpPr/>
              <p:nvPr/>
            </p:nvGrpSpPr>
            <p:grpSpPr>
              <a:xfrm>
                <a:off x="5855514" y="890025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270" name="Cube 269">
                  <a:extLst>
                    <a:ext uri="{FF2B5EF4-FFF2-40B4-BE49-F238E27FC236}">
                      <a16:creationId xmlns:a16="http://schemas.microsoft.com/office/drawing/2014/main" id="{3D0814AF-C7E7-4DE0-B5B1-5D0A5B7B6F46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Cube 270">
                  <a:extLst>
                    <a:ext uri="{FF2B5EF4-FFF2-40B4-BE49-F238E27FC236}">
                      <a16:creationId xmlns:a16="http://schemas.microsoft.com/office/drawing/2014/main" id="{E80DBEF8-CB5D-9741-B837-242CB3E5DE39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2" name="Cube 271">
                  <a:extLst>
                    <a:ext uri="{FF2B5EF4-FFF2-40B4-BE49-F238E27FC236}">
                      <a16:creationId xmlns:a16="http://schemas.microsoft.com/office/drawing/2014/main" id="{B81D8AA7-73F4-7573-A38D-7CE774FDCB6A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3" name="Cube 272">
                  <a:extLst>
                    <a:ext uri="{FF2B5EF4-FFF2-40B4-BE49-F238E27FC236}">
                      <a16:creationId xmlns:a16="http://schemas.microsoft.com/office/drawing/2014/main" id="{F1D36519-6641-7AA7-BEDD-6FF1ED80B85C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4" name="Cube 273">
                  <a:extLst>
                    <a:ext uri="{FF2B5EF4-FFF2-40B4-BE49-F238E27FC236}">
                      <a16:creationId xmlns:a16="http://schemas.microsoft.com/office/drawing/2014/main" id="{13B52D98-62D3-C74F-C22C-B22FF825735F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5" name="Cube 274">
                  <a:extLst>
                    <a:ext uri="{FF2B5EF4-FFF2-40B4-BE49-F238E27FC236}">
                      <a16:creationId xmlns:a16="http://schemas.microsoft.com/office/drawing/2014/main" id="{30258D78-AA5A-BE3D-24F0-0F6A98FB6053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Cube 275">
                  <a:extLst>
                    <a:ext uri="{FF2B5EF4-FFF2-40B4-BE49-F238E27FC236}">
                      <a16:creationId xmlns:a16="http://schemas.microsoft.com/office/drawing/2014/main" id="{284E8CF4-2648-9B40-822F-C9B1D597ECA1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7" name="Cube 276">
                  <a:extLst>
                    <a:ext uri="{FF2B5EF4-FFF2-40B4-BE49-F238E27FC236}">
                      <a16:creationId xmlns:a16="http://schemas.microsoft.com/office/drawing/2014/main" id="{41E93385-9C55-7509-9C12-EA79D01CD1D4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Cube 277">
                  <a:extLst>
                    <a:ext uri="{FF2B5EF4-FFF2-40B4-BE49-F238E27FC236}">
                      <a16:creationId xmlns:a16="http://schemas.microsoft.com/office/drawing/2014/main" id="{300834F4-2152-3E69-1052-177D9AE1D208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Cube 278">
                  <a:extLst>
                    <a:ext uri="{FF2B5EF4-FFF2-40B4-BE49-F238E27FC236}">
                      <a16:creationId xmlns:a16="http://schemas.microsoft.com/office/drawing/2014/main" id="{EDD9293E-573A-679D-3E98-5F6789F8BD3E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21B87BFE-3985-5EA6-314C-374A62949278}"/>
                  </a:ext>
                </a:extLst>
              </p:cNvPr>
              <p:cNvGrpSpPr/>
              <p:nvPr/>
            </p:nvGrpSpPr>
            <p:grpSpPr>
              <a:xfrm>
                <a:off x="5948488" y="890111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260" name="Cube 259">
                  <a:extLst>
                    <a:ext uri="{FF2B5EF4-FFF2-40B4-BE49-F238E27FC236}">
                      <a16:creationId xmlns:a16="http://schemas.microsoft.com/office/drawing/2014/main" id="{9BDF8615-B29D-4266-99DD-2B008316C82E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Cube 260">
                  <a:extLst>
                    <a:ext uri="{FF2B5EF4-FFF2-40B4-BE49-F238E27FC236}">
                      <a16:creationId xmlns:a16="http://schemas.microsoft.com/office/drawing/2014/main" id="{2E2D1876-F8DD-D710-2F0C-6CFA566D3594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Cube 261">
                  <a:extLst>
                    <a:ext uri="{FF2B5EF4-FFF2-40B4-BE49-F238E27FC236}">
                      <a16:creationId xmlns:a16="http://schemas.microsoft.com/office/drawing/2014/main" id="{E2B2B59A-6ECF-EED1-0661-3E6B9574D95B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Cube 262">
                  <a:extLst>
                    <a:ext uri="{FF2B5EF4-FFF2-40B4-BE49-F238E27FC236}">
                      <a16:creationId xmlns:a16="http://schemas.microsoft.com/office/drawing/2014/main" id="{291B1521-6F21-5271-2E05-7305E909A1E8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Cube 263">
                  <a:extLst>
                    <a:ext uri="{FF2B5EF4-FFF2-40B4-BE49-F238E27FC236}">
                      <a16:creationId xmlns:a16="http://schemas.microsoft.com/office/drawing/2014/main" id="{6036C498-71BF-8A51-FF6C-6463D3FBC602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Cube 264">
                  <a:extLst>
                    <a:ext uri="{FF2B5EF4-FFF2-40B4-BE49-F238E27FC236}">
                      <a16:creationId xmlns:a16="http://schemas.microsoft.com/office/drawing/2014/main" id="{664B331C-FE8C-7F49-6BB3-9DA50B741C7B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Cube 265">
                  <a:extLst>
                    <a:ext uri="{FF2B5EF4-FFF2-40B4-BE49-F238E27FC236}">
                      <a16:creationId xmlns:a16="http://schemas.microsoft.com/office/drawing/2014/main" id="{8B2A7AF5-B181-B89C-6499-FD20503D7C9A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Cube 266">
                  <a:extLst>
                    <a:ext uri="{FF2B5EF4-FFF2-40B4-BE49-F238E27FC236}">
                      <a16:creationId xmlns:a16="http://schemas.microsoft.com/office/drawing/2014/main" id="{E85D695A-3759-183D-25F0-FAA01437F6ED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Cube 267">
                  <a:extLst>
                    <a:ext uri="{FF2B5EF4-FFF2-40B4-BE49-F238E27FC236}">
                      <a16:creationId xmlns:a16="http://schemas.microsoft.com/office/drawing/2014/main" id="{2D316914-B35B-5268-761D-0463315D5FDB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Cube 268">
                  <a:extLst>
                    <a:ext uri="{FF2B5EF4-FFF2-40B4-BE49-F238E27FC236}">
                      <a16:creationId xmlns:a16="http://schemas.microsoft.com/office/drawing/2014/main" id="{9EF6085B-7073-74C3-A1D9-894B2C6D102E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80CFE15-04EC-BED0-CAB0-8DA9FA68D510}"/>
                  </a:ext>
                </a:extLst>
              </p:cNvPr>
              <p:cNvGrpSpPr/>
              <p:nvPr/>
            </p:nvGrpSpPr>
            <p:grpSpPr>
              <a:xfrm>
                <a:off x="6040768" y="890200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250" name="Cube 249">
                  <a:extLst>
                    <a:ext uri="{FF2B5EF4-FFF2-40B4-BE49-F238E27FC236}">
                      <a16:creationId xmlns:a16="http://schemas.microsoft.com/office/drawing/2014/main" id="{B6CC13D9-377B-F68C-C3F2-EBE7DB5A5027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Cube 250">
                  <a:extLst>
                    <a:ext uri="{FF2B5EF4-FFF2-40B4-BE49-F238E27FC236}">
                      <a16:creationId xmlns:a16="http://schemas.microsoft.com/office/drawing/2014/main" id="{03252168-3CF5-57FF-66FC-9696EDD98E6C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Cube 251">
                  <a:extLst>
                    <a:ext uri="{FF2B5EF4-FFF2-40B4-BE49-F238E27FC236}">
                      <a16:creationId xmlns:a16="http://schemas.microsoft.com/office/drawing/2014/main" id="{D80CB013-D1B0-36A8-C4A7-9575E325B773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Cube 252">
                  <a:extLst>
                    <a:ext uri="{FF2B5EF4-FFF2-40B4-BE49-F238E27FC236}">
                      <a16:creationId xmlns:a16="http://schemas.microsoft.com/office/drawing/2014/main" id="{8F3A1EDD-B1DD-2615-322C-AC2F139C3EA4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Cube 253">
                  <a:extLst>
                    <a:ext uri="{FF2B5EF4-FFF2-40B4-BE49-F238E27FC236}">
                      <a16:creationId xmlns:a16="http://schemas.microsoft.com/office/drawing/2014/main" id="{9F92DA3C-091F-CC78-3A35-0D511AB6C810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Cube 254">
                  <a:extLst>
                    <a:ext uri="{FF2B5EF4-FFF2-40B4-BE49-F238E27FC236}">
                      <a16:creationId xmlns:a16="http://schemas.microsoft.com/office/drawing/2014/main" id="{7B2B9445-F65F-DC69-2753-311B96A51224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Cube 255">
                  <a:extLst>
                    <a:ext uri="{FF2B5EF4-FFF2-40B4-BE49-F238E27FC236}">
                      <a16:creationId xmlns:a16="http://schemas.microsoft.com/office/drawing/2014/main" id="{E370290C-177E-252B-8A00-709C1B17AB0B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Cube 256">
                  <a:extLst>
                    <a:ext uri="{FF2B5EF4-FFF2-40B4-BE49-F238E27FC236}">
                      <a16:creationId xmlns:a16="http://schemas.microsoft.com/office/drawing/2014/main" id="{6CD0502E-FC62-298F-39FC-64A62D8442E9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Cube 257">
                  <a:extLst>
                    <a:ext uri="{FF2B5EF4-FFF2-40B4-BE49-F238E27FC236}">
                      <a16:creationId xmlns:a16="http://schemas.microsoft.com/office/drawing/2014/main" id="{E8B2AF2A-47A4-A63F-3D7E-99BA814EDD8D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Cube 258">
                  <a:extLst>
                    <a:ext uri="{FF2B5EF4-FFF2-40B4-BE49-F238E27FC236}">
                      <a16:creationId xmlns:a16="http://schemas.microsoft.com/office/drawing/2014/main" id="{D1637B07-6FF2-A932-C6E1-D839E736076E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6C91C859-A6A9-6A4A-A038-4C5AC7AB3D40}"/>
                  </a:ext>
                </a:extLst>
              </p:cNvPr>
              <p:cNvGrpSpPr/>
              <p:nvPr/>
            </p:nvGrpSpPr>
            <p:grpSpPr>
              <a:xfrm>
                <a:off x="6126060" y="890113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240" name="Cube 239">
                  <a:extLst>
                    <a:ext uri="{FF2B5EF4-FFF2-40B4-BE49-F238E27FC236}">
                      <a16:creationId xmlns:a16="http://schemas.microsoft.com/office/drawing/2014/main" id="{83A64DC4-5C5B-D910-2DC6-F87B1E27B9DC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Cube 240">
                  <a:extLst>
                    <a:ext uri="{FF2B5EF4-FFF2-40B4-BE49-F238E27FC236}">
                      <a16:creationId xmlns:a16="http://schemas.microsoft.com/office/drawing/2014/main" id="{6C60A488-F887-E074-78BA-AB14E96E37C0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Cube 241">
                  <a:extLst>
                    <a:ext uri="{FF2B5EF4-FFF2-40B4-BE49-F238E27FC236}">
                      <a16:creationId xmlns:a16="http://schemas.microsoft.com/office/drawing/2014/main" id="{4F42592D-DEC6-CC58-804F-2D30C5A94B10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Cube 242">
                  <a:extLst>
                    <a:ext uri="{FF2B5EF4-FFF2-40B4-BE49-F238E27FC236}">
                      <a16:creationId xmlns:a16="http://schemas.microsoft.com/office/drawing/2014/main" id="{FF814ED6-A28A-068A-E785-D6D33DAA4112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Cube 243">
                  <a:extLst>
                    <a:ext uri="{FF2B5EF4-FFF2-40B4-BE49-F238E27FC236}">
                      <a16:creationId xmlns:a16="http://schemas.microsoft.com/office/drawing/2014/main" id="{3D2413F7-EBBF-4A93-6D0F-B64380FC624C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Cube 244">
                  <a:extLst>
                    <a:ext uri="{FF2B5EF4-FFF2-40B4-BE49-F238E27FC236}">
                      <a16:creationId xmlns:a16="http://schemas.microsoft.com/office/drawing/2014/main" id="{DF5C1B85-DFD0-70A5-61E1-9F81C30FAE9C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Cube 245">
                  <a:extLst>
                    <a:ext uri="{FF2B5EF4-FFF2-40B4-BE49-F238E27FC236}">
                      <a16:creationId xmlns:a16="http://schemas.microsoft.com/office/drawing/2014/main" id="{3B35740D-4A8F-F059-65A9-CC36BD66CF44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Cube 246">
                  <a:extLst>
                    <a:ext uri="{FF2B5EF4-FFF2-40B4-BE49-F238E27FC236}">
                      <a16:creationId xmlns:a16="http://schemas.microsoft.com/office/drawing/2014/main" id="{78C345AB-AB41-E334-A6D7-837E3333B677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Cube 247">
                  <a:extLst>
                    <a:ext uri="{FF2B5EF4-FFF2-40B4-BE49-F238E27FC236}">
                      <a16:creationId xmlns:a16="http://schemas.microsoft.com/office/drawing/2014/main" id="{13277518-870C-534B-2016-4E8F4C50AC7F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Cube 248">
                  <a:extLst>
                    <a:ext uri="{FF2B5EF4-FFF2-40B4-BE49-F238E27FC236}">
                      <a16:creationId xmlns:a16="http://schemas.microsoft.com/office/drawing/2014/main" id="{41C2B038-AF16-B23E-4143-5E87639B771E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F326BFA0-9727-DA50-9470-312A9ACB9884}"/>
                  </a:ext>
                </a:extLst>
              </p:cNvPr>
              <p:cNvGrpSpPr/>
              <p:nvPr/>
            </p:nvGrpSpPr>
            <p:grpSpPr>
              <a:xfrm>
                <a:off x="6218340" y="890202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230" name="Cube 229">
                  <a:extLst>
                    <a:ext uri="{FF2B5EF4-FFF2-40B4-BE49-F238E27FC236}">
                      <a16:creationId xmlns:a16="http://schemas.microsoft.com/office/drawing/2014/main" id="{9727033D-8091-6018-5C08-A9213F2C34B3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Cube 230">
                  <a:extLst>
                    <a:ext uri="{FF2B5EF4-FFF2-40B4-BE49-F238E27FC236}">
                      <a16:creationId xmlns:a16="http://schemas.microsoft.com/office/drawing/2014/main" id="{415C7E4D-3AC0-C0FF-5865-96A79A52F149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Cube 231">
                  <a:extLst>
                    <a:ext uri="{FF2B5EF4-FFF2-40B4-BE49-F238E27FC236}">
                      <a16:creationId xmlns:a16="http://schemas.microsoft.com/office/drawing/2014/main" id="{022D6EE0-FE77-3FA7-84D4-A9B5582F838D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Cube 232">
                  <a:extLst>
                    <a:ext uri="{FF2B5EF4-FFF2-40B4-BE49-F238E27FC236}">
                      <a16:creationId xmlns:a16="http://schemas.microsoft.com/office/drawing/2014/main" id="{1CA40C45-9116-C857-4EFC-5949F5961A46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Cube 233">
                  <a:extLst>
                    <a:ext uri="{FF2B5EF4-FFF2-40B4-BE49-F238E27FC236}">
                      <a16:creationId xmlns:a16="http://schemas.microsoft.com/office/drawing/2014/main" id="{EA58EE94-A805-7E9C-83B9-D4411D63AD86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Cube 234">
                  <a:extLst>
                    <a:ext uri="{FF2B5EF4-FFF2-40B4-BE49-F238E27FC236}">
                      <a16:creationId xmlns:a16="http://schemas.microsoft.com/office/drawing/2014/main" id="{9AE4967D-51D5-B458-AAB0-E9CD57052A5D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Cube 235">
                  <a:extLst>
                    <a:ext uri="{FF2B5EF4-FFF2-40B4-BE49-F238E27FC236}">
                      <a16:creationId xmlns:a16="http://schemas.microsoft.com/office/drawing/2014/main" id="{F82909DB-035E-21FD-8214-18F2599158BD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Cube 236">
                  <a:extLst>
                    <a:ext uri="{FF2B5EF4-FFF2-40B4-BE49-F238E27FC236}">
                      <a16:creationId xmlns:a16="http://schemas.microsoft.com/office/drawing/2014/main" id="{44AE6A63-D4CD-A9D2-4894-002B059AFE15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Cube 237">
                  <a:extLst>
                    <a:ext uri="{FF2B5EF4-FFF2-40B4-BE49-F238E27FC236}">
                      <a16:creationId xmlns:a16="http://schemas.microsoft.com/office/drawing/2014/main" id="{F5CD5CCA-A790-F644-9AD6-5781C9188C0F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Cube 238">
                  <a:extLst>
                    <a:ext uri="{FF2B5EF4-FFF2-40B4-BE49-F238E27FC236}">
                      <a16:creationId xmlns:a16="http://schemas.microsoft.com/office/drawing/2014/main" id="{7197B0B2-7219-C5C2-07E3-FB4F8A5AC2AB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FDCB0CE7-B518-CA9F-AF25-17D73FBEE714}"/>
                  </a:ext>
                </a:extLst>
              </p:cNvPr>
              <p:cNvGrpSpPr/>
              <p:nvPr/>
            </p:nvGrpSpPr>
            <p:grpSpPr>
              <a:xfrm>
                <a:off x="6311314" y="890288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220" name="Cube 219">
                  <a:extLst>
                    <a:ext uri="{FF2B5EF4-FFF2-40B4-BE49-F238E27FC236}">
                      <a16:creationId xmlns:a16="http://schemas.microsoft.com/office/drawing/2014/main" id="{893E6946-FA00-F3DD-7E14-39E3034C61CE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Cube 220">
                  <a:extLst>
                    <a:ext uri="{FF2B5EF4-FFF2-40B4-BE49-F238E27FC236}">
                      <a16:creationId xmlns:a16="http://schemas.microsoft.com/office/drawing/2014/main" id="{F42BF7B2-B330-C5A3-296D-2EE57D936E46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Cube 221">
                  <a:extLst>
                    <a:ext uri="{FF2B5EF4-FFF2-40B4-BE49-F238E27FC236}">
                      <a16:creationId xmlns:a16="http://schemas.microsoft.com/office/drawing/2014/main" id="{548FF0D6-AA08-24BE-CF8A-498B97CD231E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Cube 222">
                  <a:extLst>
                    <a:ext uri="{FF2B5EF4-FFF2-40B4-BE49-F238E27FC236}">
                      <a16:creationId xmlns:a16="http://schemas.microsoft.com/office/drawing/2014/main" id="{F644E8F7-C2A0-5AFE-15A1-331FAE18CF0F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Cube 223">
                  <a:extLst>
                    <a:ext uri="{FF2B5EF4-FFF2-40B4-BE49-F238E27FC236}">
                      <a16:creationId xmlns:a16="http://schemas.microsoft.com/office/drawing/2014/main" id="{D45A4375-6479-B5DB-3982-8CA4AB05865E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Cube 224">
                  <a:extLst>
                    <a:ext uri="{FF2B5EF4-FFF2-40B4-BE49-F238E27FC236}">
                      <a16:creationId xmlns:a16="http://schemas.microsoft.com/office/drawing/2014/main" id="{D3148DC7-A5AB-1DB1-BA4B-3BDD6FEE1CF4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Cube 225">
                  <a:extLst>
                    <a:ext uri="{FF2B5EF4-FFF2-40B4-BE49-F238E27FC236}">
                      <a16:creationId xmlns:a16="http://schemas.microsoft.com/office/drawing/2014/main" id="{F6D7ECDC-D36A-91F5-F423-589D724D72AC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Cube 226">
                  <a:extLst>
                    <a:ext uri="{FF2B5EF4-FFF2-40B4-BE49-F238E27FC236}">
                      <a16:creationId xmlns:a16="http://schemas.microsoft.com/office/drawing/2014/main" id="{04638C9A-7CB9-19E3-004E-01DB33B710CE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Cube 227">
                  <a:extLst>
                    <a:ext uri="{FF2B5EF4-FFF2-40B4-BE49-F238E27FC236}">
                      <a16:creationId xmlns:a16="http://schemas.microsoft.com/office/drawing/2014/main" id="{BF0EC73C-590E-B8C5-565B-7092A96D7272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Cube 228">
                  <a:extLst>
                    <a:ext uri="{FF2B5EF4-FFF2-40B4-BE49-F238E27FC236}">
                      <a16:creationId xmlns:a16="http://schemas.microsoft.com/office/drawing/2014/main" id="{7B652F64-D4A5-DDAD-4E48-9A77FBC9BE5E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E648B213-7334-6212-1551-0E5C24271EA3}"/>
                  </a:ext>
                </a:extLst>
              </p:cNvPr>
              <p:cNvGrpSpPr/>
              <p:nvPr/>
            </p:nvGrpSpPr>
            <p:grpSpPr>
              <a:xfrm>
                <a:off x="6403594" y="890377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210" name="Cube 209">
                  <a:extLst>
                    <a:ext uri="{FF2B5EF4-FFF2-40B4-BE49-F238E27FC236}">
                      <a16:creationId xmlns:a16="http://schemas.microsoft.com/office/drawing/2014/main" id="{4BFE7673-560A-AE41-4856-51F1673B02A0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Cube 210">
                  <a:extLst>
                    <a:ext uri="{FF2B5EF4-FFF2-40B4-BE49-F238E27FC236}">
                      <a16:creationId xmlns:a16="http://schemas.microsoft.com/office/drawing/2014/main" id="{34D36436-A666-7E28-5A0E-734397CF5280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Cube 211">
                  <a:extLst>
                    <a:ext uri="{FF2B5EF4-FFF2-40B4-BE49-F238E27FC236}">
                      <a16:creationId xmlns:a16="http://schemas.microsoft.com/office/drawing/2014/main" id="{ADD8C83A-41FF-E2E8-F993-88BB963B2C8E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Cube 212">
                  <a:extLst>
                    <a:ext uri="{FF2B5EF4-FFF2-40B4-BE49-F238E27FC236}">
                      <a16:creationId xmlns:a16="http://schemas.microsoft.com/office/drawing/2014/main" id="{2CE5C2BF-4741-7221-6BF9-66D97D61ED11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Cube 213">
                  <a:extLst>
                    <a:ext uri="{FF2B5EF4-FFF2-40B4-BE49-F238E27FC236}">
                      <a16:creationId xmlns:a16="http://schemas.microsoft.com/office/drawing/2014/main" id="{8FCD8616-3C5A-42AA-B661-AC4FFACC1E94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Cube 214">
                  <a:extLst>
                    <a:ext uri="{FF2B5EF4-FFF2-40B4-BE49-F238E27FC236}">
                      <a16:creationId xmlns:a16="http://schemas.microsoft.com/office/drawing/2014/main" id="{3EA3F107-E048-6B36-AE2B-E7CDC3BBC9B3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Cube 215">
                  <a:extLst>
                    <a:ext uri="{FF2B5EF4-FFF2-40B4-BE49-F238E27FC236}">
                      <a16:creationId xmlns:a16="http://schemas.microsoft.com/office/drawing/2014/main" id="{8713D4DE-63A2-B173-2C18-81A50607401E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Cube 216">
                  <a:extLst>
                    <a:ext uri="{FF2B5EF4-FFF2-40B4-BE49-F238E27FC236}">
                      <a16:creationId xmlns:a16="http://schemas.microsoft.com/office/drawing/2014/main" id="{449A3E84-186B-51D6-6A05-958279A2A76D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Cube 217">
                  <a:extLst>
                    <a:ext uri="{FF2B5EF4-FFF2-40B4-BE49-F238E27FC236}">
                      <a16:creationId xmlns:a16="http://schemas.microsoft.com/office/drawing/2014/main" id="{07AF8137-8CAB-6C98-D77A-905263D3FF71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Cube 218">
                  <a:extLst>
                    <a:ext uri="{FF2B5EF4-FFF2-40B4-BE49-F238E27FC236}">
                      <a16:creationId xmlns:a16="http://schemas.microsoft.com/office/drawing/2014/main" id="{C194FA0C-0E25-6F07-59C6-07D09CB950BA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4014A376-804D-D66A-2B46-AEA0F46A9DE1}"/>
                  </a:ext>
                </a:extLst>
              </p:cNvPr>
              <p:cNvGrpSpPr/>
              <p:nvPr/>
            </p:nvGrpSpPr>
            <p:grpSpPr>
              <a:xfrm>
                <a:off x="6488192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200" name="Cube 199">
                  <a:extLst>
                    <a:ext uri="{FF2B5EF4-FFF2-40B4-BE49-F238E27FC236}">
                      <a16:creationId xmlns:a16="http://schemas.microsoft.com/office/drawing/2014/main" id="{B68CA481-B391-4D61-6270-E61AC830AA43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Cube 200">
                  <a:extLst>
                    <a:ext uri="{FF2B5EF4-FFF2-40B4-BE49-F238E27FC236}">
                      <a16:creationId xmlns:a16="http://schemas.microsoft.com/office/drawing/2014/main" id="{E9D96B92-7322-8B1F-5BFD-53BBCC6E59EA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Cube 201">
                  <a:extLst>
                    <a:ext uri="{FF2B5EF4-FFF2-40B4-BE49-F238E27FC236}">
                      <a16:creationId xmlns:a16="http://schemas.microsoft.com/office/drawing/2014/main" id="{4C9F4333-217B-812F-8D3F-C0DC2E03EEE1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Cube 202">
                  <a:extLst>
                    <a:ext uri="{FF2B5EF4-FFF2-40B4-BE49-F238E27FC236}">
                      <a16:creationId xmlns:a16="http://schemas.microsoft.com/office/drawing/2014/main" id="{4CF0DE3C-A3C6-0487-1DCF-CE914DA13E9B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Cube 203">
                  <a:extLst>
                    <a:ext uri="{FF2B5EF4-FFF2-40B4-BE49-F238E27FC236}">
                      <a16:creationId xmlns:a16="http://schemas.microsoft.com/office/drawing/2014/main" id="{C55621E8-07B6-88FB-B7FA-D77388BABC0A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Cube 204">
                  <a:extLst>
                    <a:ext uri="{FF2B5EF4-FFF2-40B4-BE49-F238E27FC236}">
                      <a16:creationId xmlns:a16="http://schemas.microsoft.com/office/drawing/2014/main" id="{91BE86CF-F801-A997-2533-88D2AC9195E3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Cube 205">
                  <a:extLst>
                    <a:ext uri="{FF2B5EF4-FFF2-40B4-BE49-F238E27FC236}">
                      <a16:creationId xmlns:a16="http://schemas.microsoft.com/office/drawing/2014/main" id="{42F4ED92-AD8B-C007-23B3-79C001AAA44A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Cube 206">
                  <a:extLst>
                    <a:ext uri="{FF2B5EF4-FFF2-40B4-BE49-F238E27FC236}">
                      <a16:creationId xmlns:a16="http://schemas.microsoft.com/office/drawing/2014/main" id="{CF85311C-4BB6-22FA-A74C-34245075C81C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Cube 207">
                  <a:extLst>
                    <a:ext uri="{FF2B5EF4-FFF2-40B4-BE49-F238E27FC236}">
                      <a16:creationId xmlns:a16="http://schemas.microsoft.com/office/drawing/2014/main" id="{21BCD071-A0E8-B6B2-4133-BEA52C77B758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Cube 208">
                  <a:extLst>
                    <a:ext uri="{FF2B5EF4-FFF2-40B4-BE49-F238E27FC236}">
                      <a16:creationId xmlns:a16="http://schemas.microsoft.com/office/drawing/2014/main" id="{E803150F-B8D2-9838-EBFF-2A9C70807C15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977100C7-48AD-C6A1-9DBC-6CBD1512F10A}"/>
                  </a:ext>
                </a:extLst>
              </p:cNvPr>
              <p:cNvGrpSpPr/>
              <p:nvPr/>
            </p:nvGrpSpPr>
            <p:grpSpPr>
              <a:xfrm>
                <a:off x="6572787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190" name="Cube 189">
                  <a:extLst>
                    <a:ext uri="{FF2B5EF4-FFF2-40B4-BE49-F238E27FC236}">
                      <a16:creationId xmlns:a16="http://schemas.microsoft.com/office/drawing/2014/main" id="{19E20B58-63C9-BB53-689F-53CEA6538CB3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Cube 190">
                  <a:extLst>
                    <a:ext uri="{FF2B5EF4-FFF2-40B4-BE49-F238E27FC236}">
                      <a16:creationId xmlns:a16="http://schemas.microsoft.com/office/drawing/2014/main" id="{9D9535E7-607A-EE00-A49B-5289E1B27324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Cube 191">
                  <a:extLst>
                    <a:ext uri="{FF2B5EF4-FFF2-40B4-BE49-F238E27FC236}">
                      <a16:creationId xmlns:a16="http://schemas.microsoft.com/office/drawing/2014/main" id="{68222D32-EC42-1C45-0466-823AD2FA684C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Cube 192">
                  <a:extLst>
                    <a:ext uri="{FF2B5EF4-FFF2-40B4-BE49-F238E27FC236}">
                      <a16:creationId xmlns:a16="http://schemas.microsoft.com/office/drawing/2014/main" id="{F586759F-20FC-8CDF-254B-360267B80324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Cube 193">
                  <a:extLst>
                    <a:ext uri="{FF2B5EF4-FFF2-40B4-BE49-F238E27FC236}">
                      <a16:creationId xmlns:a16="http://schemas.microsoft.com/office/drawing/2014/main" id="{FC173AF5-BA45-A491-BE13-6415ED4D16C0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Cube 194">
                  <a:extLst>
                    <a:ext uri="{FF2B5EF4-FFF2-40B4-BE49-F238E27FC236}">
                      <a16:creationId xmlns:a16="http://schemas.microsoft.com/office/drawing/2014/main" id="{4AA61C92-566F-472D-768D-8A6DB163BF23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Cube 195">
                  <a:extLst>
                    <a:ext uri="{FF2B5EF4-FFF2-40B4-BE49-F238E27FC236}">
                      <a16:creationId xmlns:a16="http://schemas.microsoft.com/office/drawing/2014/main" id="{81911813-859D-9A4F-35AA-16B98ADC960C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Cube 196">
                  <a:extLst>
                    <a:ext uri="{FF2B5EF4-FFF2-40B4-BE49-F238E27FC236}">
                      <a16:creationId xmlns:a16="http://schemas.microsoft.com/office/drawing/2014/main" id="{EE8241C8-870C-49CE-B773-A6D4622020F4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Cube 197">
                  <a:extLst>
                    <a:ext uri="{FF2B5EF4-FFF2-40B4-BE49-F238E27FC236}">
                      <a16:creationId xmlns:a16="http://schemas.microsoft.com/office/drawing/2014/main" id="{6088DC6B-DB72-2F04-3D2D-221708379EF0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Cube 198">
                  <a:extLst>
                    <a:ext uri="{FF2B5EF4-FFF2-40B4-BE49-F238E27FC236}">
                      <a16:creationId xmlns:a16="http://schemas.microsoft.com/office/drawing/2014/main" id="{174A93BE-8187-F8DF-2A51-3CB8E46E0202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00" name="TextBox 399">
            <a:extLst>
              <a:ext uri="{FF2B5EF4-FFF2-40B4-BE49-F238E27FC236}">
                <a16:creationId xmlns:a16="http://schemas.microsoft.com/office/drawing/2014/main" id="{F835EF4C-3120-9712-C3C3-A36B718395C6}"/>
              </a:ext>
            </a:extLst>
          </p:cNvPr>
          <p:cNvSpPr txBox="1"/>
          <p:nvPr/>
        </p:nvSpPr>
        <p:spPr>
          <a:xfrm>
            <a:off x="7490575" y="3022380"/>
            <a:ext cx="1242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3 200</a:t>
            </a: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E4D9C172-BF57-8540-DA40-61E2AE246AF9}"/>
              </a:ext>
            </a:extLst>
          </p:cNvPr>
          <p:cNvSpPr txBox="1"/>
          <p:nvPr/>
        </p:nvSpPr>
        <p:spPr>
          <a:xfrm>
            <a:off x="8650785" y="2980937"/>
            <a:ext cx="3173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Ba </a:t>
            </a:r>
            <a:r>
              <a:rPr lang="en-US" sz="2800" b="1" dirty="0" err="1"/>
              <a:t>nghìn</a:t>
            </a:r>
            <a:r>
              <a:rPr lang="en-US" sz="2800" b="1" dirty="0"/>
              <a:t> </a:t>
            </a:r>
            <a:r>
              <a:rPr lang="en-US" sz="2800" b="1" dirty="0" err="1"/>
              <a:t>hai</a:t>
            </a:r>
            <a:r>
              <a:rPr lang="en-US" sz="2800" b="1" dirty="0"/>
              <a:t> </a:t>
            </a:r>
            <a:r>
              <a:rPr lang="en-US" sz="2800" b="1" dirty="0" err="1"/>
              <a:t>trăm</a:t>
            </a:r>
            <a:endParaRPr lang="en-US" sz="2800" b="1" dirty="0"/>
          </a:p>
        </p:txBody>
      </p: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A6C06BE9-7A52-30E9-4CEC-92C5ECC287A2}"/>
              </a:ext>
            </a:extLst>
          </p:cNvPr>
          <p:cNvGrpSpPr/>
          <p:nvPr/>
        </p:nvGrpSpPr>
        <p:grpSpPr>
          <a:xfrm>
            <a:off x="5547031" y="4166503"/>
            <a:ext cx="535186" cy="533607"/>
            <a:chOff x="5454021" y="4189652"/>
            <a:chExt cx="535186" cy="533607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6B41438A-8B98-A07F-33C3-C52EF5770FAF}"/>
                </a:ext>
              </a:extLst>
            </p:cNvPr>
            <p:cNvGrpSpPr/>
            <p:nvPr/>
          </p:nvGrpSpPr>
          <p:grpSpPr>
            <a:xfrm>
              <a:off x="5683192" y="4189652"/>
              <a:ext cx="76845" cy="533607"/>
              <a:chOff x="4228046" y="529386"/>
              <a:chExt cx="117450" cy="922263"/>
            </a:xfrm>
            <a:solidFill>
              <a:srgbClr val="CDE345"/>
            </a:solidFill>
          </p:grpSpPr>
          <p:sp>
            <p:nvSpPr>
              <p:cNvPr id="427" name="Cube 426">
                <a:extLst>
                  <a:ext uri="{FF2B5EF4-FFF2-40B4-BE49-F238E27FC236}">
                    <a16:creationId xmlns:a16="http://schemas.microsoft.com/office/drawing/2014/main" id="{B03F16D0-FA7C-1B37-11AF-BC696C601FC9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Cube 427">
                <a:extLst>
                  <a:ext uri="{FF2B5EF4-FFF2-40B4-BE49-F238E27FC236}">
                    <a16:creationId xmlns:a16="http://schemas.microsoft.com/office/drawing/2014/main" id="{3B3C7099-91CD-9381-389B-7BB96B612860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Cube 428">
                <a:extLst>
                  <a:ext uri="{FF2B5EF4-FFF2-40B4-BE49-F238E27FC236}">
                    <a16:creationId xmlns:a16="http://schemas.microsoft.com/office/drawing/2014/main" id="{A10DE1C5-E63D-B0C4-40EB-D91B52C84F86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Cube 429">
                <a:extLst>
                  <a:ext uri="{FF2B5EF4-FFF2-40B4-BE49-F238E27FC236}">
                    <a16:creationId xmlns:a16="http://schemas.microsoft.com/office/drawing/2014/main" id="{64CFC48B-91E6-5DEC-3DFF-E7E6C51230D2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Cube 430">
                <a:extLst>
                  <a:ext uri="{FF2B5EF4-FFF2-40B4-BE49-F238E27FC236}">
                    <a16:creationId xmlns:a16="http://schemas.microsoft.com/office/drawing/2014/main" id="{D95F1387-EEBE-47C8-A42A-AB4974B695D8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Cube 431">
                <a:extLst>
                  <a:ext uri="{FF2B5EF4-FFF2-40B4-BE49-F238E27FC236}">
                    <a16:creationId xmlns:a16="http://schemas.microsoft.com/office/drawing/2014/main" id="{3B1CA299-6498-6785-8075-9EE4FA79666F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Cube 432">
                <a:extLst>
                  <a:ext uri="{FF2B5EF4-FFF2-40B4-BE49-F238E27FC236}">
                    <a16:creationId xmlns:a16="http://schemas.microsoft.com/office/drawing/2014/main" id="{27614A8C-932B-9D80-405B-8E2964A25084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Cube 433">
                <a:extLst>
                  <a:ext uri="{FF2B5EF4-FFF2-40B4-BE49-F238E27FC236}">
                    <a16:creationId xmlns:a16="http://schemas.microsoft.com/office/drawing/2014/main" id="{B11C4D07-EAF1-3C7C-5993-12C8ABD25721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Cube 434">
                <a:extLst>
                  <a:ext uri="{FF2B5EF4-FFF2-40B4-BE49-F238E27FC236}">
                    <a16:creationId xmlns:a16="http://schemas.microsoft.com/office/drawing/2014/main" id="{976E1A11-627B-14C5-C14B-015DC29C4F98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Cube 435">
                <a:extLst>
                  <a:ext uri="{FF2B5EF4-FFF2-40B4-BE49-F238E27FC236}">
                    <a16:creationId xmlns:a16="http://schemas.microsoft.com/office/drawing/2014/main" id="{96EC10BC-8BB5-85C3-DBD2-D8ACF0E08E06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4" name="Group 403">
              <a:extLst>
                <a:ext uri="{FF2B5EF4-FFF2-40B4-BE49-F238E27FC236}">
                  <a16:creationId xmlns:a16="http://schemas.microsoft.com/office/drawing/2014/main" id="{F92DF24E-CEA1-CDE7-D64B-5B84FD3E4AA1}"/>
                </a:ext>
              </a:extLst>
            </p:cNvPr>
            <p:cNvGrpSpPr/>
            <p:nvPr/>
          </p:nvGrpSpPr>
          <p:grpSpPr>
            <a:xfrm>
              <a:off x="5454021" y="4189652"/>
              <a:ext cx="535186" cy="533607"/>
              <a:chOff x="5454021" y="4189652"/>
              <a:chExt cx="535186" cy="533607"/>
            </a:xfrm>
          </p:grpSpPr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8A54D4EA-952D-1948-76F8-67F39356ECB3}"/>
                  </a:ext>
                </a:extLst>
              </p:cNvPr>
              <p:cNvGrpSpPr/>
              <p:nvPr/>
            </p:nvGrpSpPr>
            <p:grpSpPr>
              <a:xfrm>
                <a:off x="5454021" y="4189652"/>
                <a:ext cx="76845" cy="533607"/>
                <a:chOff x="4228046" y="529386"/>
                <a:chExt cx="117450" cy="922263"/>
              </a:xfrm>
              <a:solidFill>
                <a:srgbClr val="CDE345"/>
              </a:solidFill>
            </p:grpSpPr>
            <p:sp>
              <p:nvSpPr>
                <p:cNvPr id="417" name="Cube 416">
                  <a:extLst>
                    <a:ext uri="{FF2B5EF4-FFF2-40B4-BE49-F238E27FC236}">
                      <a16:creationId xmlns:a16="http://schemas.microsoft.com/office/drawing/2014/main" id="{37DDEE28-100F-16DE-8001-20B1083882C3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Cube 417">
                  <a:extLst>
                    <a:ext uri="{FF2B5EF4-FFF2-40B4-BE49-F238E27FC236}">
                      <a16:creationId xmlns:a16="http://schemas.microsoft.com/office/drawing/2014/main" id="{FB16888F-66D8-DC7B-8BEF-89FEEE571CEC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9" name="Cube 418">
                  <a:extLst>
                    <a:ext uri="{FF2B5EF4-FFF2-40B4-BE49-F238E27FC236}">
                      <a16:creationId xmlns:a16="http://schemas.microsoft.com/office/drawing/2014/main" id="{D38F2847-B024-2636-16BB-BD36466765C0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Cube 419">
                  <a:extLst>
                    <a:ext uri="{FF2B5EF4-FFF2-40B4-BE49-F238E27FC236}">
                      <a16:creationId xmlns:a16="http://schemas.microsoft.com/office/drawing/2014/main" id="{79F0ECA7-8389-1EBD-08CD-1AEB86CD6578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Cube 420">
                  <a:extLst>
                    <a:ext uri="{FF2B5EF4-FFF2-40B4-BE49-F238E27FC236}">
                      <a16:creationId xmlns:a16="http://schemas.microsoft.com/office/drawing/2014/main" id="{DE396413-55A6-58C3-8DEF-6144209F12B2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Cube 421">
                  <a:extLst>
                    <a:ext uri="{FF2B5EF4-FFF2-40B4-BE49-F238E27FC236}">
                      <a16:creationId xmlns:a16="http://schemas.microsoft.com/office/drawing/2014/main" id="{2F3E48AD-3765-12A6-57FA-AD30C579910C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Cube 422">
                  <a:extLst>
                    <a:ext uri="{FF2B5EF4-FFF2-40B4-BE49-F238E27FC236}">
                      <a16:creationId xmlns:a16="http://schemas.microsoft.com/office/drawing/2014/main" id="{35998232-0735-D6AE-CEAD-86C7D1FE1BA5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4" name="Cube 423">
                  <a:extLst>
                    <a:ext uri="{FF2B5EF4-FFF2-40B4-BE49-F238E27FC236}">
                      <a16:creationId xmlns:a16="http://schemas.microsoft.com/office/drawing/2014/main" id="{0E9B8E58-3B0A-9A8C-13F0-D122045648A3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Cube 424">
                  <a:extLst>
                    <a:ext uri="{FF2B5EF4-FFF2-40B4-BE49-F238E27FC236}">
                      <a16:creationId xmlns:a16="http://schemas.microsoft.com/office/drawing/2014/main" id="{6E4D3719-18DB-7269-E3D6-FD9CBB3BE411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6" name="Cube 425">
                  <a:extLst>
                    <a:ext uri="{FF2B5EF4-FFF2-40B4-BE49-F238E27FC236}">
                      <a16:creationId xmlns:a16="http://schemas.microsoft.com/office/drawing/2014/main" id="{0B84D388-EC72-586C-DDFA-22DCD6F3F3AC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6" name="Group 405">
                <a:extLst>
                  <a:ext uri="{FF2B5EF4-FFF2-40B4-BE49-F238E27FC236}">
                    <a16:creationId xmlns:a16="http://schemas.microsoft.com/office/drawing/2014/main" id="{E773A9AA-63A3-76AD-E522-86BD7FEFAB2F}"/>
                  </a:ext>
                </a:extLst>
              </p:cNvPr>
              <p:cNvGrpSpPr/>
              <p:nvPr/>
            </p:nvGrpSpPr>
            <p:grpSpPr>
              <a:xfrm>
                <a:off x="5912362" y="4189652"/>
                <a:ext cx="76845" cy="533607"/>
                <a:chOff x="4228046" y="529386"/>
                <a:chExt cx="117450" cy="922263"/>
              </a:xfrm>
              <a:solidFill>
                <a:srgbClr val="CDE345"/>
              </a:solidFill>
            </p:grpSpPr>
            <p:sp>
              <p:nvSpPr>
                <p:cNvPr id="407" name="Cube 406">
                  <a:extLst>
                    <a:ext uri="{FF2B5EF4-FFF2-40B4-BE49-F238E27FC236}">
                      <a16:creationId xmlns:a16="http://schemas.microsoft.com/office/drawing/2014/main" id="{3F53BFAA-3F81-463C-CB04-001AEE13E325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Cube 407">
                  <a:extLst>
                    <a:ext uri="{FF2B5EF4-FFF2-40B4-BE49-F238E27FC236}">
                      <a16:creationId xmlns:a16="http://schemas.microsoft.com/office/drawing/2014/main" id="{365D1B5B-628E-9AD8-9F01-D7DD49EB743B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Cube 408">
                  <a:extLst>
                    <a:ext uri="{FF2B5EF4-FFF2-40B4-BE49-F238E27FC236}">
                      <a16:creationId xmlns:a16="http://schemas.microsoft.com/office/drawing/2014/main" id="{1A5D0434-B617-14BD-B762-BEBF335C724D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Cube 409">
                  <a:extLst>
                    <a:ext uri="{FF2B5EF4-FFF2-40B4-BE49-F238E27FC236}">
                      <a16:creationId xmlns:a16="http://schemas.microsoft.com/office/drawing/2014/main" id="{2299B6B0-20E9-83A7-6D41-704D812CB143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Cube 410">
                  <a:extLst>
                    <a:ext uri="{FF2B5EF4-FFF2-40B4-BE49-F238E27FC236}">
                      <a16:creationId xmlns:a16="http://schemas.microsoft.com/office/drawing/2014/main" id="{8DB3D5FF-8B57-25A4-E91C-52556478C037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Cube 411">
                  <a:extLst>
                    <a:ext uri="{FF2B5EF4-FFF2-40B4-BE49-F238E27FC236}">
                      <a16:creationId xmlns:a16="http://schemas.microsoft.com/office/drawing/2014/main" id="{9CE33437-5B7A-F7F6-99CA-757E628F1B0A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Cube 412">
                  <a:extLst>
                    <a:ext uri="{FF2B5EF4-FFF2-40B4-BE49-F238E27FC236}">
                      <a16:creationId xmlns:a16="http://schemas.microsoft.com/office/drawing/2014/main" id="{FBB446B9-79E6-5E2E-7D55-97835AA24723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Cube 413">
                  <a:extLst>
                    <a:ext uri="{FF2B5EF4-FFF2-40B4-BE49-F238E27FC236}">
                      <a16:creationId xmlns:a16="http://schemas.microsoft.com/office/drawing/2014/main" id="{D9862FC9-3E8E-CD1A-5FAA-C85AC3F4C71A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Cube 414">
                  <a:extLst>
                    <a:ext uri="{FF2B5EF4-FFF2-40B4-BE49-F238E27FC236}">
                      <a16:creationId xmlns:a16="http://schemas.microsoft.com/office/drawing/2014/main" id="{AD8DB44A-DE82-A8E5-A429-01D021F68744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Cube 415">
                  <a:extLst>
                    <a:ext uri="{FF2B5EF4-FFF2-40B4-BE49-F238E27FC236}">
                      <a16:creationId xmlns:a16="http://schemas.microsoft.com/office/drawing/2014/main" id="{10779789-7B98-66C8-9236-EE693A274816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6FA79415-4597-5346-ACAD-978EBA4EEBCD}"/>
              </a:ext>
            </a:extLst>
          </p:cNvPr>
          <p:cNvGrpSpPr/>
          <p:nvPr/>
        </p:nvGrpSpPr>
        <p:grpSpPr>
          <a:xfrm>
            <a:off x="6671347" y="4409088"/>
            <a:ext cx="493184" cy="87758"/>
            <a:chOff x="6740796" y="4432237"/>
            <a:chExt cx="493184" cy="87758"/>
          </a:xfrm>
        </p:grpSpPr>
        <p:sp>
          <p:nvSpPr>
            <p:cNvPr id="438" name="Cube 437">
              <a:extLst>
                <a:ext uri="{FF2B5EF4-FFF2-40B4-BE49-F238E27FC236}">
                  <a16:creationId xmlns:a16="http://schemas.microsoft.com/office/drawing/2014/main" id="{7A4CA8D9-F859-B81A-FAA1-46F672798240}"/>
                </a:ext>
              </a:extLst>
            </p:cNvPr>
            <p:cNvSpPr/>
            <p:nvPr/>
          </p:nvSpPr>
          <p:spPr>
            <a:xfrm>
              <a:off x="6740796" y="4432237"/>
              <a:ext cx="80261" cy="80261"/>
            </a:xfrm>
            <a:prstGeom prst="cube">
              <a:avLst/>
            </a:prstGeom>
            <a:solidFill>
              <a:srgbClr val="CDE345"/>
            </a:solidFill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Cube 438">
              <a:extLst>
                <a:ext uri="{FF2B5EF4-FFF2-40B4-BE49-F238E27FC236}">
                  <a16:creationId xmlns:a16="http://schemas.microsoft.com/office/drawing/2014/main" id="{EB842C03-6BF3-9E96-2DF8-ECD99C165D42}"/>
                </a:ext>
              </a:extLst>
            </p:cNvPr>
            <p:cNvSpPr/>
            <p:nvPr/>
          </p:nvSpPr>
          <p:spPr>
            <a:xfrm>
              <a:off x="6878437" y="4432237"/>
              <a:ext cx="80261" cy="80261"/>
            </a:xfrm>
            <a:prstGeom prst="cube">
              <a:avLst/>
            </a:prstGeom>
            <a:solidFill>
              <a:srgbClr val="CDE345"/>
            </a:solidFill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Cube 439">
              <a:extLst>
                <a:ext uri="{FF2B5EF4-FFF2-40B4-BE49-F238E27FC236}">
                  <a16:creationId xmlns:a16="http://schemas.microsoft.com/office/drawing/2014/main" id="{30DAD8DF-54C6-CA9D-54FD-3C5FDD4D504C}"/>
                </a:ext>
              </a:extLst>
            </p:cNvPr>
            <p:cNvSpPr/>
            <p:nvPr/>
          </p:nvSpPr>
          <p:spPr>
            <a:xfrm>
              <a:off x="7016078" y="4439734"/>
              <a:ext cx="80261" cy="80261"/>
            </a:xfrm>
            <a:prstGeom prst="cube">
              <a:avLst/>
            </a:prstGeom>
            <a:solidFill>
              <a:srgbClr val="CDE345"/>
            </a:solidFill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Cube 440">
              <a:extLst>
                <a:ext uri="{FF2B5EF4-FFF2-40B4-BE49-F238E27FC236}">
                  <a16:creationId xmlns:a16="http://schemas.microsoft.com/office/drawing/2014/main" id="{F97E25CA-8E77-2EF8-6839-02A4F579EB63}"/>
                </a:ext>
              </a:extLst>
            </p:cNvPr>
            <p:cNvSpPr/>
            <p:nvPr/>
          </p:nvSpPr>
          <p:spPr>
            <a:xfrm>
              <a:off x="7153719" y="4432237"/>
              <a:ext cx="80261" cy="80261"/>
            </a:xfrm>
            <a:prstGeom prst="cube">
              <a:avLst/>
            </a:prstGeom>
            <a:solidFill>
              <a:srgbClr val="CDE345"/>
            </a:solidFill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2" name="TextBox 441">
            <a:extLst>
              <a:ext uri="{FF2B5EF4-FFF2-40B4-BE49-F238E27FC236}">
                <a16:creationId xmlns:a16="http://schemas.microsoft.com/office/drawing/2014/main" id="{2886AA56-117C-E7CA-B9F0-F91CF5FDCB8B}"/>
              </a:ext>
            </a:extLst>
          </p:cNvPr>
          <p:cNvSpPr txBox="1"/>
          <p:nvPr/>
        </p:nvSpPr>
        <p:spPr>
          <a:xfrm>
            <a:off x="7490575" y="4121173"/>
            <a:ext cx="1242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2 034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C90CA433-7461-A2BE-7015-6EC8F0E8C9CA}"/>
              </a:ext>
            </a:extLst>
          </p:cNvPr>
          <p:cNvSpPr txBox="1"/>
          <p:nvPr/>
        </p:nvSpPr>
        <p:spPr>
          <a:xfrm>
            <a:off x="8638975" y="3943432"/>
            <a:ext cx="3420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Hai </a:t>
            </a:r>
            <a:r>
              <a:rPr lang="en-US" sz="2800" b="1" dirty="0" err="1"/>
              <a:t>nghìn</a:t>
            </a:r>
            <a:r>
              <a:rPr lang="en-US" sz="2800" b="1" dirty="0"/>
              <a:t>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trăm</a:t>
            </a:r>
            <a:r>
              <a:rPr lang="en-US" sz="2800" b="1" dirty="0"/>
              <a:t> </a:t>
            </a:r>
            <a:r>
              <a:rPr lang="en-US" sz="2800" b="1" dirty="0" err="1"/>
              <a:t>ba</a:t>
            </a:r>
            <a:r>
              <a:rPr lang="en-US" sz="2800" b="1" dirty="0"/>
              <a:t> </a:t>
            </a:r>
            <a:r>
              <a:rPr lang="en-US" sz="2800" b="1" dirty="0" err="1"/>
              <a:t>mươi</a:t>
            </a:r>
            <a:r>
              <a:rPr lang="en-US" sz="2800" b="1" dirty="0"/>
              <a:t> </a:t>
            </a:r>
            <a:r>
              <a:rPr lang="en-US" sz="2800" b="1" dirty="0" err="1"/>
              <a:t>tư</a:t>
            </a:r>
            <a:endParaRPr lang="en-US" sz="2800" b="1" dirty="0"/>
          </a:p>
        </p:txBody>
      </p:sp>
      <p:sp>
        <p:nvSpPr>
          <p:cNvPr id="444" name="Cube 443">
            <a:extLst>
              <a:ext uri="{FF2B5EF4-FFF2-40B4-BE49-F238E27FC236}">
                <a16:creationId xmlns:a16="http://schemas.microsoft.com/office/drawing/2014/main" id="{E65FE57B-90C4-FA51-EA28-3296B7F904A0}"/>
              </a:ext>
            </a:extLst>
          </p:cNvPr>
          <p:cNvSpPr/>
          <p:nvPr/>
        </p:nvSpPr>
        <p:spPr>
          <a:xfrm>
            <a:off x="6946629" y="5581362"/>
            <a:ext cx="80261" cy="80261"/>
          </a:xfrm>
          <a:prstGeom prst="cube">
            <a:avLst/>
          </a:prstGeom>
          <a:solidFill>
            <a:srgbClr val="CDE345"/>
          </a:solidFill>
          <a:ln>
            <a:solidFill>
              <a:srgbClr val="6BA9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A0522500-385C-6E1C-4445-95B4B933A4A2}"/>
              </a:ext>
            </a:extLst>
          </p:cNvPr>
          <p:cNvSpPr txBox="1"/>
          <p:nvPr/>
        </p:nvSpPr>
        <p:spPr>
          <a:xfrm>
            <a:off x="7490575" y="5362310"/>
            <a:ext cx="1242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2 001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345F67E9-2C5D-A5A4-215D-B77B982495DA}"/>
              </a:ext>
            </a:extLst>
          </p:cNvPr>
          <p:cNvSpPr txBox="1"/>
          <p:nvPr/>
        </p:nvSpPr>
        <p:spPr>
          <a:xfrm>
            <a:off x="8638975" y="5184569"/>
            <a:ext cx="3420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Hai </a:t>
            </a:r>
            <a:r>
              <a:rPr lang="en-US" sz="2800" b="1" dirty="0" err="1"/>
              <a:t>nghìn</a:t>
            </a:r>
            <a:r>
              <a:rPr lang="en-US" sz="2800" b="1" dirty="0"/>
              <a:t>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trăm</a:t>
            </a:r>
            <a:r>
              <a:rPr lang="en-US" sz="2800" b="1" dirty="0"/>
              <a:t> </a:t>
            </a:r>
            <a:r>
              <a:rPr lang="en-US" sz="2800" b="1" dirty="0" err="1"/>
              <a:t>linh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2" grpId="0" animBg="1"/>
      <p:bldP spid="163" grpId="0" animBg="1"/>
      <p:bldP spid="164" grpId="0"/>
      <p:bldP spid="165" grpId="0"/>
      <p:bldP spid="400" grpId="0"/>
      <p:bldP spid="401" grpId="0"/>
      <p:bldP spid="442" grpId="0"/>
      <p:bldP spid="443" grpId="0"/>
      <p:bldP spid="444" grpId="0" animBg="1"/>
      <p:bldP spid="445" grpId="0"/>
      <p:bldP spid="4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AE51503-6C5B-8289-B2D8-C5F86529F2C1}"/>
              </a:ext>
            </a:extLst>
          </p:cNvPr>
          <p:cNvSpPr/>
          <p:nvPr/>
        </p:nvSpPr>
        <p:spPr>
          <a:xfrm>
            <a:off x="1491154" y="485914"/>
            <a:ext cx="29201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1.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0" name="Table 5">
            <a:extLst>
              <a:ext uri="{FF2B5EF4-FFF2-40B4-BE49-F238E27FC236}">
                <a16:creationId xmlns:a16="http://schemas.microsoft.com/office/drawing/2014/main" id="{A4155CB2-DAB0-420D-7973-29B512195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459202"/>
              </p:ext>
            </p:extLst>
          </p:nvPr>
        </p:nvGraphicFramePr>
        <p:xfrm>
          <a:off x="1619668" y="1672604"/>
          <a:ext cx="9102165" cy="42132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55300">
                  <a:extLst>
                    <a:ext uri="{9D8B030D-6E8A-4147-A177-3AD203B41FA5}">
                      <a16:colId xmlns:a16="http://schemas.microsoft.com/office/drawing/2014/main" val="2891481356"/>
                    </a:ext>
                  </a:extLst>
                </a:gridCol>
                <a:gridCol w="6546865">
                  <a:extLst>
                    <a:ext uri="{9D8B030D-6E8A-4147-A177-3AD203B41FA5}">
                      <a16:colId xmlns:a16="http://schemas.microsoft.com/office/drawing/2014/main" val="2849036313"/>
                    </a:ext>
                  </a:extLst>
                </a:gridCol>
              </a:tblGrid>
              <a:tr h="7384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Viết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Đọc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909948"/>
                  </a:ext>
                </a:extLst>
              </a:tr>
              <a:tr h="80268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287123"/>
                  </a:ext>
                </a:extLst>
              </a:tr>
              <a:tr h="80268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263036"/>
                  </a:ext>
                </a:extLst>
              </a:tr>
              <a:tr h="80268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810079"/>
                  </a:ext>
                </a:extLst>
              </a:tr>
              <a:tr h="80268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830242"/>
                  </a:ext>
                </a:extLst>
              </a:tr>
            </a:tbl>
          </a:graphicData>
        </a:graphic>
      </p:graphicFrame>
      <p:grpSp>
        <p:nvGrpSpPr>
          <p:cNvPr id="51" name="Group 50">
            <a:extLst>
              <a:ext uri="{FF2B5EF4-FFF2-40B4-BE49-F238E27FC236}">
                <a16:creationId xmlns:a16="http://schemas.microsoft.com/office/drawing/2014/main" id="{BE7A84F9-E714-1375-DC7A-2C8FD67B18CD}"/>
              </a:ext>
            </a:extLst>
          </p:cNvPr>
          <p:cNvGrpSpPr/>
          <p:nvPr/>
        </p:nvGrpSpPr>
        <p:grpSpPr>
          <a:xfrm>
            <a:off x="2329810" y="2485037"/>
            <a:ext cx="8047779" cy="3142466"/>
            <a:chOff x="1160767" y="2091497"/>
            <a:chExt cx="8047779" cy="314246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082C1-6886-A681-151C-0CB6BEA3C5FA}"/>
                </a:ext>
              </a:extLst>
            </p:cNvPr>
            <p:cNvSpPr txBox="1"/>
            <p:nvPr/>
          </p:nvSpPr>
          <p:spPr>
            <a:xfrm>
              <a:off x="1160770" y="2114510"/>
              <a:ext cx="1242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5 194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3BF1661-20A9-4A5E-7607-A48F328D65D4}"/>
                </a:ext>
              </a:extLst>
            </p:cNvPr>
            <p:cNvSpPr txBox="1"/>
            <p:nvPr/>
          </p:nvSpPr>
          <p:spPr>
            <a:xfrm>
              <a:off x="1160769" y="3025050"/>
              <a:ext cx="1242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3CA19E-73FA-1FC7-104E-398F8BB1E983}"/>
                </a:ext>
              </a:extLst>
            </p:cNvPr>
            <p:cNvSpPr txBox="1"/>
            <p:nvPr/>
          </p:nvSpPr>
          <p:spPr>
            <a:xfrm>
              <a:off x="1160768" y="4643789"/>
              <a:ext cx="1242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777F32-5FA8-6C4E-939B-C55480A27D7F}"/>
                </a:ext>
              </a:extLst>
            </p:cNvPr>
            <p:cNvSpPr txBox="1"/>
            <p:nvPr/>
          </p:nvSpPr>
          <p:spPr>
            <a:xfrm>
              <a:off x="5637742" y="2091497"/>
              <a:ext cx="1242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8C45A9F-2EAD-F93C-EC3F-1A8D57458696}"/>
                </a:ext>
              </a:extLst>
            </p:cNvPr>
            <p:cNvSpPr txBox="1"/>
            <p:nvPr/>
          </p:nvSpPr>
          <p:spPr>
            <a:xfrm>
              <a:off x="5637741" y="3889341"/>
              <a:ext cx="1242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2C35B12-74C8-F227-7308-225FD8C2C836}"/>
                </a:ext>
              </a:extLst>
            </p:cNvPr>
            <p:cNvSpPr txBox="1"/>
            <p:nvPr/>
          </p:nvSpPr>
          <p:spPr>
            <a:xfrm>
              <a:off x="3468754" y="3007645"/>
              <a:ext cx="57397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Sáu</a:t>
              </a:r>
              <a:r>
                <a:rPr lang="en-US" sz="3200" b="1" dirty="0"/>
                <a:t> </a:t>
              </a:r>
              <a:r>
                <a:rPr lang="en-US" sz="3200" b="1" dirty="0" err="1"/>
                <a:t>nghìn</a:t>
              </a:r>
              <a:r>
                <a:rPr lang="en-US" sz="3200" b="1" dirty="0"/>
                <a:t> </a:t>
              </a:r>
              <a:r>
                <a:rPr lang="en-US" sz="3200" b="1" dirty="0" err="1"/>
                <a:t>chín</a:t>
              </a:r>
              <a:r>
                <a:rPr lang="en-US" sz="3200" b="1" dirty="0"/>
                <a:t> </a:t>
              </a:r>
              <a:r>
                <a:rPr lang="en-US" sz="3200" b="1" dirty="0" err="1"/>
                <a:t>trăm</a:t>
              </a:r>
              <a:endParaRPr lang="en-US" sz="3200" b="1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C68D8B4-306A-F67E-1106-101B6DD56B15}"/>
                </a:ext>
              </a:extLst>
            </p:cNvPr>
            <p:cNvSpPr txBox="1"/>
            <p:nvPr/>
          </p:nvSpPr>
          <p:spPr>
            <a:xfrm>
              <a:off x="3389264" y="4649188"/>
              <a:ext cx="57397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Tám</a:t>
              </a:r>
              <a:r>
                <a:rPr lang="en-US" sz="3200" b="1" dirty="0"/>
                <a:t> </a:t>
              </a:r>
              <a:r>
                <a:rPr lang="en-US" sz="3200" b="1" dirty="0" err="1"/>
                <a:t>nghìn</a:t>
              </a:r>
              <a:r>
                <a:rPr lang="en-US" sz="3200" b="1" dirty="0"/>
                <a:t> </a:t>
              </a:r>
              <a:r>
                <a:rPr lang="en-US" sz="3200" b="1" dirty="0" err="1"/>
                <a:t>sáu</a:t>
              </a:r>
              <a:r>
                <a:rPr lang="en-US" sz="3200" b="1" dirty="0"/>
                <a:t> </a:t>
              </a:r>
              <a:r>
                <a:rPr lang="en-US" sz="3200" b="1" dirty="0" err="1"/>
                <a:t>trăm</a:t>
              </a:r>
              <a:r>
                <a:rPr lang="en-US" sz="3200" b="1" dirty="0"/>
                <a:t> </a:t>
              </a:r>
              <a:r>
                <a:rPr lang="en-US" sz="3200" b="1" dirty="0" err="1"/>
                <a:t>linh</a:t>
              </a:r>
              <a:r>
                <a:rPr lang="en-US" sz="3200" b="1" dirty="0"/>
                <a:t> </a:t>
              </a:r>
              <a:r>
                <a:rPr lang="en-US" sz="3200" b="1" dirty="0" err="1"/>
                <a:t>ba</a:t>
              </a:r>
              <a:endParaRPr lang="en-US" sz="3200" b="1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7E8AE2A-3729-4328-0FA6-FA509C8E575E}"/>
                </a:ext>
              </a:extLst>
            </p:cNvPr>
            <p:cNvSpPr txBox="1"/>
            <p:nvPr/>
          </p:nvSpPr>
          <p:spPr>
            <a:xfrm>
              <a:off x="1160767" y="3892202"/>
              <a:ext cx="1242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4 009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596F869-30ED-9786-9494-AB6E3F1D2B21}"/>
              </a:ext>
            </a:extLst>
          </p:cNvPr>
          <p:cNvSpPr txBox="1"/>
          <p:nvPr/>
        </p:nvSpPr>
        <p:spPr>
          <a:xfrm>
            <a:off x="4337775" y="2485037"/>
            <a:ext cx="61808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nghìn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mươi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4E1253B-D3AF-167C-A293-FBC67DEFFC6B}"/>
              </a:ext>
            </a:extLst>
          </p:cNvPr>
          <p:cNvSpPr txBox="1"/>
          <p:nvPr/>
        </p:nvSpPr>
        <p:spPr>
          <a:xfrm>
            <a:off x="2329810" y="3391614"/>
            <a:ext cx="124283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6 900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7C98684-9F57-3703-485A-11120C8C1116}"/>
              </a:ext>
            </a:extLst>
          </p:cNvPr>
          <p:cNvSpPr txBox="1"/>
          <p:nvPr/>
        </p:nvSpPr>
        <p:spPr>
          <a:xfrm>
            <a:off x="4337775" y="4221956"/>
            <a:ext cx="61808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Bốn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nghìn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linh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chín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139746-E3D2-086B-049F-4640DAE6CF29}"/>
              </a:ext>
            </a:extLst>
          </p:cNvPr>
          <p:cNvSpPr txBox="1"/>
          <p:nvPr/>
        </p:nvSpPr>
        <p:spPr>
          <a:xfrm>
            <a:off x="2329810" y="5045972"/>
            <a:ext cx="124283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8 603</a:t>
            </a:r>
          </a:p>
        </p:txBody>
      </p:sp>
    </p:spTree>
    <p:extLst>
      <p:ext uri="{BB962C8B-B14F-4D97-AF65-F5344CB8AC3E}">
        <p14:creationId xmlns:p14="http://schemas.microsoft.com/office/powerpoint/2010/main" val="672251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0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1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5ECBA8C-4FFA-243E-05AB-E5B42882B9FD}"/>
              </a:ext>
            </a:extLst>
          </p:cNvPr>
          <p:cNvSpPr/>
          <p:nvPr/>
        </p:nvSpPr>
        <p:spPr>
          <a:xfrm>
            <a:off x="156543" y="1120070"/>
            <a:ext cx="18277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2.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AF4A55-3868-7306-AD8F-E2F3FF959928}"/>
              </a:ext>
            </a:extLst>
          </p:cNvPr>
          <p:cNvSpPr/>
          <p:nvPr/>
        </p:nvSpPr>
        <p:spPr>
          <a:xfrm>
            <a:off x="124269" y="2176112"/>
            <a:ext cx="6078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24CBB4F-2AD4-5E37-1743-E767077849EF}"/>
              </a:ext>
            </a:extLst>
          </p:cNvPr>
          <p:cNvSpPr/>
          <p:nvPr/>
        </p:nvSpPr>
        <p:spPr>
          <a:xfrm>
            <a:off x="96317" y="4006705"/>
            <a:ext cx="6254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D442643-6B90-79ED-F30E-EE090D7D3D1F}"/>
              </a:ext>
            </a:extLst>
          </p:cNvPr>
          <p:cNvGrpSpPr/>
          <p:nvPr/>
        </p:nvGrpSpPr>
        <p:grpSpPr>
          <a:xfrm>
            <a:off x="603039" y="2101582"/>
            <a:ext cx="11443840" cy="796449"/>
            <a:chOff x="475718" y="1106159"/>
            <a:chExt cx="11443840" cy="79644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555F9D2-A1FB-B338-EB2E-E0B7361DB7F8}"/>
                </a:ext>
              </a:extLst>
            </p:cNvPr>
            <p:cNvGrpSpPr/>
            <p:nvPr/>
          </p:nvGrpSpPr>
          <p:grpSpPr>
            <a:xfrm>
              <a:off x="475718" y="1106159"/>
              <a:ext cx="1133660" cy="710005"/>
              <a:chOff x="637082" y="1118073"/>
              <a:chExt cx="1133660" cy="710005"/>
            </a:xfrm>
          </p:grpSpPr>
          <p:sp>
            <p:nvSpPr>
              <p:cNvPr id="77" name="Cloud 76">
                <a:extLst>
                  <a:ext uri="{FF2B5EF4-FFF2-40B4-BE49-F238E27FC236}">
                    <a16:creationId xmlns:a16="http://schemas.microsoft.com/office/drawing/2014/main" id="{8D272197-A0AD-DA95-8864-461CA4171C00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E660A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5A8BD9E-C20F-41DE-2A99-1AD61749597A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3 951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1DDB350-8D74-24A9-AC11-51765ADD6F50}"/>
                </a:ext>
              </a:extLst>
            </p:cNvPr>
            <p:cNvGrpSpPr/>
            <p:nvPr/>
          </p:nvGrpSpPr>
          <p:grpSpPr>
            <a:xfrm>
              <a:off x="1628717" y="1137710"/>
              <a:ext cx="1133660" cy="710005"/>
              <a:chOff x="637082" y="1118073"/>
              <a:chExt cx="1133660" cy="710005"/>
            </a:xfrm>
          </p:grpSpPr>
          <p:sp>
            <p:nvSpPr>
              <p:cNvPr id="75" name="Cloud 74">
                <a:extLst>
                  <a:ext uri="{FF2B5EF4-FFF2-40B4-BE49-F238E27FC236}">
                    <a16:creationId xmlns:a16="http://schemas.microsoft.com/office/drawing/2014/main" id="{D2E24723-9D31-538D-15E3-8D16592F8C4D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CDE34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126797C-0B3A-6E96-504F-941F47E458F7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3 952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89C4FD3-7285-1A9C-67D6-2B8FE6A4728E}"/>
                </a:ext>
              </a:extLst>
            </p:cNvPr>
            <p:cNvGrpSpPr/>
            <p:nvPr/>
          </p:nvGrpSpPr>
          <p:grpSpPr>
            <a:xfrm>
              <a:off x="2764486" y="1139589"/>
              <a:ext cx="1133660" cy="710005"/>
              <a:chOff x="637082" y="1118073"/>
              <a:chExt cx="1133660" cy="710005"/>
            </a:xfrm>
          </p:grpSpPr>
          <p:sp>
            <p:nvSpPr>
              <p:cNvPr id="73" name="Cloud 72">
                <a:extLst>
                  <a:ext uri="{FF2B5EF4-FFF2-40B4-BE49-F238E27FC236}">
                    <a16:creationId xmlns:a16="http://schemas.microsoft.com/office/drawing/2014/main" id="{39B6D418-015D-AF94-7553-BF955D4B830B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1D59A21-71C3-B744-EF26-919DE9E1D9BC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?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3A0E965-A44E-7847-4F76-9D4FDB63CE4E}"/>
                </a:ext>
              </a:extLst>
            </p:cNvPr>
            <p:cNvGrpSpPr/>
            <p:nvPr/>
          </p:nvGrpSpPr>
          <p:grpSpPr>
            <a:xfrm>
              <a:off x="3917485" y="1158017"/>
              <a:ext cx="1133660" cy="710005"/>
              <a:chOff x="637082" y="1118073"/>
              <a:chExt cx="1133660" cy="710005"/>
            </a:xfrm>
          </p:grpSpPr>
          <p:sp>
            <p:nvSpPr>
              <p:cNvPr id="71" name="Cloud 70">
                <a:extLst>
                  <a:ext uri="{FF2B5EF4-FFF2-40B4-BE49-F238E27FC236}">
                    <a16:creationId xmlns:a16="http://schemas.microsoft.com/office/drawing/2014/main" id="{B0A7E44E-D838-E43E-C6EC-B5AFA9B02EEB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E660A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D4C2A10-8BD9-4315-F609-F0491D8C7F83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?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D19E0E1-FD96-D7B3-6AA0-1AE59E26EB99}"/>
                </a:ext>
              </a:extLst>
            </p:cNvPr>
            <p:cNvGrpSpPr/>
            <p:nvPr/>
          </p:nvGrpSpPr>
          <p:grpSpPr>
            <a:xfrm>
              <a:off x="5070484" y="1178810"/>
              <a:ext cx="1133660" cy="710005"/>
              <a:chOff x="637082" y="1118073"/>
              <a:chExt cx="1133660" cy="710005"/>
            </a:xfrm>
          </p:grpSpPr>
          <p:sp>
            <p:nvSpPr>
              <p:cNvPr id="69" name="Cloud 68">
                <a:extLst>
                  <a:ext uri="{FF2B5EF4-FFF2-40B4-BE49-F238E27FC236}">
                    <a16:creationId xmlns:a16="http://schemas.microsoft.com/office/drawing/2014/main" id="{B1F8A89F-9D5F-43CE-F006-95B140752228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CDE34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2677A8B-952C-6F5F-33DE-1DBA806565C4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3 955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1F931DD-81C6-5B82-1A79-783520651B9F}"/>
                </a:ext>
              </a:extLst>
            </p:cNvPr>
            <p:cNvGrpSpPr/>
            <p:nvPr/>
          </p:nvGrpSpPr>
          <p:grpSpPr>
            <a:xfrm>
              <a:off x="6206253" y="1169931"/>
              <a:ext cx="1133660" cy="710005"/>
              <a:chOff x="637082" y="1118073"/>
              <a:chExt cx="1133660" cy="710005"/>
            </a:xfrm>
          </p:grpSpPr>
          <p:sp>
            <p:nvSpPr>
              <p:cNvPr id="67" name="Cloud 66">
                <a:extLst>
                  <a:ext uri="{FF2B5EF4-FFF2-40B4-BE49-F238E27FC236}">
                    <a16:creationId xmlns:a16="http://schemas.microsoft.com/office/drawing/2014/main" id="{45C9F21A-1D08-BF13-36FC-DCEE423CC13F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AF90C91-5A90-D758-4FE2-4A688540E0DB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?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2373B50-73A2-374A-A0EE-1B436A42ECEE}"/>
                </a:ext>
              </a:extLst>
            </p:cNvPr>
            <p:cNvGrpSpPr/>
            <p:nvPr/>
          </p:nvGrpSpPr>
          <p:grpSpPr>
            <a:xfrm>
              <a:off x="7342022" y="1180689"/>
              <a:ext cx="1133660" cy="710005"/>
              <a:chOff x="637082" y="1118073"/>
              <a:chExt cx="1133660" cy="710005"/>
            </a:xfrm>
          </p:grpSpPr>
          <p:sp>
            <p:nvSpPr>
              <p:cNvPr id="65" name="Cloud 64">
                <a:extLst>
                  <a:ext uri="{FF2B5EF4-FFF2-40B4-BE49-F238E27FC236}">
                    <a16:creationId xmlns:a16="http://schemas.microsoft.com/office/drawing/2014/main" id="{78FEFB45-5FFA-66C6-30C1-84D1CB66E857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E660A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1672180-37E6-9C4B-0992-44B96C65AB0B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?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0A26B9E-3923-F689-248C-5A82294345D1}"/>
                </a:ext>
              </a:extLst>
            </p:cNvPr>
            <p:cNvGrpSpPr/>
            <p:nvPr/>
          </p:nvGrpSpPr>
          <p:grpSpPr>
            <a:xfrm>
              <a:off x="8495021" y="1179966"/>
              <a:ext cx="1133660" cy="710005"/>
              <a:chOff x="637082" y="1118073"/>
              <a:chExt cx="1133660" cy="710005"/>
            </a:xfrm>
          </p:grpSpPr>
          <p:sp>
            <p:nvSpPr>
              <p:cNvPr id="63" name="Cloud 62">
                <a:extLst>
                  <a:ext uri="{FF2B5EF4-FFF2-40B4-BE49-F238E27FC236}">
                    <a16:creationId xmlns:a16="http://schemas.microsoft.com/office/drawing/2014/main" id="{163F452C-9698-E328-C93F-559C044CCA80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CDE34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384587A-AB3D-BADA-D3AA-5102FCFA9672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?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C5AA842-3323-0F2F-6830-F86A898A7849}"/>
                </a:ext>
              </a:extLst>
            </p:cNvPr>
            <p:cNvGrpSpPr/>
            <p:nvPr/>
          </p:nvGrpSpPr>
          <p:grpSpPr>
            <a:xfrm>
              <a:off x="9630790" y="1192603"/>
              <a:ext cx="1133660" cy="710005"/>
              <a:chOff x="637082" y="1118073"/>
              <a:chExt cx="1133660" cy="710005"/>
            </a:xfrm>
          </p:grpSpPr>
          <p:sp>
            <p:nvSpPr>
              <p:cNvPr id="61" name="Cloud 60">
                <a:extLst>
                  <a:ext uri="{FF2B5EF4-FFF2-40B4-BE49-F238E27FC236}">
                    <a16:creationId xmlns:a16="http://schemas.microsoft.com/office/drawing/2014/main" id="{822C2B7A-F577-974B-51F5-39CC8A7A6F83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96640B8-BC8E-6B57-F4E9-6F4DFE47B22A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3 959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3E97B97-C02C-8882-2950-700D1D807E68}"/>
                </a:ext>
              </a:extLst>
            </p:cNvPr>
            <p:cNvGrpSpPr/>
            <p:nvPr/>
          </p:nvGrpSpPr>
          <p:grpSpPr>
            <a:xfrm>
              <a:off x="10785898" y="1189568"/>
              <a:ext cx="1133660" cy="710005"/>
              <a:chOff x="637082" y="1118073"/>
              <a:chExt cx="1133660" cy="710005"/>
            </a:xfrm>
          </p:grpSpPr>
          <p:sp>
            <p:nvSpPr>
              <p:cNvPr id="59" name="Cloud 58">
                <a:extLst>
                  <a:ext uri="{FF2B5EF4-FFF2-40B4-BE49-F238E27FC236}">
                    <a16:creationId xmlns:a16="http://schemas.microsoft.com/office/drawing/2014/main" id="{1E21359B-94E3-FD1A-69A4-0C9194BF903C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E660A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BF8C7E4-4A23-5875-63DC-6FD6E6D3515B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?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CAD9296-4990-2FC0-62E0-FF96C9F4F5BE}"/>
              </a:ext>
            </a:extLst>
          </p:cNvPr>
          <p:cNvGrpSpPr/>
          <p:nvPr/>
        </p:nvGrpSpPr>
        <p:grpSpPr>
          <a:xfrm>
            <a:off x="4040554" y="2154595"/>
            <a:ext cx="1133660" cy="710005"/>
            <a:chOff x="637082" y="1118073"/>
            <a:chExt cx="1133660" cy="710005"/>
          </a:xfrm>
        </p:grpSpPr>
        <p:sp>
          <p:nvSpPr>
            <p:cNvPr id="80" name="Cloud 79">
              <a:extLst>
                <a:ext uri="{FF2B5EF4-FFF2-40B4-BE49-F238E27FC236}">
                  <a16:creationId xmlns:a16="http://schemas.microsoft.com/office/drawing/2014/main" id="{F544C1A1-83F3-84DB-300E-9382E12FFFC2}"/>
                </a:ext>
              </a:extLst>
            </p:cNvPr>
            <p:cNvSpPr/>
            <p:nvPr/>
          </p:nvSpPr>
          <p:spPr>
            <a:xfrm>
              <a:off x="637082" y="1118073"/>
              <a:ext cx="1133660" cy="710005"/>
            </a:xfrm>
            <a:prstGeom prst="cloud">
              <a:avLst/>
            </a:prstGeom>
            <a:solidFill>
              <a:srgbClr val="E660A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9036756-BE20-E756-E9EA-3ECCEFD59E55}"/>
                </a:ext>
              </a:extLst>
            </p:cNvPr>
            <p:cNvSpPr txBox="1"/>
            <p:nvPr/>
          </p:nvSpPr>
          <p:spPr>
            <a:xfrm>
              <a:off x="739332" y="1180689"/>
              <a:ext cx="1011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3 954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A03D46D-E148-BD6D-AE70-4FCC972DAD5C}"/>
              </a:ext>
            </a:extLst>
          </p:cNvPr>
          <p:cNvGrpSpPr/>
          <p:nvPr/>
        </p:nvGrpSpPr>
        <p:grpSpPr>
          <a:xfrm>
            <a:off x="8620466" y="2165353"/>
            <a:ext cx="1133660" cy="710005"/>
            <a:chOff x="637082" y="1118073"/>
            <a:chExt cx="1133660" cy="710005"/>
          </a:xfrm>
        </p:grpSpPr>
        <p:sp>
          <p:nvSpPr>
            <p:cNvPr id="83" name="Cloud 82">
              <a:extLst>
                <a:ext uri="{FF2B5EF4-FFF2-40B4-BE49-F238E27FC236}">
                  <a16:creationId xmlns:a16="http://schemas.microsoft.com/office/drawing/2014/main" id="{E8843F6D-D852-9A6E-76D8-8DC3B4A7DBFA}"/>
                </a:ext>
              </a:extLst>
            </p:cNvPr>
            <p:cNvSpPr/>
            <p:nvPr/>
          </p:nvSpPr>
          <p:spPr>
            <a:xfrm>
              <a:off x="637082" y="1118073"/>
              <a:ext cx="1133660" cy="710005"/>
            </a:xfrm>
            <a:prstGeom prst="cloud">
              <a:avLst/>
            </a:prstGeom>
            <a:solidFill>
              <a:srgbClr val="CDE34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51B1D67-0A4D-A559-0CB6-523FAD5BAA56}"/>
                </a:ext>
              </a:extLst>
            </p:cNvPr>
            <p:cNvSpPr txBox="1"/>
            <p:nvPr/>
          </p:nvSpPr>
          <p:spPr>
            <a:xfrm>
              <a:off x="739332" y="1180689"/>
              <a:ext cx="1011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3 958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CC6F91A-F6D8-85A7-641B-D367E4090CE6}"/>
              </a:ext>
            </a:extLst>
          </p:cNvPr>
          <p:cNvGrpSpPr/>
          <p:nvPr/>
        </p:nvGrpSpPr>
        <p:grpSpPr>
          <a:xfrm>
            <a:off x="603039" y="3958396"/>
            <a:ext cx="11443840" cy="796449"/>
            <a:chOff x="475718" y="1106159"/>
            <a:chExt cx="11443840" cy="796449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72380AF-95F0-16C3-F488-F319802BD4DE}"/>
                </a:ext>
              </a:extLst>
            </p:cNvPr>
            <p:cNvGrpSpPr/>
            <p:nvPr/>
          </p:nvGrpSpPr>
          <p:grpSpPr>
            <a:xfrm>
              <a:off x="475718" y="1106159"/>
              <a:ext cx="1133660" cy="710005"/>
              <a:chOff x="637082" y="1118073"/>
              <a:chExt cx="1133660" cy="710005"/>
            </a:xfrm>
          </p:grpSpPr>
          <p:sp>
            <p:nvSpPr>
              <p:cNvPr id="114" name="Cloud 113">
                <a:extLst>
                  <a:ext uri="{FF2B5EF4-FFF2-40B4-BE49-F238E27FC236}">
                    <a16:creationId xmlns:a16="http://schemas.microsoft.com/office/drawing/2014/main" id="{D07E4DAC-D246-49D5-D458-58C0C7EDC0FA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E660A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21A41BB-FBA9-0485-23C1-D5186222829F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2 100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DAC0E03-5CE7-474F-2FEB-E966D5DE9741}"/>
                </a:ext>
              </a:extLst>
            </p:cNvPr>
            <p:cNvGrpSpPr/>
            <p:nvPr/>
          </p:nvGrpSpPr>
          <p:grpSpPr>
            <a:xfrm>
              <a:off x="1628717" y="1137710"/>
              <a:ext cx="1133660" cy="710005"/>
              <a:chOff x="637082" y="1118073"/>
              <a:chExt cx="1133660" cy="710005"/>
            </a:xfrm>
          </p:grpSpPr>
          <p:sp>
            <p:nvSpPr>
              <p:cNvPr id="112" name="Cloud 111">
                <a:extLst>
                  <a:ext uri="{FF2B5EF4-FFF2-40B4-BE49-F238E27FC236}">
                    <a16:creationId xmlns:a16="http://schemas.microsoft.com/office/drawing/2014/main" id="{35D048C8-2DDA-D465-C1EB-3BF626DA9F7E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CDE34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E8D98127-7F76-A654-9B26-A4C2EB49BE2A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2 200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016FD2E-ECD7-798B-3DDB-009A0CA99E54}"/>
                </a:ext>
              </a:extLst>
            </p:cNvPr>
            <p:cNvGrpSpPr/>
            <p:nvPr/>
          </p:nvGrpSpPr>
          <p:grpSpPr>
            <a:xfrm>
              <a:off x="2764486" y="1139589"/>
              <a:ext cx="1133660" cy="710005"/>
              <a:chOff x="637082" y="1118073"/>
              <a:chExt cx="1133660" cy="710005"/>
            </a:xfrm>
          </p:grpSpPr>
          <p:sp>
            <p:nvSpPr>
              <p:cNvPr id="110" name="Cloud 109">
                <a:extLst>
                  <a:ext uri="{FF2B5EF4-FFF2-40B4-BE49-F238E27FC236}">
                    <a16:creationId xmlns:a16="http://schemas.microsoft.com/office/drawing/2014/main" id="{E781810A-DE2F-73E6-2334-9E35BC164A28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6252B633-04AB-1B3F-0662-7BB61348A7BF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?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E2A459C-31C7-C760-662E-B31615FD1235}"/>
                </a:ext>
              </a:extLst>
            </p:cNvPr>
            <p:cNvGrpSpPr/>
            <p:nvPr/>
          </p:nvGrpSpPr>
          <p:grpSpPr>
            <a:xfrm>
              <a:off x="3917485" y="1158017"/>
              <a:ext cx="1133660" cy="710005"/>
              <a:chOff x="637082" y="1118073"/>
              <a:chExt cx="1133660" cy="710005"/>
            </a:xfrm>
          </p:grpSpPr>
          <p:sp>
            <p:nvSpPr>
              <p:cNvPr id="108" name="Cloud 107">
                <a:extLst>
                  <a:ext uri="{FF2B5EF4-FFF2-40B4-BE49-F238E27FC236}">
                    <a16:creationId xmlns:a16="http://schemas.microsoft.com/office/drawing/2014/main" id="{31D4FEE6-1E5D-07FC-580F-6D338371581F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E660A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4E107FF-0334-0A47-2350-07414B8EBF6F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?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8FF53599-9555-D1CC-4E94-F96BA16699EC}"/>
                </a:ext>
              </a:extLst>
            </p:cNvPr>
            <p:cNvGrpSpPr/>
            <p:nvPr/>
          </p:nvGrpSpPr>
          <p:grpSpPr>
            <a:xfrm>
              <a:off x="5070484" y="1178810"/>
              <a:ext cx="1133660" cy="710005"/>
              <a:chOff x="637082" y="1118073"/>
              <a:chExt cx="1133660" cy="710005"/>
            </a:xfrm>
          </p:grpSpPr>
          <p:sp>
            <p:nvSpPr>
              <p:cNvPr id="106" name="Cloud 105">
                <a:extLst>
                  <a:ext uri="{FF2B5EF4-FFF2-40B4-BE49-F238E27FC236}">
                    <a16:creationId xmlns:a16="http://schemas.microsoft.com/office/drawing/2014/main" id="{1BA4EE55-2D02-0C1C-5438-470942526C66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CDE34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92EBCD8-08AA-DE17-0277-A30961B0E49A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?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810E4A0-B1BF-8355-7B74-B45DEB33922A}"/>
                </a:ext>
              </a:extLst>
            </p:cNvPr>
            <p:cNvGrpSpPr/>
            <p:nvPr/>
          </p:nvGrpSpPr>
          <p:grpSpPr>
            <a:xfrm>
              <a:off x="6206253" y="1169931"/>
              <a:ext cx="1133660" cy="710005"/>
              <a:chOff x="637082" y="1118073"/>
              <a:chExt cx="1133660" cy="710005"/>
            </a:xfrm>
          </p:grpSpPr>
          <p:sp>
            <p:nvSpPr>
              <p:cNvPr id="104" name="Cloud 103">
                <a:extLst>
                  <a:ext uri="{FF2B5EF4-FFF2-40B4-BE49-F238E27FC236}">
                    <a16:creationId xmlns:a16="http://schemas.microsoft.com/office/drawing/2014/main" id="{D53CC0B4-76CD-571C-DBCA-3A3290C9C74C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296D762E-F8F8-CA8C-F0A1-B885CADE54D1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2 600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073FD92-28ED-1AEA-021A-AF6CF801BBD4}"/>
                </a:ext>
              </a:extLst>
            </p:cNvPr>
            <p:cNvGrpSpPr/>
            <p:nvPr/>
          </p:nvGrpSpPr>
          <p:grpSpPr>
            <a:xfrm>
              <a:off x="7342022" y="1180689"/>
              <a:ext cx="1133660" cy="710005"/>
              <a:chOff x="637082" y="1118073"/>
              <a:chExt cx="1133660" cy="710005"/>
            </a:xfrm>
          </p:grpSpPr>
          <p:sp>
            <p:nvSpPr>
              <p:cNvPr id="102" name="Cloud 101">
                <a:extLst>
                  <a:ext uri="{FF2B5EF4-FFF2-40B4-BE49-F238E27FC236}">
                    <a16:creationId xmlns:a16="http://schemas.microsoft.com/office/drawing/2014/main" id="{545F2DC6-53D9-3B67-2944-DD23AE9502D4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E660A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6A9F13B-CC28-EC55-4675-23B3F292B823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2 700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3618EDE-FA7C-8ED3-8340-64CFB7F1C2EC}"/>
                </a:ext>
              </a:extLst>
            </p:cNvPr>
            <p:cNvGrpSpPr/>
            <p:nvPr/>
          </p:nvGrpSpPr>
          <p:grpSpPr>
            <a:xfrm>
              <a:off x="8495021" y="1179966"/>
              <a:ext cx="1133660" cy="710005"/>
              <a:chOff x="637082" y="1118073"/>
              <a:chExt cx="1133660" cy="710005"/>
            </a:xfrm>
          </p:grpSpPr>
          <p:sp>
            <p:nvSpPr>
              <p:cNvPr id="100" name="Cloud 99">
                <a:extLst>
                  <a:ext uri="{FF2B5EF4-FFF2-40B4-BE49-F238E27FC236}">
                    <a16:creationId xmlns:a16="http://schemas.microsoft.com/office/drawing/2014/main" id="{98F52285-D6CB-CDC0-C78C-04237ED95E57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CDE34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ECD0F93-3E3D-7BF7-65A7-B6DBCA2034CA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?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8C6C814-4977-8752-A4AE-2E2B401D80BD}"/>
                </a:ext>
              </a:extLst>
            </p:cNvPr>
            <p:cNvGrpSpPr/>
            <p:nvPr/>
          </p:nvGrpSpPr>
          <p:grpSpPr>
            <a:xfrm>
              <a:off x="9630790" y="1192603"/>
              <a:ext cx="1133660" cy="710005"/>
              <a:chOff x="637082" y="1118073"/>
              <a:chExt cx="1133660" cy="710005"/>
            </a:xfrm>
          </p:grpSpPr>
          <p:sp>
            <p:nvSpPr>
              <p:cNvPr id="98" name="Cloud 97">
                <a:extLst>
                  <a:ext uri="{FF2B5EF4-FFF2-40B4-BE49-F238E27FC236}">
                    <a16:creationId xmlns:a16="http://schemas.microsoft.com/office/drawing/2014/main" id="{9E0DF5D4-E3C0-0A8D-DA2C-36283E062AE3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6D7923B-BB09-C706-2DA6-6E525B93B1E6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?</a:t>
                </a: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F84B634-DA1D-0E9A-EBBF-E0F57B80BDB0}"/>
                </a:ext>
              </a:extLst>
            </p:cNvPr>
            <p:cNvGrpSpPr/>
            <p:nvPr/>
          </p:nvGrpSpPr>
          <p:grpSpPr>
            <a:xfrm>
              <a:off x="10785898" y="1189568"/>
              <a:ext cx="1133660" cy="710005"/>
              <a:chOff x="637082" y="1118073"/>
              <a:chExt cx="1133660" cy="710005"/>
            </a:xfrm>
          </p:grpSpPr>
          <p:sp>
            <p:nvSpPr>
              <p:cNvPr id="96" name="Cloud 95">
                <a:extLst>
                  <a:ext uri="{FF2B5EF4-FFF2-40B4-BE49-F238E27FC236}">
                    <a16:creationId xmlns:a16="http://schemas.microsoft.com/office/drawing/2014/main" id="{7C7EC38A-F96C-48A7-28A4-8C2A4237E761}"/>
                  </a:ext>
                </a:extLst>
              </p:cNvPr>
              <p:cNvSpPr/>
              <p:nvPr/>
            </p:nvSpPr>
            <p:spPr>
              <a:xfrm>
                <a:off x="637082" y="1118073"/>
                <a:ext cx="1133660" cy="710005"/>
              </a:xfrm>
              <a:prstGeom prst="cloud">
                <a:avLst/>
              </a:prstGeom>
              <a:solidFill>
                <a:srgbClr val="E660A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15C0C64-558C-9532-D199-EE2466DFA1F2}"/>
                  </a:ext>
                </a:extLst>
              </p:cNvPr>
              <p:cNvSpPr txBox="1"/>
              <p:nvPr/>
            </p:nvSpPr>
            <p:spPr>
              <a:xfrm>
                <a:off x="739332" y="1180689"/>
                <a:ext cx="10112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3 000</a:t>
                </a:r>
              </a:p>
            </p:txBody>
          </p: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C95E91E-D1AD-6879-309D-7204272A8389}"/>
              </a:ext>
            </a:extLst>
          </p:cNvPr>
          <p:cNvGrpSpPr/>
          <p:nvPr/>
        </p:nvGrpSpPr>
        <p:grpSpPr>
          <a:xfrm>
            <a:off x="2896170" y="2139788"/>
            <a:ext cx="1133660" cy="710005"/>
            <a:chOff x="637082" y="1118073"/>
            <a:chExt cx="1133660" cy="710005"/>
          </a:xfrm>
        </p:grpSpPr>
        <p:sp>
          <p:nvSpPr>
            <p:cNvPr id="117" name="Cloud 116">
              <a:extLst>
                <a:ext uri="{FF2B5EF4-FFF2-40B4-BE49-F238E27FC236}">
                  <a16:creationId xmlns:a16="http://schemas.microsoft.com/office/drawing/2014/main" id="{A0778ABF-A4A5-5DF3-09F0-7B02E0DE95B0}"/>
                </a:ext>
              </a:extLst>
            </p:cNvPr>
            <p:cNvSpPr/>
            <p:nvPr/>
          </p:nvSpPr>
          <p:spPr>
            <a:xfrm>
              <a:off x="637082" y="1118073"/>
              <a:ext cx="1133660" cy="710005"/>
            </a:xfrm>
            <a:prstGeom prst="cloud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3FAC41B-787E-EA12-5F44-3511C036715E}"/>
                </a:ext>
              </a:extLst>
            </p:cNvPr>
            <p:cNvSpPr txBox="1"/>
            <p:nvPr/>
          </p:nvSpPr>
          <p:spPr>
            <a:xfrm>
              <a:off x="739332" y="1180689"/>
              <a:ext cx="1011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3 953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85E418F-D498-7519-914B-519CE89CB9AA}"/>
              </a:ext>
            </a:extLst>
          </p:cNvPr>
          <p:cNvGrpSpPr/>
          <p:nvPr/>
        </p:nvGrpSpPr>
        <p:grpSpPr>
          <a:xfrm>
            <a:off x="6331431" y="2173096"/>
            <a:ext cx="1133660" cy="710005"/>
            <a:chOff x="637082" y="1118073"/>
            <a:chExt cx="1133660" cy="710005"/>
          </a:xfrm>
        </p:grpSpPr>
        <p:sp>
          <p:nvSpPr>
            <p:cNvPr id="120" name="Cloud 119">
              <a:extLst>
                <a:ext uri="{FF2B5EF4-FFF2-40B4-BE49-F238E27FC236}">
                  <a16:creationId xmlns:a16="http://schemas.microsoft.com/office/drawing/2014/main" id="{AA17A7D4-288F-A2FA-6723-2767D6CDD82F}"/>
                </a:ext>
              </a:extLst>
            </p:cNvPr>
            <p:cNvSpPr/>
            <p:nvPr/>
          </p:nvSpPr>
          <p:spPr>
            <a:xfrm>
              <a:off x="637082" y="1118073"/>
              <a:ext cx="1133660" cy="710005"/>
            </a:xfrm>
            <a:prstGeom prst="cloud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69D5090-50C3-1D59-73C0-6EB9062ABAC5}"/>
                </a:ext>
              </a:extLst>
            </p:cNvPr>
            <p:cNvSpPr txBox="1"/>
            <p:nvPr/>
          </p:nvSpPr>
          <p:spPr>
            <a:xfrm>
              <a:off x="739332" y="1180689"/>
              <a:ext cx="1011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3 956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C9C65EB-3017-2DAB-9B92-67F0AFEE6B2F}"/>
              </a:ext>
            </a:extLst>
          </p:cNvPr>
          <p:cNvGrpSpPr/>
          <p:nvPr/>
        </p:nvGrpSpPr>
        <p:grpSpPr>
          <a:xfrm>
            <a:off x="7462053" y="2178854"/>
            <a:ext cx="1133660" cy="710005"/>
            <a:chOff x="637082" y="1118073"/>
            <a:chExt cx="1133660" cy="710005"/>
          </a:xfrm>
        </p:grpSpPr>
        <p:sp>
          <p:nvSpPr>
            <p:cNvPr id="123" name="Cloud 122">
              <a:extLst>
                <a:ext uri="{FF2B5EF4-FFF2-40B4-BE49-F238E27FC236}">
                  <a16:creationId xmlns:a16="http://schemas.microsoft.com/office/drawing/2014/main" id="{DF01C27B-72E3-C28E-76C5-6532682BFEAE}"/>
                </a:ext>
              </a:extLst>
            </p:cNvPr>
            <p:cNvSpPr/>
            <p:nvPr/>
          </p:nvSpPr>
          <p:spPr>
            <a:xfrm>
              <a:off x="637082" y="1118073"/>
              <a:ext cx="1133660" cy="710005"/>
            </a:xfrm>
            <a:prstGeom prst="cloud">
              <a:avLst/>
            </a:prstGeom>
            <a:solidFill>
              <a:srgbClr val="E660A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B00B7E3-8113-E466-6779-68523EC8BEA4}"/>
                </a:ext>
              </a:extLst>
            </p:cNvPr>
            <p:cNvSpPr txBox="1"/>
            <p:nvPr/>
          </p:nvSpPr>
          <p:spPr>
            <a:xfrm>
              <a:off x="739332" y="1180689"/>
              <a:ext cx="1011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3 957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0D5F90C-1099-2ABD-7D53-ED23598A6B49}"/>
              </a:ext>
            </a:extLst>
          </p:cNvPr>
          <p:cNvGrpSpPr/>
          <p:nvPr/>
        </p:nvGrpSpPr>
        <p:grpSpPr>
          <a:xfrm>
            <a:off x="10916524" y="2184990"/>
            <a:ext cx="1133660" cy="710005"/>
            <a:chOff x="637082" y="1118073"/>
            <a:chExt cx="1133660" cy="710005"/>
          </a:xfrm>
        </p:grpSpPr>
        <p:sp>
          <p:nvSpPr>
            <p:cNvPr id="126" name="Cloud 125">
              <a:extLst>
                <a:ext uri="{FF2B5EF4-FFF2-40B4-BE49-F238E27FC236}">
                  <a16:creationId xmlns:a16="http://schemas.microsoft.com/office/drawing/2014/main" id="{716F4986-5BF0-BD62-7B82-6846379F0D39}"/>
                </a:ext>
              </a:extLst>
            </p:cNvPr>
            <p:cNvSpPr/>
            <p:nvPr/>
          </p:nvSpPr>
          <p:spPr>
            <a:xfrm>
              <a:off x="637082" y="1118073"/>
              <a:ext cx="1133660" cy="710005"/>
            </a:xfrm>
            <a:prstGeom prst="cloud">
              <a:avLst/>
            </a:prstGeom>
            <a:solidFill>
              <a:srgbClr val="E660A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283766D2-FD30-8436-CCBA-E7A6C590B158}"/>
                </a:ext>
              </a:extLst>
            </p:cNvPr>
            <p:cNvSpPr txBox="1"/>
            <p:nvPr/>
          </p:nvSpPr>
          <p:spPr>
            <a:xfrm>
              <a:off x="739332" y="1180689"/>
              <a:ext cx="1011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3 960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CDFB0F2-1930-A087-D250-8136F03AF913}"/>
              </a:ext>
            </a:extLst>
          </p:cNvPr>
          <p:cNvGrpSpPr/>
          <p:nvPr/>
        </p:nvGrpSpPr>
        <p:grpSpPr>
          <a:xfrm>
            <a:off x="2899051" y="4001681"/>
            <a:ext cx="1133660" cy="710005"/>
            <a:chOff x="637082" y="1118073"/>
            <a:chExt cx="1133660" cy="710005"/>
          </a:xfrm>
        </p:grpSpPr>
        <p:sp>
          <p:nvSpPr>
            <p:cNvPr id="129" name="Cloud 128">
              <a:extLst>
                <a:ext uri="{FF2B5EF4-FFF2-40B4-BE49-F238E27FC236}">
                  <a16:creationId xmlns:a16="http://schemas.microsoft.com/office/drawing/2014/main" id="{751512A5-5BDA-6B56-9039-8B0B9F3D852D}"/>
                </a:ext>
              </a:extLst>
            </p:cNvPr>
            <p:cNvSpPr/>
            <p:nvPr/>
          </p:nvSpPr>
          <p:spPr>
            <a:xfrm>
              <a:off x="637082" y="1118073"/>
              <a:ext cx="1133660" cy="710005"/>
            </a:xfrm>
            <a:prstGeom prst="cloud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236299B-05FA-A7CC-55CE-0AFEDF99A4FB}"/>
                </a:ext>
              </a:extLst>
            </p:cNvPr>
            <p:cNvSpPr txBox="1"/>
            <p:nvPr/>
          </p:nvSpPr>
          <p:spPr>
            <a:xfrm>
              <a:off x="739332" y="1180689"/>
              <a:ext cx="1011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2 300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87BA11D-D83B-26E3-32E1-C6F6660BEBC5}"/>
              </a:ext>
            </a:extLst>
          </p:cNvPr>
          <p:cNvGrpSpPr/>
          <p:nvPr/>
        </p:nvGrpSpPr>
        <p:grpSpPr>
          <a:xfrm>
            <a:off x="4046915" y="4021012"/>
            <a:ext cx="1133660" cy="710005"/>
            <a:chOff x="637082" y="1118073"/>
            <a:chExt cx="1133660" cy="710005"/>
          </a:xfrm>
        </p:grpSpPr>
        <p:sp>
          <p:nvSpPr>
            <p:cNvPr id="132" name="Cloud 131">
              <a:extLst>
                <a:ext uri="{FF2B5EF4-FFF2-40B4-BE49-F238E27FC236}">
                  <a16:creationId xmlns:a16="http://schemas.microsoft.com/office/drawing/2014/main" id="{93AFFBA0-72E7-2EA5-2B18-8E57EA01C4E8}"/>
                </a:ext>
              </a:extLst>
            </p:cNvPr>
            <p:cNvSpPr/>
            <p:nvPr/>
          </p:nvSpPr>
          <p:spPr>
            <a:xfrm>
              <a:off x="637082" y="1118073"/>
              <a:ext cx="1133660" cy="710005"/>
            </a:xfrm>
            <a:prstGeom prst="cloud">
              <a:avLst/>
            </a:prstGeom>
            <a:solidFill>
              <a:srgbClr val="E660A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CDCB14E-E905-CC72-F281-68002C05738D}"/>
                </a:ext>
              </a:extLst>
            </p:cNvPr>
            <p:cNvSpPr txBox="1"/>
            <p:nvPr/>
          </p:nvSpPr>
          <p:spPr>
            <a:xfrm>
              <a:off x="739332" y="1180689"/>
              <a:ext cx="1011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2 400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9E83CCE9-D3C4-583E-BEE1-5B3AB6840292}"/>
              </a:ext>
            </a:extLst>
          </p:cNvPr>
          <p:cNvGrpSpPr/>
          <p:nvPr/>
        </p:nvGrpSpPr>
        <p:grpSpPr>
          <a:xfrm>
            <a:off x="5189190" y="4027168"/>
            <a:ext cx="1133660" cy="710005"/>
            <a:chOff x="637082" y="1118073"/>
            <a:chExt cx="1133660" cy="710005"/>
          </a:xfrm>
        </p:grpSpPr>
        <p:sp>
          <p:nvSpPr>
            <p:cNvPr id="135" name="Cloud 134">
              <a:extLst>
                <a:ext uri="{FF2B5EF4-FFF2-40B4-BE49-F238E27FC236}">
                  <a16:creationId xmlns:a16="http://schemas.microsoft.com/office/drawing/2014/main" id="{4FA147BF-41D8-8928-8674-6CA7C70F4A74}"/>
                </a:ext>
              </a:extLst>
            </p:cNvPr>
            <p:cNvSpPr/>
            <p:nvPr/>
          </p:nvSpPr>
          <p:spPr>
            <a:xfrm>
              <a:off x="637082" y="1118073"/>
              <a:ext cx="1133660" cy="710005"/>
            </a:xfrm>
            <a:prstGeom prst="cloud">
              <a:avLst/>
            </a:prstGeom>
            <a:solidFill>
              <a:srgbClr val="CDE34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2D4C64B1-0B69-EB56-31B8-EDB69A5B1739}"/>
                </a:ext>
              </a:extLst>
            </p:cNvPr>
            <p:cNvSpPr txBox="1"/>
            <p:nvPr/>
          </p:nvSpPr>
          <p:spPr>
            <a:xfrm>
              <a:off x="739332" y="1180689"/>
              <a:ext cx="1011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2 500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AB0FD91-4AE2-96D8-6B94-01C702E9905A}"/>
              </a:ext>
            </a:extLst>
          </p:cNvPr>
          <p:cNvGrpSpPr/>
          <p:nvPr/>
        </p:nvGrpSpPr>
        <p:grpSpPr>
          <a:xfrm>
            <a:off x="8617979" y="4031770"/>
            <a:ext cx="1133660" cy="710005"/>
            <a:chOff x="637082" y="1118073"/>
            <a:chExt cx="1133660" cy="710005"/>
          </a:xfrm>
        </p:grpSpPr>
        <p:sp>
          <p:nvSpPr>
            <p:cNvPr id="138" name="Cloud 137">
              <a:extLst>
                <a:ext uri="{FF2B5EF4-FFF2-40B4-BE49-F238E27FC236}">
                  <a16:creationId xmlns:a16="http://schemas.microsoft.com/office/drawing/2014/main" id="{6D94FC64-AD7D-ACBB-BB56-DD18FE40BC32}"/>
                </a:ext>
              </a:extLst>
            </p:cNvPr>
            <p:cNvSpPr/>
            <p:nvPr/>
          </p:nvSpPr>
          <p:spPr>
            <a:xfrm>
              <a:off x="637082" y="1118073"/>
              <a:ext cx="1133660" cy="710005"/>
            </a:xfrm>
            <a:prstGeom prst="cloud">
              <a:avLst/>
            </a:prstGeom>
            <a:solidFill>
              <a:srgbClr val="CDE34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D613BA89-9114-B02C-BEDF-569FCA2D9DCB}"/>
                </a:ext>
              </a:extLst>
            </p:cNvPr>
            <p:cNvSpPr txBox="1"/>
            <p:nvPr/>
          </p:nvSpPr>
          <p:spPr>
            <a:xfrm>
              <a:off x="739332" y="1180689"/>
              <a:ext cx="1011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2 800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6E36801-2A89-A391-F30A-C0D0A412E0B0}"/>
              </a:ext>
            </a:extLst>
          </p:cNvPr>
          <p:cNvGrpSpPr/>
          <p:nvPr/>
        </p:nvGrpSpPr>
        <p:grpSpPr>
          <a:xfrm>
            <a:off x="9749496" y="4034804"/>
            <a:ext cx="1133660" cy="710005"/>
            <a:chOff x="637082" y="1118073"/>
            <a:chExt cx="1133660" cy="710005"/>
          </a:xfrm>
        </p:grpSpPr>
        <p:sp>
          <p:nvSpPr>
            <p:cNvPr id="141" name="Cloud 140">
              <a:extLst>
                <a:ext uri="{FF2B5EF4-FFF2-40B4-BE49-F238E27FC236}">
                  <a16:creationId xmlns:a16="http://schemas.microsoft.com/office/drawing/2014/main" id="{A02A0B2D-E091-9BB2-8C6C-7B9C7E6C78BF}"/>
                </a:ext>
              </a:extLst>
            </p:cNvPr>
            <p:cNvSpPr/>
            <p:nvPr/>
          </p:nvSpPr>
          <p:spPr>
            <a:xfrm>
              <a:off x="637082" y="1118073"/>
              <a:ext cx="1133660" cy="710005"/>
            </a:xfrm>
            <a:prstGeom prst="cloud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5EEBDAC-DFF6-F0BA-1904-271FB4BA0756}"/>
                </a:ext>
              </a:extLst>
            </p:cNvPr>
            <p:cNvSpPr txBox="1"/>
            <p:nvPr/>
          </p:nvSpPr>
          <p:spPr>
            <a:xfrm>
              <a:off x="739332" y="1180689"/>
              <a:ext cx="1011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2 900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497739-D9C4-C04C-5D89-4D7072200804}"/>
              </a:ext>
            </a:extLst>
          </p:cNvPr>
          <p:cNvSpPr/>
          <p:nvPr/>
        </p:nvSpPr>
        <p:spPr>
          <a:xfrm>
            <a:off x="208344" y="545421"/>
            <a:ext cx="118669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3. 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rồi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Thăng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Long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dài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mét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7C694E-33D3-5863-500C-A70D480A012C}"/>
              </a:ext>
            </a:extLst>
          </p:cNvPr>
          <p:cNvGrpSpPr/>
          <p:nvPr/>
        </p:nvGrpSpPr>
        <p:grpSpPr>
          <a:xfrm>
            <a:off x="2805307" y="1322568"/>
            <a:ext cx="6191250" cy="3481947"/>
            <a:chOff x="2596963" y="848006"/>
            <a:chExt cx="6191250" cy="3481947"/>
          </a:xfrm>
        </p:grpSpPr>
        <p:pic>
          <p:nvPicPr>
            <p:cNvPr id="4" name="Picture 2" descr="Cầu Thăng Long trước ngày thông xe | VTV.VN">
              <a:extLst>
                <a:ext uri="{FF2B5EF4-FFF2-40B4-BE49-F238E27FC236}">
                  <a16:creationId xmlns:a16="http://schemas.microsoft.com/office/drawing/2014/main" id="{C200339C-C16A-AF50-08F6-97B4CF23E5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19"/>
            <a:stretch/>
          </p:blipFill>
          <p:spPr bwMode="auto">
            <a:xfrm>
              <a:off x="2596963" y="848006"/>
              <a:ext cx="6191250" cy="3481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CCE214B-18C0-0058-80E2-A82A36761FAD}"/>
                </a:ext>
              </a:extLst>
            </p:cNvPr>
            <p:cNvSpPr/>
            <p:nvPr/>
          </p:nvSpPr>
          <p:spPr>
            <a:xfrm>
              <a:off x="7063738" y="2771859"/>
              <a:ext cx="1649171" cy="519981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698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CẦU THĂNG LONG </a:t>
              </a:r>
            </a:p>
            <a:p>
              <a:pPr algn="ctr"/>
              <a:r>
                <a:rPr lang="en-US" sz="1400" b="1" dirty="0"/>
                <a:t>CHIỀU DÀI: 3 216m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E50F02-76F9-EE7A-C44E-54B346354694}"/>
              </a:ext>
            </a:extLst>
          </p:cNvPr>
          <p:cNvSpPr txBox="1"/>
          <p:nvPr/>
        </p:nvSpPr>
        <p:spPr>
          <a:xfrm>
            <a:off x="2805307" y="5560727"/>
            <a:ext cx="6470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Cầu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Thăng</a:t>
            </a:r>
            <a:r>
              <a:rPr lang="en-US" sz="4000" b="1" dirty="0">
                <a:solidFill>
                  <a:srgbClr val="FF0000"/>
                </a:solidFill>
              </a:rPr>
              <a:t> Long </a:t>
            </a:r>
            <a:r>
              <a:rPr lang="en-US" sz="4000" b="1" dirty="0" err="1">
                <a:solidFill>
                  <a:srgbClr val="FF0000"/>
                </a:solidFill>
              </a:rPr>
              <a:t>dài</a:t>
            </a:r>
            <a:r>
              <a:rPr lang="en-US" sz="4000" b="1" dirty="0">
                <a:solidFill>
                  <a:srgbClr val="FF0000"/>
                </a:solidFill>
              </a:rPr>
              <a:t> 3 216m.</a:t>
            </a:r>
          </a:p>
        </p:txBody>
      </p:sp>
      <p:sp>
        <p:nvSpPr>
          <p:cNvPr id="7" name="Arrow: Left 7">
            <a:extLst>
              <a:ext uri="{FF2B5EF4-FFF2-40B4-BE49-F238E27FC236}">
                <a16:creationId xmlns:a16="http://schemas.microsoft.com/office/drawing/2014/main" id="{B892EF01-ABB3-BA49-6DBA-959F6F26E388}"/>
              </a:ext>
            </a:extLst>
          </p:cNvPr>
          <p:cNvSpPr/>
          <p:nvPr/>
        </p:nvSpPr>
        <p:spPr>
          <a:xfrm rot="18777822">
            <a:off x="8683059" y="3041819"/>
            <a:ext cx="946673" cy="368154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A7B73B-9B09-7AFE-4283-2A9295FBA28A}"/>
              </a:ext>
            </a:extLst>
          </p:cNvPr>
          <p:cNvCxnSpPr/>
          <p:nvPr/>
        </p:nvCxnSpPr>
        <p:spPr>
          <a:xfrm>
            <a:off x="8792946" y="1097922"/>
            <a:ext cx="28292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1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1020</TotalTime>
  <Words>235</Words>
  <Application>Microsoft Office PowerPoint</Application>
  <PresentationFormat>Widescreen</PresentationFormat>
  <Paragraphs>82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UTM Alexander</vt:lpstr>
      <vt:lpstr>Calibri Light</vt:lpstr>
      <vt:lpstr>UTM HelvetIns</vt:lpstr>
      <vt:lpstr>Calibri</vt:lpstr>
      <vt:lpstr>Verdana</vt:lpstr>
      <vt:lpstr>Tahoma</vt:lpstr>
      <vt:lpstr>方正少儿简体</vt:lpstr>
      <vt:lpstr>Fujiyama</vt:lpstr>
      <vt:lpstr>Arial</vt:lpstr>
      <vt:lpstr>UTM Davida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49</cp:revision>
  <dcterms:created xsi:type="dcterms:W3CDTF">2023-04-09T01:12:44Z</dcterms:created>
  <dcterms:modified xsi:type="dcterms:W3CDTF">2023-07-20T07:16:10Z</dcterms:modified>
</cp:coreProperties>
</file>