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3"/>
  </p:notesMasterIdLst>
  <p:sldIdLst>
    <p:sldId id="256" r:id="rId2"/>
    <p:sldId id="339" r:id="rId3"/>
    <p:sldId id="343" r:id="rId4"/>
    <p:sldId id="259" r:id="rId5"/>
    <p:sldId id="264" r:id="rId6"/>
    <p:sldId id="262" r:id="rId7"/>
    <p:sldId id="347" r:id="rId8"/>
    <p:sldId id="344" r:id="rId9"/>
    <p:sldId id="346" r:id="rId10"/>
    <p:sldId id="345" r:id="rId11"/>
    <p:sldId id="266" r:id="rId12"/>
  </p:sldIdLst>
  <p:sldSz cx="12192000" cy="6858000"/>
  <p:notesSz cx="6858000" cy="9144000"/>
  <p:embeddedFontLst>
    <p:embeddedFont>
      <p:font typeface="UTM Alexander" panose="02040603050506020204" pitchFamily="18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UTM HelvetIns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Fujiyama" panose="02020500000000000000" pitchFamily="18" charset="0"/>
      <p:regular r:id="rId28"/>
      <p:bold r:id="rId29"/>
      <p:italic r:id="rId30"/>
      <p:boldItalic r:id="rId31"/>
    </p:embeddedFont>
    <p:embeddedFont>
      <p:font typeface="UTM Davida" panose="0204060305050602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47" name="Table 4">
            <a:extLst>
              <a:ext uri="{FF2B5EF4-FFF2-40B4-BE49-F238E27FC236}">
                <a16:creationId xmlns:a16="http://schemas.microsoft.com/office/drawing/2014/main" id="{7BD39863-7B9F-62B1-D7AA-1C6E3C153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6475"/>
              </p:ext>
            </p:extLst>
          </p:nvPr>
        </p:nvGraphicFramePr>
        <p:xfrm>
          <a:off x="313166" y="627798"/>
          <a:ext cx="11717993" cy="57480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31744">
                  <a:extLst>
                    <a:ext uri="{9D8B030D-6E8A-4147-A177-3AD203B41FA5}">
                      <a16:colId xmlns:a16="http://schemas.microsoft.com/office/drawing/2014/main" val="4234303710"/>
                    </a:ext>
                  </a:extLst>
                </a:gridCol>
                <a:gridCol w="1342239">
                  <a:extLst>
                    <a:ext uri="{9D8B030D-6E8A-4147-A177-3AD203B41FA5}">
                      <a16:colId xmlns:a16="http://schemas.microsoft.com/office/drawing/2014/main" val="1121072690"/>
                    </a:ext>
                  </a:extLst>
                </a:gridCol>
                <a:gridCol w="1392572">
                  <a:extLst>
                    <a:ext uri="{9D8B030D-6E8A-4147-A177-3AD203B41FA5}">
                      <a16:colId xmlns:a16="http://schemas.microsoft.com/office/drawing/2014/main" val="2385761906"/>
                    </a:ext>
                  </a:extLst>
                </a:gridCol>
                <a:gridCol w="1409351">
                  <a:extLst>
                    <a:ext uri="{9D8B030D-6E8A-4147-A177-3AD203B41FA5}">
                      <a16:colId xmlns:a16="http://schemas.microsoft.com/office/drawing/2014/main" val="3657890234"/>
                    </a:ext>
                  </a:extLst>
                </a:gridCol>
                <a:gridCol w="1140902">
                  <a:extLst>
                    <a:ext uri="{9D8B030D-6E8A-4147-A177-3AD203B41FA5}">
                      <a16:colId xmlns:a16="http://schemas.microsoft.com/office/drawing/2014/main" val="1993709466"/>
                    </a:ext>
                  </a:extLst>
                </a:gridCol>
                <a:gridCol w="5001185">
                  <a:extLst>
                    <a:ext uri="{9D8B030D-6E8A-4147-A177-3AD203B41FA5}">
                      <a16:colId xmlns:a16="http://schemas.microsoft.com/office/drawing/2014/main" val="175406806"/>
                    </a:ext>
                  </a:extLst>
                </a:gridCol>
              </a:tblGrid>
              <a:tr h="496327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Viết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5340214"/>
                  </a:ext>
                </a:extLst>
              </a:tr>
              <a:tr h="3763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Chục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Đơn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vị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Viết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93011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50381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718910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417149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704039"/>
                  </a:ext>
                </a:extLst>
              </a:tr>
            </a:tbl>
          </a:graphicData>
        </a:graphic>
      </p:graphicFrame>
      <p:sp>
        <p:nvSpPr>
          <p:cNvPr id="448" name="TextBox 447">
            <a:extLst>
              <a:ext uri="{FF2B5EF4-FFF2-40B4-BE49-F238E27FC236}">
                <a16:creationId xmlns:a16="http://schemas.microsoft.com/office/drawing/2014/main" id="{0C2C0312-3695-6B71-9BD7-CA122B4EC9D4}"/>
              </a:ext>
            </a:extLst>
          </p:cNvPr>
          <p:cNvSpPr txBox="1"/>
          <p:nvPr/>
        </p:nvSpPr>
        <p:spPr>
          <a:xfrm>
            <a:off x="662145" y="1905393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F6F7F97F-DB71-AACA-11A9-8FB80FDABF1C}"/>
              </a:ext>
            </a:extLst>
          </p:cNvPr>
          <p:cNvSpPr txBox="1"/>
          <p:nvPr/>
        </p:nvSpPr>
        <p:spPr>
          <a:xfrm>
            <a:off x="2014171" y="1905393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CDDBBA67-E1B5-450B-49E3-87A2208C36FC}"/>
              </a:ext>
            </a:extLst>
          </p:cNvPr>
          <p:cNvSpPr txBox="1"/>
          <p:nvPr/>
        </p:nvSpPr>
        <p:spPr>
          <a:xfrm>
            <a:off x="3341032" y="1905393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009D1348-E3AA-A3A3-B89B-BEC0BF455ECE}"/>
              </a:ext>
            </a:extLst>
          </p:cNvPr>
          <p:cNvSpPr txBox="1"/>
          <p:nvPr/>
        </p:nvSpPr>
        <p:spPr>
          <a:xfrm>
            <a:off x="4785336" y="1905393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49817440-3BF0-684D-5F70-0F81D7CED53F}"/>
              </a:ext>
            </a:extLst>
          </p:cNvPr>
          <p:cNvSpPr txBox="1"/>
          <p:nvPr/>
        </p:nvSpPr>
        <p:spPr>
          <a:xfrm>
            <a:off x="5876334" y="1899188"/>
            <a:ext cx="120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8 244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97B08104-0077-06D0-668B-CA344DF5E2B9}"/>
              </a:ext>
            </a:extLst>
          </p:cNvPr>
          <p:cNvSpPr txBox="1"/>
          <p:nvPr/>
        </p:nvSpPr>
        <p:spPr>
          <a:xfrm>
            <a:off x="6948644" y="1899188"/>
            <a:ext cx="508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Tám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nghìn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hai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trăm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bốn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mươi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tư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0D515B5D-3B4F-C286-8780-7DBEFF334384}"/>
              </a:ext>
            </a:extLst>
          </p:cNvPr>
          <p:cNvGrpSpPr/>
          <p:nvPr/>
        </p:nvGrpSpPr>
        <p:grpSpPr>
          <a:xfrm>
            <a:off x="660586" y="3017248"/>
            <a:ext cx="11303272" cy="3022928"/>
            <a:chOff x="660586" y="3017248"/>
            <a:chExt cx="11303272" cy="3022928"/>
          </a:xfrm>
        </p:grpSpPr>
        <p:sp>
          <p:nvSpPr>
            <p:cNvPr id="455" name="TextBox 454">
              <a:extLst>
                <a:ext uri="{FF2B5EF4-FFF2-40B4-BE49-F238E27FC236}">
                  <a16:creationId xmlns:a16="http://schemas.microsoft.com/office/drawing/2014/main" id="{224062DE-8790-1580-6B66-8178967522D7}"/>
                </a:ext>
              </a:extLst>
            </p:cNvPr>
            <p:cNvSpPr txBox="1"/>
            <p:nvPr/>
          </p:nvSpPr>
          <p:spPr>
            <a:xfrm>
              <a:off x="7015943" y="5516956"/>
              <a:ext cx="4947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Sáu</a:t>
              </a:r>
              <a:r>
                <a:rPr lang="en-US" sz="2800" b="1" dirty="0"/>
                <a:t> </a:t>
              </a:r>
              <a:r>
                <a:rPr lang="en-US" sz="2800" b="1" dirty="0" err="1"/>
                <a:t>nghìn</a:t>
              </a:r>
              <a:r>
                <a:rPr lang="en-US" sz="2800" b="1" dirty="0"/>
                <a:t> </a:t>
              </a:r>
              <a:r>
                <a:rPr lang="en-US" sz="2800" b="1" dirty="0" err="1"/>
                <a:t>không</a:t>
              </a:r>
              <a:r>
                <a:rPr lang="en-US" sz="2800" b="1" dirty="0"/>
                <a:t> </a:t>
              </a:r>
              <a:r>
                <a:rPr lang="en-US" sz="2800" b="1" dirty="0" err="1"/>
                <a:t>trăm</a:t>
              </a:r>
              <a:r>
                <a:rPr lang="en-US" sz="2800" b="1" dirty="0"/>
                <a:t> </a:t>
              </a:r>
              <a:r>
                <a:rPr lang="en-US" sz="2800" b="1" dirty="0" err="1"/>
                <a:t>linh</a:t>
              </a:r>
              <a:r>
                <a:rPr lang="en-US" sz="2800" b="1" dirty="0"/>
                <a:t> </a:t>
              </a:r>
              <a:r>
                <a:rPr lang="en-US" sz="2800" b="1" dirty="0" err="1"/>
                <a:t>một</a:t>
              </a:r>
              <a:endParaRPr lang="en-US" sz="2800" b="1" dirty="0"/>
            </a:p>
          </p:txBody>
        </p: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BC2BBEEC-C06C-BB19-7ABA-90ACB7656BEF}"/>
                </a:ext>
              </a:extLst>
            </p:cNvPr>
            <p:cNvSpPr txBox="1"/>
            <p:nvPr/>
          </p:nvSpPr>
          <p:spPr>
            <a:xfrm>
              <a:off x="660586" y="3017248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3</a:t>
              </a: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2DB7D06A-1189-E92B-0121-0EE3AADAAE70}"/>
                </a:ext>
              </a:extLst>
            </p:cNvPr>
            <p:cNvSpPr txBox="1"/>
            <p:nvPr/>
          </p:nvSpPr>
          <p:spPr>
            <a:xfrm>
              <a:off x="2012612" y="3017248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0</a:t>
              </a:r>
            </a:p>
          </p:txBody>
        </p:sp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03516C91-5F59-5805-4980-E9AE9D81C9AA}"/>
                </a:ext>
              </a:extLst>
            </p:cNvPr>
            <p:cNvSpPr txBox="1"/>
            <p:nvPr/>
          </p:nvSpPr>
          <p:spPr>
            <a:xfrm>
              <a:off x="3339473" y="3017248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7</a:t>
              </a:r>
            </a:p>
          </p:txBody>
        </p:sp>
        <p:sp>
          <p:nvSpPr>
            <p:cNvPr id="459" name="TextBox 458">
              <a:extLst>
                <a:ext uri="{FF2B5EF4-FFF2-40B4-BE49-F238E27FC236}">
                  <a16:creationId xmlns:a16="http://schemas.microsoft.com/office/drawing/2014/main" id="{EB94FCB2-C24B-975D-1039-65BAC1E629F5}"/>
                </a:ext>
              </a:extLst>
            </p:cNvPr>
            <p:cNvSpPr txBox="1"/>
            <p:nvPr/>
          </p:nvSpPr>
          <p:spPr>
            <a:xfrm>
              <a:off x="4783777" y="3017248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460" name="TextBox 459">
              <a:extLst>
                <a:ext uri="{FF2B5EF4-FFF2-40B4-BE49-F238E27FC236}">
                  <a16:creationId xmlns:a16="http://schemas.microsoft.com/office/drawing/2014/main" id="{9F48994A-CB70-6AC3-23BC-139E5C18FBAC}"/>
                </a:ext>
              </a:extLst>
            </p:cNvPr>
            <p:cNvSpPr txBox="1"/>
            <p:nvPr/>
          </p:nvSpPr>
          <p:spPr>
            <a:xfrm>
              <a:off x="6096000" y="3025622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6900D4CE-E730-0CB1-7376-629DDC36F58E}"/>
                </a:ext>
              </a:extLst>
            </p:cNvPr>
            <p:cNvSpPr txBox="1"/>
            <p:nvPr/>
          </p:nvSpPr>
          <p:spPr>
            <a:xfrm>
              <a:off x="9122307" y="3043891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2" name="TextBox 461">
              <a:extLst>
                <a:ext uri="{FF2B5EF4-FFF2-40B4-BE49-F238E27FC236}">
                  <a16:creationId xmlns:a16="http://schemas.microsoft.com/office/drawing/2014/main" id="{9C26E625-FF1F-B8DB-732E-71D47B17B145}"/>
                </a:ext>
              </a:extLst>
            </p:cNvPr>
            <p:cNvSpPr txBox="1"/>
            <p:nvPr/>
          </p:nvSpPr>
          <p:spPr>
            <a:xfrm>
              <a:off x="665828" y="4294843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E7586D75-438C-0C8A-5308-B7125E8E51AC}"/>
                </a:ext>
              </a:extLst>
            </p:cNvPr>
            <p:cNvSpPr txBox="1"/>
            <p:nvPr/>
          </p:nvSpPr>
          <p:spPr>
            <a:xfrm>
              <a:off x="2012612" y="4294843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4" name="TextBox 463">
              <a:extLst>
                <a:ext uri="{FF2B5EF4-FFF2-40B4-BE49-F238E27FC236}">
                  <a16:creationId xmlns:a16="http://schemas.microsoft.com/office/drawing/2014/main" id="{389C6033-5383-7D8C-7CB9-8A0AE2E571A1}"/>
                </a:ext>
              </a:extLst>
            </p:cNvPr>
            <p:cNvSpPr txBox="1"/>
            <p:nvPr/>
          </p:nvSpPr>
          <p:spPr>
            <a:xfrm>
              <a:off x="3359396" y="4294843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51E0CB90-5E18-E540-FBDE-3AE0AC879DEE}"/>
                </a:ext>
              </a:extLst>
            </p:cNvPr>
            <p:cNvSpPr txBox="1"/>
            <p:nvPr/>
          </p:nvSpPr>
          <p:spPr>
            <a:xfrm>
              <a:off x="4755864" y="4294843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6" name="TextBox 465">
              <a:extLst>
                <a:ext uri="{FF2B5EF4-FFF2-40B4-BE49-F238E27FC236}">
                  <a16:creationId xmlns:a16="http://schemas.microsoft.com/office/drawing/2014/main" id="{20B339FD-B5AA-DA73-2363-2F0CC2EB9FC3}"/>
                </a:ext>
              </a:extLst>
            </p:cNvPr>
            <p:cNvSpPr txBox="1"/>
            <p:nvPr/>
          </p:nvSpPr>
          <p:spPr>
            <a:xfrm>
              <a:off x="5975064" y="4294843"/>
              <a:ext cx="1009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9 700</a:t>
              </a:r>
            </a:p>
          </p:txBody>
        </p:sp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AC3F58BB-A6B6-5309-D7A2-48A7DD552E09}"/>
                </a:ext>
              </a:extLst>
            </p:cNvPr>
            <p:cNvSpPr txBox="1"/>
            <p:nvPr/>
          </p:nvSpPr>
          <p:spPr>
            <a:xfrm>
              <a:off x="9122307" y="4294843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4EADF7DE-1428-F076-4655-E65FCCEEC0BE}"/>
                </a:ext>
              </a:extLst>
            </p:cNvPr>
            <p:cNvSpPr txBox="1"/>
            <p:nvPr/>
          </p:nvSpPr>
          <p:spPr>
            <a:xfrm>
              <a:off x="665828" y="551695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id="{A2B30C4F-9AC5-7F60-C09A-73749C13F4C0}"/>
                </a:ext>
              </a:extLst>
            </p:cNvPr>
            <p:cNvSpPr txBox="1"/>
            <p:nvPr/>
          </p:nvSpPr>
          <p:spPr>
            <a:xfrm>
              <a:off x="2012612" y="551695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70" name="TextBox 469">
              <a:extLst>
                <a:ext uri="{FF2B5EF4-FFF2-40B4-BE49-F238E27FC236}">
                  <a16:creationId xmlns:a16="http://schemas.microsoft.com/office/drawing/2014/main" id="{95A5503C-C694-BFFB-B5C3-5B30411BAC2E}"/>
                </a:ext>
              </a:extLst>
            </p:cNvPr>
            <p:cNvSpPr txBox="1"/>
            <p:nvPr/>
          </p:nvSpPr>
          <p:spPr>
            <a:xfrm>
              <a:off x="3359396" y="551695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71" name="TextBox 470">
              <a:extLst>
                <a:ext uri="{FF2B5EF4-FFF2-40B4-BE49-F238E27FC236}">
                  <a16:creationId xmlns:a16="http://schemas.microsoft.com/office/drawing/2014/main" id="{7838C5B9-92DA-9AEA-16C1-E0821D85E43D}"/>
                </a:ext>
              </a:extLst>
            </p:cNvPr>
            <p:cNvSpPr txBox="1"/>
            <p:nvPr/>
          </p:nvSpPr>
          <p:spPr>
            <a:xfrm>
              <a:off x="4755864" y="551695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472" name="TextBox 471">
              <a:extLst>
                <a:ext uri="{FF2B5EF4-FFF2-40B4-BE49-F238E27FC236}">
                  <a16:creationId xmlns:a16="http://schemas.microsoft.com/office/drawing/2014/main" id="{B2C74B78-B072-DE28-31B7-01C3442B6368}"/>
                </a:ext>
              </a:extLst>
            </p:cNvPr>
            <p:cNvSpPr txBox="1"/>
            <p:nvPr/>
          </p:nvSpPr>
          <p:spPr>
            <a:xfrm>
              <a:off x="6096000" y="551695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9F7E9083-7753-08A2-6F4E-66F2B50A89DB}"/>
              </a:ext>
            </a:extLst>
          </p:cNvPr>
          <p:cNvGrpSpPr/>
          <p:nvPr/>
        </p:nvGrpSpPr>
        <p:grpSpPr>
          <a:xfrm>
            <a:off x="6682587" y="2967083"/>
            <a:ext cx="5305340" cy="954107"/>
            <a:chOff x="6662632" y="3100467"/>
            <a:chExt cx="5305340" cy="954107"/>
          </a:xfrm>
        </p:grpSpPr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B4AC08E6-A543-3D70-0FC3-A75F46529DB1}"/>
                </a:ext>
              </a:extLst>
            </p:cNvPr>
            <p:cNvSpPr/>
            <p:nvPr/>
          </p:nvSpPr>
          <p:spPr>
            <a:xfrm>
              <a:off x="7093552" y="3235982"/>
              <a:ext cx="4874420" cy="419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TextBox 474">
              <a:extLst>
                <a:ext uri="{FF2B5EF4-FFF2-40B4-BE49-F238E27FC236}">
                  <a16:creationId xmlns:a16="http://schemas.microsoft.com/office/drawing/2014/main" id="{976FE15C-88D3-5390-B611-E6E19080C196}"/>
                </a:ext>
              </a:extLst>
            </p:cNvPr>
            <p:cNvSpPr txBox="1"/>
            <p:nvPr/>
          </p:nvSpPr>
          <p:spPr>
            <a:xfrm>
              <a:off x="6662632" y="3100467"/>
              <a:ext cx="5082515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Ba </a:t>
              </a:r>
              <a:r>
                <a:rPr lang="en-US" sz="2800" b="1" dirty="0" err="1">
                  <a:solidFill>
                    <a:srgbClr val="FF0000"/>
                  </a:solidFill>
                </a:rPr>
                <a:t>nghìn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trăm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bảy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mươi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lăm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76" name="TextBox 475">
            <a:extLst>
              <a:ext uri="{FF2B5EF4-FFF2-40B4-BE49-F238E27FC236}">
                <a16:creationId xmlns:a16="http://schemas.microsoft.com/office/drawing/2014/main" id="{245E13F8-4525-0D41-7C50-1D92CB5A9376}"/>
              </a:ext>
            </a:extLst>
          </p:cNvPr>
          <p:cNvSpPr txBox="1"/>
          <p:nvPr/>
        </p:nvSpPr>
        <p:spPr>
          <a:xfrm>
            <a:off x="5908556" y="3024318"/>
            <a:ext cx="1112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3 075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14C9E6FA-F200-5290-F3B1-EA2176DF4875}"/>
              </a:ext>
            </a:extLst>
          </p:cNvPr>
          <p:cNvSpPr txBox="1"/>
          <p:nvPr/>
        </p:nvSpPr>
        <p:spPr>
          <a:xfrm>
            <a:off x="613860" y="4294843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D12E75B8-4C1E-7530-FD97-8B14F540CDED}"/>
              </a:ext>
            </a:extLst>
          </p:cNvPr>
          <p:cNvSpPr txBox="1"/>
          <p:nvPr/>
        </p:nvSpPr>
        <p:spPr>
          <a:xfrm>
            <a:off x="2012612" y="4294843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8AAA8D44-B2C8-6D00-85C9-EF690CBAC7A4}"/>
              </a:ext>
            </a:extLst>
          </p:cNvPr>
          <p:cNvSpPr txBox="1"/>
          <p:nvPr/>
        </p:nvSpPr>
        <p:spPr>
          <a:xfrm>
            <a:off x="3359396" y="4294843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9B9BBF24-8A7B-A7B0-C5F4-D33F9D3B0CA6}"/>
              </a:ext>
            </a:extLst>
          </p:cNvPr>
          <p:cNvSpPr txBox="1"/>
          <p:nvPr/>
        </p:nvSpPr>
        <p:spPr>
          <a:xfrm>
            <a:off x="4755864" y="4294843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AC031297-FB45-61CC-33A4-8EA23D834D14}"/>
              </a:ext>
            </a:extLst>
          </p:cNvPr>
          <p:cNvGrpSpPr/>
          <p:nvPr/>
        </p:nvGrpSpPr>
        <p:grpSpPr>
          <a:xfrm>
            <a:off x="6689184" y="4245759"/>
            <a:ext cx="5305340" cy="554682"/>
            <a:chOff x="6662632" y="3100467"/>
            <a:chExt cx="5305340" cy="554682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89918036-BF99-67EC-9FBE-C8DD80243656}"/>
                </a:ext>
              </a:extLst>
            </p:cNvPr>
            <p:cNvSpPr/>
            <p:nvPr/>
          </p:nvSpPr>
          <p:spPr>
            <a:xfrm>
              <a:off x="7093552" y="3235982"/>
              <a:ext cx="4874420" cy="419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TextBox 482">
              <a:extLst>
                <a:ext uri="{FF2B5EF4-FFF2-40B4-BE49-F238E27FC236}">
                  <a16:creationId xmlns:a16="http://schemas.microsoft.com/office/drawing/2014/main" id="{FD75A0D4-9981-ACF2-216E-EBA0E898F80A}"/>
                </a:ext>
              </a:extLst>
            </p:cNvPr>
            <p:cNvSpPr txBox="1"/>
            <p:nvPr/>
          </p:nvSpPr>
          <p:spPr>
            <a:xfrm>
              <a:off x="6662632" y="3100467"/>
              <a:ext cx="50825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Chín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nghìn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bảy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trăm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4" name="TextBox 483">
            <a:extLst>
              <a:ext uri="{FF2B5EF4-FFF2-40B4-BE49-F238E27FC236}">
                <a16:creationId xmlns:a16="http://schemas.microsoft.com/office/drawing/2014/main" id="{6B64742B-50B2-9C97-9BAB-FE4582150C52}"/>
              </a:ext>
            </a:extLst>
          </p:cNvPr>
          <p:cNvSpPr txBox="1"/>
          <p:nvPr/>
        </p:nvSpPr>
        <p:spPr>
          <a:xfrm>
            <a:off x="613860" y="5506287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4A38524E-6767-A184-96C3-B1E65E86B444}"/>
              </a:ext>
            </a:extLst>
          </p:cNvPr>
          <p:cNvSpPr txBox="1"/>
          <p:nvPr/>
        </p:nvSpPr>
        <p:spPr>
          <a:xfrm>
            <a:off x="2012612" y="5506287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9A028220-2A16-8607-BFD6-CD23890A0DAB}"/>
              </a:ext>
            </a:extLst>
          </p:cNvPr>
          <p:cNvSpPr txBox="1"/>
          <p:nvPr/>
        </p:nvSpPr>
        <p:spPr>
          <a:xfrm>
            <a:off x="3359396" y="5506287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5349DE51-D6CC-70EE-5640-45757C9FA664}"/>
              </a:ext>
            </a:extLst>
          </p:cNvPr>
          <p:cNvSpPr txBox="1"/>
          <p:nvPr/>
        </p:nvSpPr>
        <p:spPr>
          <a:xfrm>
            <a:off x="4755864" y="5506287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9D6BC144-BBBD-6DB4-A8DA-C2E4CEDB8688}"/>
              </a:ext>
            </a:extLst>
          </p:cNvPr>
          <p:cNvSpPr txBox="1"/>
          <p:nvPr/>
        </p:nvSpPr>
        <p:spPr>
          <a:xfrm>
            <a:off x="5899526" y="5485494"/>
            <a:ext cx="1112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6 001</a:t>
            </a: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B18236A0-977F-A806-E155-18152779C254}"/>
              </a:ext>
            </a:extLst>
          </p:cNvPr>
          <p:cNvSpPr/>
          <p:nvPr/>
        </p:nvSpPr>
        <p:spPr>
          <a:xfrm>
            <a:off x="190830" y="104578"/>
            <a:ext cx="4661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1.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mẫu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):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/>
      <p:bldP spid="449" grpId="0"/>
      <p:bldP spid="450" grpId="0"/>
      <p:bldP spid="451" grpId="0"/>
      <p:bldP spid="452" grpId="0"/>
      <p:bldP spid="453" grpId="0"/>
      <p:bldP spid="476" grpId="0" animBg="1"/>
      <p:bldP spid="477" grpId="0" animBg="1"/>
      <p:bldP spid="478" grpId="0" animBg="1"/>
      <p:bldP spid="479" grpId="0" animBg="1"/>
      <p:bldP spid="480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E7ED3E4-8A14-17C8-7CFB-1E7B0A81A9AD}"/>
              </a:ext>
            </a:extLst>
          </p:cNvPr>
          <p:cNvGrpSpPr/>
          <p:nvPr/>
        </p:nvGrpSpPr>
        <p:grpSpPr>
          <a:xfrm>
            <a:off x="977803" y="786535"/>
            <a:ext cx="2267943" cy="523220"/>
            <a:chOff x="131012" y="103131"/>
            <a:chExt cx="2267943" cy="523220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F3C0FA1-863B-0F13-C429-ECDDCEE78999}"/>
                </a:ext>
              </a:extLst>
            </p:cNvPr>
            <p:cNvSpPr/>
            <p:nvPr/>
          </p:nvSpPr>
          <p:spPr>
            <a:xfrm>
              <a:off x="131012" y="103131"/>
              <a:ext cx="226794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2. 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Số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BDD2F2C-806D-820D-D603-13E6CCB92E27}"/>
                </a:ext>
              </a:extLst>
            </p:cNvPr>
            <p:cNvSpPr/>
            <p:nvPr/>
          </p:nvSpPr>
          <p:spPr>
            <a:xfrm>
              <a:off x="1065007" y="107576"/>
              <a:ext cx="677732" cy="4840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11350FF-A76D-CDAD-A8DA-747E8AA335E8}"/>
              </a:ext>
            </a:extLst>
          </p:cNvPr>
          <p:cNvSpPr txBox="1"/>
          <p:nvPr/>
        </p:nvSpPr>
        <p:spPr>
          <a:xfrm>
            <a:off x="4389181" y="2422025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B1589CB-4FFE-54EB-443F-AC0D086AC31D}"/>
              </a:ext>
            </a:extLst>
          </p:cNvPr>
          <p:cNvSpPr txBox="1"/>
          <p:nvPr/>
        </p:nvSpPr>
        <p:spPr>
          <a:xfrm>
            <a:off x="5329345" y="2384954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8714B31-0769-2350-D4BF-FFD8C8007004}"/>
              </a:ext>
            </a:extLst>
          </p:cNvPr>
          <p:cNvSpPr txBox="1"/>
          <p:nvPr/>
        </p:nvSpPr>
        <p:spPr>
          <a:xfrm>
            <a:off x="6211690" y="2423345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B69312-B970-7DDD-7706-38F725980959}"/>
              </a:ext>
            </a:extLst>
          </p:cNvPr>
          <p:cNvSpPr txBox="1"/>
          <p:nvPr/>
        </p:nvSpPr>
        <p:spPr>
          <a:xfrm>
            <a:off x="8033318" y="2395780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1585322-125C-A3DC-B2F4-EC5975BBB641}"/>
              </a:ext>
            </a:extLst>
          </p:cNvPr>
          <p:cNvSpPr txBox="1"/>
          <p:nvPr/>
        </p:nvSpPr>
        <p:spPr>
          <a:xfrm>
            <a:off x="8988655" y="2422025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38DF2F-96EA-BE3D-6315-C431B104F396}"/>
              </a:ext>
            </a:extLst>
          </p:cNvPr>
          <p:cNvGrpSpPr/>
          <p:nvPr/>
        </p:nvGrpSpPr>
        <p:grpSpPr>
          <a:xfrm>
            <a:off x="1798365" y="2096290"/>
            <a:ext cx="9380524" cy="811083"/>
            <a:chOff x="613186" y="1458557"/>
            <a:chExt cx="9380524" cy="811083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9AD4AFE-1C99-9172-C912-C127E397ECBA}"/>
                </a:ext>
              </a:extLst>
            </p:cNvPr>
            <p:cNvGrpSpPr/>
            <p:nvPr/>
          </p:nvGrpSpPr>
          <p:grpSpPr>
            <a:xfrm>
              <a:off x="613186" y="1458557"/>
              <a:ext cx="9380524" cy="288664"/>
              <a:chOff x="613186" y="1458557"/>
              <a:chExt cx="9380524" cy="288664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9D3CFC7E-52C3-997A-0BB8-B9E3D1107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86" y="1602889"/>
                <a:ext cx="9124278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A7E44C19-2085-4249-8F76-DE32A1F9C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9379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492014E-B095-1F9B-2038-8117EF527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6328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A049CE0-80D1-A960-5593-2175D7745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9215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AB1FAA6C-4E2F-C044-231B-41A4BB9C1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616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1E29F48E-82E1-8C9C-495D-575ECB069D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5463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E9CDD4C1-09C2-E252-81BB-1C96B04F0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2412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CAC8BA7-4178-EAEA-A5A3-CA25018345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681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7C87369-AA66-2D04-D12E-A62AF314EC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3763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3988A21-249F-D826-A11F-CF0970D62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513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B9123EC2-9F78-D38A-77BE-98ED72CAD4A2}"/>
                  </a:ext>
                </a:extLst>
              </p:cNvPr>
              <p:cNvSpPr/>
              <p:nvPr/>
            </p:nvSpPr>
            <p:spPr>
              <a:xfrm rot="5400000">
                <a:off x="9767799" y="1464905"/>
                <a:ext cx="175854" cy="275968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ADB4151-423F-EBC9-3237-2436F3C3669A}"/>
                </a:ext>
              </a:extLst>
            </p:cNvPr>
            <p:cNvSpPr txBox="1"/>
            <p:nvPr/>
          </p:nvSpPr>
          <p:spPr>
            <a:xfrm>
              <a:off x="1065007" y="1807975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3 200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8482E61-B6F3-B155-23A5-37A8DE1BADFE}"/>
                </a:ext>
              </a:extLst>
            </p:cNvPr>
            <p:cNvSpPr txBox="1"/>
            <p:nvPr/>
          </p:nvSpPr>
          <p:spPr>
            <a:xfrm>
              <a:off x="1945346" y="1801703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3 220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D8800D1-5617-462C-7A02-B7EC27287ED2}"/>
                </a:ext>
              </a:extLst>
            </p:cNvPr>
            <p:cNvSpPr txBox="1"/>
            <p:nvPr/>
          </p:nvSpPr>
          <p:spPr>
            <a:xfrm>
              <a:off x="5583543" y="1772674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3 260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1EA95C9-2EF8-2AA8-1A76-960FA407CB39}"/>
                </a:ext>
              </a:extLst>
            </p:cNvPr>
            <p:cNvSpPr txBox="1"/>
            <p:nvPr/>
          </p:nvSpPr>
          <p:spPr>
            <a:xfrm>
              <a:off x="8408092" y="1785290"/>
              <a:ext cx="961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3 290</a:t>
              </a: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F463B5E9-CE90-584E-7DA0-C839F97B1F73}"/>
              </a:ext>
            </a:extLst>
          </p:cNvPr>
          <p:cNvSpPr txBox="1"/>
          <p:nvPr/>
        </p:nvSpPr>
        <p:spPr>
          <a:xfrm>
            <a:off x="4034601" y="2415753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3 230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6755644-D6E1-B6C6-8A55-6CE9DB2450AB}"/>
              </a:ext>
            </a:extLst>
          </p:cNvPr>
          <p:cNvSpPr txBox="1"/>
          <p:nvPr/>
        </p:nvSpPr>
        <p:spPr>
          <a:xfrm>
            <a:off x="4969197" y="2429848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3 240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F71C9B4-461B-38D8-73F8-6C2868A26A35}"/>
              </a:ext>
            </a:extLst>
          </p:cNvPr>
          <p:cNvSpPr txBox="1"/>
          <p:nvPr/>
        </p:nvSpPr>
        <p:spPr>
          <a:xfrm>
            <a:off x="5893912" y="2423344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3 250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AB309E3-A5B9-7895-A872-FEBBCE342BE6}"/>
              </a:ext>
            </a:extLst>
          </p:cNvPr>
          <p:cNvSpPr txBox="1"/>
          <p:nvPr/>
        </p:nvSpPr>
        <p:spPr>
          <a:xfrm>
            <a:off x="7774035" y="2410407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3 270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1408360-8F93-B189-B65A-EE84819A4E9B}"/>
              </a:ext>
            </a:extLst>
          </p:cNvPr>
          <p:cNvSpPr txBox="1"/>
          <p:nvPr/>
        </p:nvSpPr>
        <p:spPr>
          <a:xfrm>
            <a:off x="8700984" y="2426692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3 280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B8FAB31-9B32-647C-E183-6CED78BD7D5D}"/>
              </a:ext>
            </a:extLst>
          </p:cNvPr>
          <p:cNvSpPr/>
          <p:nvPr/>
        </p:nvSpPr>
        <p:spPr>
          <a:xfrm>
            <a:off x="977803" y="1825632"/>
            <a:ext cx="6078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 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F9F66B6-DFA5-DAC0-C67E-5016F25D545B}"/>
              </a:ext>
            </a:extLst>
          </p:cNvPr>
          <p:cNvSpPr/>
          <p:nvPr/>
        </p:nvSpPr>
        <p:spPr>
          <a:xfrm>
            <a:off x="949851" y="3656225"/>
            <a:ext cx="6254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2025AB5-1122-4BDF-3E4B-03C6A4FEC96F}"/>
              </a:ext>
            </a:extLst>
          </p:cNvPr>
          <p:cNvSpPr txBox="1"/>
          <p:nvPr/>
        </p:nvSpPr>
        <p:spPr>
          <a:xfrm>
            <a:off x="4374666" y="4240141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94CE2F4-D918-B422-B86A-621A8BCE0FA2}"/>
              </a:ext>
            </a:extLst>
          </p:cNvPr>
          <p:cNvSpPr txBox="1"/>
          <p:nvPr/>
        </p:nvSpPr>
        <p:spPr>
          <a:xfrm>
            <a:off x="5319413" y="4254188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3C41BDF-B7D9-529B-45A0-4AFC7273AE81}"/>
              </a:ext>
            </a:extLst>
          </p:cNvPr>
          <p:cNvSpPr txBox="1"/>
          <p:nvPr/>
        </p:nvSpPr>
        <p:spPr>
          <a:xfrm>
            <a:off x="6225962" y="4226094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514634F-8827-A9E6-BA72-30F127D3F62C}"/>
              </a:ext>
            </a:extLst>
          </p:cNvPr>
          <p:cNvSpPr txBox="1"/>
          <p:nvPr/>
        </p:nvSpPr>
        <p:spPr>
          <a:xfrm>
            <a:off x="7147146" y="4225706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58E7A11-9F0D-C5BA-BBE2-8D6475D2BC5F}"/>
              </a:ext>
            </a:extLst>
          </p:cNvPr>
          <p:cNvSpPr txBox="1"/>
          <p:nvPr/>
        </p:nvSpPr>
        <p:spPr>
          <a:xfrm>
            <a:off x="8961758" y="4225706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B45F314-5B37-9E1A-34B5-5BC6917E752E}"/>
              </a:ext>
            </a:extLst>
          </p:cNvPr>
          <p:cNvGrpSpPr/>
          <p:nvPr/>
        </p:nvGrpSpPr>
        <p:grpSpPr>
          <a:xfrm>
            <a:off x="1636463" y="3925090"/>
            <a:ext cx="9553721" cy="811083"/>
            <a:chOff x="462579" y="1458557"/>
            <a:chExt cx="9553721" cy="81108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E616C45-8441-D8F2-E8C4-2BBBC1D32F45}"/>
                </a:ext>
              </a:extLst>
            </p:cNvPr>
            <p:cNvGrpSpPr/>
            <p:nvPr/>
          </p:nvGrpSpPr>
          <p:grpSpPr>
            <a:xfrm>
              <a:off x="613186" y="1458557"/>
              <a:ext cx="9403114" cy="288664"/>
              <a:chOff x="613186" y="1458557"/>
              <a:chExt cx="9403114" cy="288664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FB37893E-4C8B-2E0F-6A6E-1D708C81B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86" y="1602889"/>
                <a:ext cx="9135573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97862EC1-D39D-315C-CB69-BD3347180E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86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C59CFDB3-47B6-F822-0A1B-60A3FA138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9379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D102D8B0-3565-2667-20A7-DF483F74A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6328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77534167-0714-A0D5-E99A-894C308DB5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9215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394EE7E3-ECFC-3D27-01B3-D33246771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616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2D951AAC-4A64-1AF3-9F0C-CB496D468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5463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D41C7E15-6AD4-66C7-592D-E819F4AF18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2412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2233D97-C5E2-2643-EC8B-CC36AF4E14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681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76E2D06-4579-42F1-D9DB-6302DE50E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3763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7" name="Isosceles Triangle 176">
                <a:extLst>
                  <a:ext uri="{FF2B5EF4-FFF2-40B4-BE49-F238E27FC236}">
                    <a16:creationId xmlns:a16="http://schemas.microsoft.com/office/drawing/2014/main" id="{7CC30204-9A62-584E-C684-2C62F83CFF9F}"/>
                  </a:ext>
                </a:extLst>
              </p:cNvPr>
              <p:cNvSpPr/>
              <p:nvPr/>
            </p:nvSpPr>
            <p:spPr>
              <a:xfrm rot="5400000">
                <a:off x="9790389" y="1464905"/>
                <a:ext cx="175854" cy="275968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4C1EDC89-082F-EDEA-4679-A65E2492865B}"/>
                </a:ext>
              </a:extLst>
            </p:cNvPr>
            <p:cNvSpPr txBox="1"/>
            <p:nvPr/>
          </p:nvSpPr>
          <p:spPr>
            <a:xfrm>
              <a:off x="462579" y="1807975"/>
              <a:ext cx="301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22B1AE7-F71E-D595-8E49-98D0428C06A6}"/>
                </a:ext>
              </a:extLst>
            </p:cNvPr>
            <p:cNvSpPr txBox="1"/>
            <p:nvPr/>
          </p:nvSpPr>
          <p:spPr>
            <a:xfrm>
              <a:off x="1065007" y="1807975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1 000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7F7692E-A30D-0A36-83CE-7EF66B998237}"/>
                </a:ext>
              </a:extLst>
            </p:cNvPr>
            <p:cNvSpPr txBox="1"/>
            <p:nvPr/>
          </p:nvSpPr>
          <p:spPr>
            <a:xfrm>
              <a:off x="1945346" y="1801703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2 000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580827F-094A-159C-0C97-DE1B4E6EED01}"/>
                </a:ext>
              </a:extLst>
            </p:cNvPr>
            <p:cNvSpPr txBox="1"/>
            <p:nvPr/>
          </p:nvSpPr>
          <p:spPr>
            <a:xfrm>
              <a:off x="6668691" y="1787655"/>
              <a:ext cx="961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7 000</a:t>
              </a:r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37212F43-C112-FA3B-154A-B26D4CD72623}"/>
              </a:ext>
            </a:extLst>
          </p:cNvPr>
          <p:cNvSpPr txBox="1"/>
          <p:nvPr/>
        </p:nvSpPr>
        <p:spPr>
          <a:xfrm>
            <a:off x="4216075" y="4240141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1367998F-098E-55F7-B65D-AAEA739C3F84}"/>
              </a:ext>
            </a:extLst>
          </p:cNvPr>
          <p:cNvSpPr txBox="1"/>
          <p:nvPr/>
        </p:nvSpPr>
        <p:spPr>
          <a:xfrm>
            <a:off x="5168470" y="4226094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4E09AB1-E94C-358D-9859-A0C68A9F6FDC}"/>
              </a:ext>
            </a:extLst>
          </p:cNvPr>
          <p:cNvSpPr txBox="1"/>
          <p:nvPr/>
        </p:nvSpPr>
        <p:spPr>
          <a:xfrm>
            <a:off x="6059716" y="4245194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D837868-B316-BEC4-2C86-1D008075A2F1}"/>
              </a:ext>
            </a:extLst>
          </p:cNvPr>
          <p:cNvSpPr txBox="1"/>
          <p:nvPr/>
        </p:nvSpPr>
        <p:spPr>
          <a:xfrm>
            <a:off x="7004264" y="4235450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C528CD7-D2D2-6D76-E7FF-A50D62372DF7}"/>
              </a:ext>
            </a:extLst>
          </p:cNvPr>
          <p:cNvSpPr txBox="1"/>
          <p:nvPr/>
        </p:nvSpPr>
        <p:spPr>
          <a:xfrm>
            <a:off x="8787123" y="4232492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78" grpId="0"/>
      <p:bldP spid="179" grpId="0"/>
      <p:bldP spid="180" grpId="0"/>
      <p:bldP spid="181" grpId="0"/>
      <p:bldP spid="1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5815245-BE0A-D5AE-A0D4-F85B23A7B04E}"/>
              </a:ext>
            </a:extLst>
          </p:cNvPr>
          <p:cNvGrpSpPr/>
          <p:nvPr/>
        </p:nvGrpSpPr>
        <p:grpSpPr>
          <a:xfrm>
            <a:off x="1088869" y="615567"/>
            <a:ext cx="2267943" cy="523220"/>
            <a:chOff x="131012" y="103131"/>
            <a:chExt cx="2267943" cy="523220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046A476-DAA8-F3EF-9C4E-7DED635C5FA9}"/>
                </a:ext>
              </a:extLst>
            </p:cNvPr>
            <p:cNvSpPr/>
            <p:nvPr/>
          </p:nvSpPr>
          <p:spPr>
            <a:xfrm>
              <a:off x="131012" y="103131"/>
              <a:ext cx="226794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3. 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Số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A578D37-FBCF-2B63-6783-CE37EDA59D3C}"/>
                </a:ext>
              </a:extLst>
            </p:cNvPr>
            <p:cNvSpPr/>
            <p:nvPr/>
          </p:nvSpPr>
          <p:spPr>
            <a:xfrm>
              <a:off x="1065007" y="107576"/>
              <a:ext cx="677732" cy="4840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4D7D05E-9F20-6CA1-C04C-B519B4311862}"/>
              </a:ext>
            </a:extLst>
          </p:cNvPr>
          <p:cNvGrpSpPr/>
          <p:nvPr/>
        </p:nvGrpSpPr>
        <p:grpSpPr>
          <a:xfrm>
            <a:off x="486612" y="1277758"/>
            <a:ext cx="11479269" cy="3357381"/>
            <a:chOff x="0" y="1104900"/>
            <a:chExt cx="11479269" cy="3357381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F5B0171-7C62-1348-526D-58624726014D}"/>
                </a:ext>
              </a:extLst>
            </p:cNvPr>
            <p:cNvSpPr txBox="1"/>
            <p:nvPr/>
          </p:nvSpPr>
          <p:spPr>
            <a:xfrm>
              <a:off x="76200" y="1186256"/>
              <a:ext cx="11360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a)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9 120 </a:t>
              </a:r>
              <a:r>
                <a:rPr lang="en-US" sz="3200" b="1" dirty="0" err="1"/>
                <a:t>gồm</a:t>
              </a:r>
              <a:r>
                <a:rPr lang="en-US" sz="3200" b="1" dirty="0"/>
                <a:t>          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,           </a:t>
              </a:r>
              <a:r>
                <a:rPr lang="en-US" sz="3200" b="1" dirty="0" err="1"/>
                <a:t>trăm</a:t>
              </a:r>
              <a:r>
                <a:rPr lang="en-US" sz="3200" b="1" dirty="0"/>
                <a:t>,           </a:t>
              </a:r>
              <a:r>
                <a:rPr lang="en-US" sz="3200" b="1" dirty="0" err="1"/>
                <a:t>chục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         </a:t>
              </a:r>
              <a:r>
                <a:rPr lang="en-US" sz="3200" b="1" dirty="0" err="1"/>
                <a:t>đơn</a:t>
              </a:r>
              <a:r>
                <a:rPr lang="en-US" sz="3200" b="1" dirty="0"/>
                <a:t> </a:t>
              </a:r>
              <a:r>
                <a:rPr lang="en-US" sz="3200" b="1" dirty="0" err="1"/>
                <a:t>vị</a:t>
              </a:r>
              <a:r>
                <a:rPr lang="en-US" sz="3200" b="1" dirty="0"/>
                <a:t>.</a:t>
              </a:r>
            </a:p>
          </p:txBody>
        </p:sp>
        <p:sp>
          <p:nvSpPr>
            <p:cNvPr id="149" name="Rectangle: Rounded Corners 39">
              <a:extLst>
                <a:ext uri="{FF2B5EF4-FFF2-40B4-BE49-F238E27FC236}">
                  <a16:creationId xmlns:a16="http://schemas.microsoft.com/office/drawing/2014/main" id="{35DD6938-7363-6AE2-F176-D44A754786F4}"/>
                </a:ext>
              </a:extLst>
            </p:cNvPr>
            <p:cNvSpPr/>
            <p:nvPr/>
          </p:nvSpPr>
          <p:spPr>
            <a:xfrm>
              <a:off x="3136900" y="1124569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0" name="Rectangle: Rounded Corners 40">
              <a:extLst>
                <a:ext uri="{FF2B5EF4-FFF2-40B4-BE49-F238E27FC236}">
                  <a16:creationId xmlns:a16="http://schemas.microsoft.com/office/drawing/2014/main" id="{5C6D24ED-DC7A-D9D2-FD64-B7A6EB4CC426}"/>
                </a:ext>
              </a:extLst>
            </p:cNvPr>
            <p:cNvSpPr/>
            <p:nvPr/>
          </p:nvSpPr>
          <p:spPr>
            <a:xfrm>
              <a:off x="5210578" y="110490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1" name="Rectangle: Rounded Corners 41">
              <a:extLst>
                <a:ext uri="{FF2B5EF4-FFF2-40B4-BE49-F238E27FC236}">
                  <a16:creationId xmlns:a16="http://schemas.microsoft.com/office/drawing/2014/main" id="{CB4D8744-83CA-B0E9-8917-5E22C675B121}"/>
                </a:ext>
              </a:extLst>
            </p:cNvPr>
            <p:cNvSpPr/>
            <p:nvPr/>
          </p:nvSpPr>
          <p:spPr>
            <a:xfrm>
              <a:off x="7166378" y="110490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2" name="Rectangle: Rounded Corners 42">
              <a:extLst>
                <a:ext uri="{FF2B5EF4-FFF2-40B4-BE49-F238E27FC236}">
                  <a16:creationId xmlns:a16="http://schemas.microsoft.com/office/drawing/2014/main" id="{A13FCCAB-6DA7-EA16-DE02-94ADFB79D63C}"/>
                </a:ext>
              </a:extLst>
            </p:cNvPr>
            <p:cNvSpPr/>
            <p:nvPr/>
          </p:nvSpPr>
          <p:spPr>
            <a:xfrm>
              <a:off x="9318045" y="110490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5270023-B5B1-8DDA-E500-72ABB0F077F8}"/>
                </a:ext>
              </a:extLst>
            </p:cNvPr>
            <p:cNvSpPr txBox="1"/>
            <p:nvPr/>
          </p:nvSpPr>
          <p:spPr>
            <a:xfrm>
              <a:off x="118312" y="2038548"/>
              <a:ext cx="11360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b)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gồm</a:t>
              </a:r>
              <a:r>
                <a:rPr lang="en-US" sz="3200" b="1" dirty="0"/>
                <a:t> 3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, 7 </a:t>
              </a:r>
              <a:r>
                <a:rPr lang="en-US" sz="3200" b="1" dirty="0" err="1"/>
                <a:t>trăm</a:t>
              </a:r>
              <a:r>
                <a:rPr lang="en-US" sz="3200" b="1" dirty="0"/>
                <a:t>, 8 </a:t>
              </a:r>
              <a:r>
                <a:rPr lang="en-US" sz="3200" b="1" dirty="0" err="1"/>
                <a:t>đơn</a:t>
              </a:r>
              <a:r>
                <a:rPr lang="en-US" sz="3200" b="1" dirty="0"/>
                <a:t> </a:t>
              </a:r>
              <a:r>
                <a:rPr lang="en-US" sz="3200" b="1" dirty="0" err="1"/>
                <a:t>vị</a:t>
              </a:r>
              <a:r>
                <a:rPr lang="en-US" sz="3200" b="1" dirty="0"/>
                <a:t> </a:t>
              </a:r>
              <a:r>
                <a:rPr lang="en-US" sz="3200" b="1" dirty="0" err="1"/>
                <a:t>viết</a:t>
              </a:r>
              <a:r>
                <a:rPr lang="en-US" sz="3200" b="1" dirty="0"/>
                <a:t> </a:t>
              </a:r>
              <a:r>
                <a:rPr lang="en-US" sz="3200" b="1" dirty="0" err="1"/>
                <a:t>là</a:t>
              </a:r>
              <a:r>
                <a:rPr lang="en-US" sz="3200" b="1" dirty="0"/>
                <a:t>               . </a:t>
              </a:r>
            </a:p>
          </p:txBody>
        </p:sp>
        <p:sp>
          <p:nvSpPr>
            <p:cNvPr id="154" name="Rectangle: Rounded Corners 44">
              <a:extLst>
                <a:ext uri="{FF2B5EF4-FFF2-40B4-BE49-F238E27FC236}">
                  <a16:creationId xmlns:a16="http://schemas.microsoft.com/office/drawing/2014/main" id="{D211AD52-A2EF-B31E-E1CF-C11229CA3977}"/>
                </a:ext>
              </a:extLst>
            </p:cNvPr>
            <p:cNvSpPr/>
            <p:nvPr/>
          </p:nvSpPr>
          <p:spPr>
            <a:xfrm>
              <a:off x="7353122" y="1967504"/>
              <a:ext cx="1193977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86CDF65-24DB-E3EB-A6C8-9166D20B2C4E}"/>
                </a:ext>
              </a:extLst>
            </p:cNvPr>
            <p:cNvSpPr txBox="1"/>
            <p:nvPr/>
          </p:nvSpPr>
          <p:spPr>
            <a:xfrm>
              <a:off x="107143" y="3003748"/>
              <a:ext cx="11360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b)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sáu</a:t>
              </a:r>
              <a:r>
                <a:rPr lang="en-US" sz="3200" b="1" dirty="0"/>
                <a:t>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 </a:t>
              </a:r>
              <a:r>
                <a:rPr lang="en-US" sz="3200" b="1" dirty="0" err="1"/>
                <a:t>bốn</a:t>
              </a:r>
              <a:r>
                <a:rPr lang="en-US" sz="3200" b="1" dirty="0"/>
                <a:t> </a:t>
              </a:r>
              <a:r>
                <a:rPr lang="en-US" sz="3200" b="1" dirty="0" err="1"/>
                <a:t>trăm</a:t>
              </a:r>
              <a:r>
                <a:rPr lang="en-US" sz="3200" b="1" dirty="0"/>
                <a:t> </a:t>
              </a:r>
              <a:r>
                <a:rPr lang="en-US" sz="3200" b="1" dirty="0" err="1"/>
                <a:t>ba</a:t>
              </a:r>
              <a:r>
                <a:rPr lang="en-US" sz="3200" b="1" dirty="0"/>
                <a:t> </a:t>
              </a:r>
              <a:r>
                <a:rPr lang="en-US" sz="3200" b="1" dirty="0" err="1"/>
                <a:t>mươi</a:t>
              </a:r>
              <a:r>
                <a:rPr lang="en-US" sz="3200" b="1" dirty="0"/>
                <a:t> </a:t>
              </a:r>
              <a:r>
                <a:rPr lang="en-US" sz="3200" b="1" dirty="0" err="1"/>
                <a:t>tư</a:t>
              </a:r>
              <a:r>
                <a:rPr lang="en-US" sz="3200" b="1" dirty="0"/>
                <a:t> </a:t>
              </a:r>
              <a:r>
                <a:rPr lang="en-US" sz="3200" b="1" dirty="0" err="1"/>
                <a:t>viết</a:t>
              </a:r>
              <a:r>
                <a:rPr lang="en-US" sz="3200" b="1" dirty="0"/>
                <a:t> </a:t>
              </a:r>
              <a:r>
                <a:rPr lang="en-US" sz="3200" b="1" dirty="0" err="1"/>
                <a:t>là</a:t>
              </a:r>
              <a:r>
                <a:rPr lang="en-US" sz="3200" b="1" dirty="0"/>
                <a:t>               . </a:t>
              </a:r>
            </a:p>
          </p:txBody>
        </p:sp>
        <p:sp>
          <p:nvSpPr>
            <p:cNvPr id="156" name="Rectangle: Rounded Corners 46">
              <a:extLst>
                <a:ext uri="{FF2B5EF4-FFF2-40B4-BE49-F238E27FC236}">
                  <a16:creationId xmlns:a16="http://schemas.microsoft.com/office/drawing/2014/main" id="{32B61E1E-52B9-6A8F-5DC1-230E0F6DE1F6}"/>
                </a:ext>
              </a:extLst>
            </p:cNvPr>
            <p:cNvSpPr/>
            <p:nvPr/>
          </p:nvSpPr>
          <p:spPr>
            <a:xfrm>
              <a:off x="7699778" y="2895600"/>
              <a:ext cx="1193977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75A1C82-4360-4CA4-7035-AE7783D17F96}"/>
                </a:ext>
              </a:extLst>
            </p:cNvPr>
            <p:cNvSpPr txBox="1"/>
            <p:nvPr/>
          </p:nvSpPr>
          <p:spPr>
            <a:xfrm>
              <a:off x="0" y="3877506"/>
              <a:ext cx="11360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đó</a:t>
              </a:r>
              <a:r>
                <a:rPr lang="en-US" sz="3200" b="1" dirty="0"/>
                <a:t> </a:t>
              </a:r>
              <a:r>
                <a:rPr lang="en-US" sz="3200" b="1" dirty="0" err="1"/>
                <a:t>gồm</a:t>
              </a:r>
              <a:r>
                <a:rPr lang="en-US" sz="3200" b="1" dirty="0"/>
                <a:t>          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,           </a:t>
              </a:r>
              <a:r>
                <a:rPr lang="en-US" sz="3200" b="1" dirty="0" err="1"/>
                <a:t>trăm</a:t>
              </a:r>
              <a:r>
                <a:rPr lang="en-US" sz="3200" b="1" dirty="0"/>
                <a:t>,           </a:t>
              </a:r>
              <a:r>
                <a:rPr lang="en-US" sz="3200" b="1" dirty="0" err="1"/>
                <a:t>chục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         </a:t>
              </a:r>
              <a:r>
                <a:rPr lang="en-US" sz="3200" b="1" dirty="0" err="1"/>
                <a:t>đơn</a:t>
              </a:r>
              <a:r>
                <a:rPr lang="en-US" sz="3200" b="1" dirty="0"/>
                <a:t> </a:t>
              </a:r>
              <a:r>
                <a:rPr lang="en-US" sz="3200" b="1" dirty="0" err="1"/>
                <a:t>vị</a:t>
              </a:r>
              <a:r>
                <a:rPr lang="en-US" sz="3200" b="1" dirty="0"/>
                <a:t>.</a:t>
              </a:r>
            </a:p>
          </p:txBody>
        </p:sp>
        <p:sp>
          <p:nvSpPr>
            <p:cNvPr id="158" name="Rectangle: Rounded Corners 49">
              <a:extLst>
                <a:ext uri="{FF2B5EF4-FFF2-40B4-BE49-F238E27FC236}">
                  <a16:creationId xmlns:a16="http://schemas.microsoft.com/office/drawing/2014/main" id="{6D2862A4-5ED8-F046-A171-DDA4CD34198E}"/>
                </a:ext>
              </a:extLst>
            </p:cNvPr>
            <p:cNvSpPr/>
            <p:nvPr/>
          </p:nvSpPr>
          <p:spPr>
            <a:xfrm>
              <a:off x="2603500" y="3828519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9" name="Rectangle: Rounded Corners 50">
              <a:extLst>
                <a:ext uri="{FF2B5EF4-FFF2-40B4-BE49-F238E27FC236}">
                  <a16:creationId xmlns:a16="http://schemas.microsoft.com/office/drawing/2014/main" id="{D3109893-486E-97D7-98AD-647577B471EE}"/>
                </a:ext>
              </a:extLst>
            </p:cNvPr>
            <p:cNvSpPr/>
            <p:nvPr/>
          </p:nvSpPr>
          <p:spPr>
            <a:xfrm>
              <a:off x="4677178" y="380885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0" name="Rectangle: Rounded Corners 51">
              <a:extLst>
                <a:ext uri="{FF2B5EF4-FFF2-40B4-BE49-F238E27FC236}">
                  <a16:creationId xmlns:a16="http://schemas.microsoft.com/office/drawing/2014/main" id="{ACE96AD9-CD6A-44FB-A4F5-732226992351}"/>
                </a:ext>
              </a:extLst>
            </p:cNvPr>
            <p:cNvSpPr/>
            <p:nvPr/>
          </p:nvSpPr>
          <p:spPr>
            <a:xfrm>
              <a:off x="6632978" y="380885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1" name="Rectangle: Rounded Corners 52">
              <a:extLst>
                <a:ext uri="{FF2B5EF4-FFF2-40B4-BE49-F238E27FC236}">
                  <a16:creationId xmlns:a16="http://schemas.microsoft.com/office/drawing/2014/main" id="{4845BFD6-A4E0-F9E7-65C7-4A8051DA79EC}"/>
                </a:ext>
              </a:extLst>
            </p:cNvPr>
            <p:cNvSpPr/>
            <p:nvPr/>
          </p:nvSpPr>
          <p:spPr>
            <a:xfrm>
              <a:off x="8784645" y="380885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2" name="Rectangle: Rounded Corners 54">
            <a:extLst>
              <a:ext uri="{FF2B5EF4-FFF2-40B4-BE49-F238E27FC236}">
                <a16:creationId xmlns:a16="http://schemas.microsoft.com/office/drawing/2014/main" id="{E0D3A24E-0886-2969-AE80-45499DB967C6}"/>
              </a:ext>
            </a:extLst>
          </p:cNvPr>
          <p:cNvSpPr/>
          <p:nvPr/>
        </p:nvSpPr>
        <p:spPr>
          <a:xfrm>
            <a:off x="3623512" y="1303434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3" name="Rectangle: Rounded Corners 55">
            <a:extLst>
              <a:ext uri="{FF2B5EF4-FFF2-40B4-BE49-F238E27FC236}">
                <a16:creationId xmlns:a16="http://schemas.microsoft.com/office/drawing/2014/main" id="{D5139D2C-C4C5-2CE5-0A63-1E7603FB8CCF}"/>
              </a:ext>
            </a:extLst>
          </p:cNvPr>
          <p:cNvSpPr/>
          <p:nvPr/>
        </p:nvSpPr>
        <p:spPr>
          <a:xfrm>
            <a:off x="5693612" y="1277758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4" name="Rectangle: Rounded Corners 56">
            <a:extLst>
              <a:ext uri="{FF2B5EF4-FFF2-40B4-BE49-F238E27FC236}">
                <a16:creationId xmlns:a16="http://schemas.microsoft.com/office/drawing/2014/main" id="{82EEC5F4-5273-0AE0-9B39-6FFC53ABBBCF}"/>
              </a:ext>
            </a:extLst>
          </p:cNvPr>
          <p:cNvSpPr/>
          <p:nvPr/>
        </p:nvSpPr>
        <p:spPr>
          <a:xfrm>
            <a:off x="7649412" y="1274051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5" name="Rectangle: Rounded Corners 58">
            <a:extLst>
              <a:ext uri="{FF2B5EF4-FFF2-40B4-BE49-F238E27FC236}">
                <a16:creationId xmlns:a16="http://schemas.microsoft.com/office/drawing/2014/main" id="{B4EEA5F1-282A-97F3-DA4D-6D5AB540C602}"/>
              </a:ext>
            </a:extLst>
          </p:cNvPr>
          <p:cNvSpPr/>
          <p:nvPr/>
        </p:nvSpPr>
        <p:spPr>
          <a:xfrm>
            <a:off x="9804657" y="1274051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6" name="Rectangle: Rounded Corners 59">
            <a:extLst>
              <a:ext uri="{FF2B5EF4-FFF2-40B4-BE49-F238E27FC236}">
                <a16:creationId xmlns:a16="http://schemas.microsoft.com/office/drawing/2014/main" id="{81EAC050-9011-D352-BB28-C6A846967EDC}"/>
              </a:ext>
            </a:extLst>
          </p:cNvPr>
          <p:cNvSpPr/>
          <p:nvPr/>
        </p:nvSpPr>
        <p:spPr>
          <a:xfrm>
            <a:off x="7839734" y="2140362"/>
            <a:ext cx="1193977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3 708</a:t>
            </a:r>
          </a:p>
        </p:txBody>
      </p:sp>
      <p:sp>
        <p:nvSpPr>
          <p:cNvPr id="167" name="Rectangle: Rounded Corners 60">
            <a:extLst>
              <a:ext uri="{FF2B5EF4-FFF2-40B4-BE49-F238E27FC236}">
                <a16:creationId xmlns:a16="http://schemas.microsoft.com/office/drawing/2014/main" id="{7E5BE330-BBC1-9FA7-5066-4C2735704A8A}"/>
              </a:ext>
            </a:extLst>
          </p:cNvPr>
          <p:cNvSpPr/>
          <p:nvPr/>
        </p:nvSpPr>
        <p:spPr>
          <a:xfrm>
            <a:off x="8182812" y="3068368"/>
            <a:ext cx="1193977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6 434</a:t>
            </a:r>
          </a:p>
        </p:txBody>
      </p:sp>
      <p:sp>
        <p:nvSpPr>
          <p:cNvPr id="168" name="Rectangle: Rounded Corners 61">
            <a:extLst>
              <a:ext uri="{FF2B5EF4-FFF2-40B4-BE49-F238E27FC236}">
                <a16:creationId xmlns:a16="http://schemas.microsoft.com/office/drawing/2014/main" id="{CC6A6019-6191-6222-A137-7C5FEA27B7A9}"/>
              </a:ext>
            </a:extLst>
          </p:cNvPr>
          <p:cNvSpPr/>
          <p:nvPr/>
        </p:nvSpPr>
        <p:spPr>
          <a:xfrm>
            <a:off x="3090112" y="3993477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9" name="Rectangle: Rounded Corners 62">
            <a:extLst>
              <a:ext uri="{FF2B5EF4-FFF2-40B4-BE49-F238E27FC236}">
                <a16:creationId xmlns:a16="http://schemas.microsoft.com/office/drawing/2014/main" id="{D557C006-3B1E-A17F-B9D7-04F3292CD36A}"/>
              </a:ext>
            </a:extLst>
          </p:cNvPr>
          <p:cNvSpPr/>
          <p:nvPr/>
        </p:nvSpPr>
        <p:spPr>
          <a:xfrm>
            <a:off x="5160212" y="3980501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0" name="Rectangle: Rounded Corners 63">
            <a:extLst>
              <a:ext uri="{FF2B5EF4-FFF2-40B4-BE49-F238E27FC236}">
                <a16:creationId xmlns:a16="http://schemas.microsoft.com/office/drawing/2014/main" id="{429A2EFC-4A97-BBAA-D4F5-4FBA80AB8788}"/>
              </a:ext>
            </a:extLst>
          </p:cNvPr>
          <p:cNvSpPr/>
          <p:nvPr/>
        </p:nvSpPr>
        <p:spPr>
          <a:xfrm>
            <a:off x="7116012" y="3976794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1" name="Rectangle: Rounded Corners 64">
            <a:extLst>
              <a:ext uri="{FF2B5EF4-FFF2-40B4-BE49-F238E27FC236}">
                <a16:creationId xmlns:a16="http://schemas.microsoft.com/office/drawing/2014/main" id="{1A11DEAB-1C01-C3A0-C6B7-92C15AB3D5BC}"/>
              </a:ext>
            </a:extLst>
          </p:cNvPr>
          <p:cNvSpPr/>
          <p:nvPr/>
        </p:nvSpPr>
        <p:spPr>
          <a:xfrm>
            <a:off x="9271257" y="3976794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497739-D9C4-C04C-5D89-4D7072200804}"/>
              </a:ext>
            </a:extLst>
          </p:cNvPr>
          <p:cNvSpPr/>
          <p:nvPr/>
        </p:nvSpPr>
        <p:spPr>
          <a:xfrm>
            <a:off x="0" y="70859"/>
            <a:ext cx="119507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Thắng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Quốc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lộ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nhìn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mốc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quãng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mốc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Mau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ki-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lô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50F02-76F9-EE7A-C44E-54B346354694}"/>
              </a:ext>
            </a:extLst>
          </p:cNvPr>
          <p:cNvSpPr txBox="1"/>
          <p:nvPr/>
        </p:nvSpPr>
        <p:spPr>
          <a:xfrm>
            <a:off x="526863" y="5340165"/>
            <a:ext cx="10598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Quãng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mốc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Mau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1 865 km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A7B73B-9B09-7AFE-4283-2A9295FBA28A}"/>
              </a:ext>
            </a:extLst>
          </p:cNvPr>
          <p:cNvCxnSpPr>
            <a:cxnSpLocks/>
          </p:cNvCxnSpPr>
          <p:nvPr/>
        </p:nvCxnSpPr>
        <p:spPr>
          <a:xfrm>
            <a:off x="1383702" y="1690160"/>
            <a:ext cx="89540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B419C8E-A454-6513-7D23-15EF2689F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37" y="1943564"/>
            <a:ext cx="4619625" cy="3321299"/>
          </a:xfrm>
          <a:prstGeom prst="rect">
            <a:avLst/>
          </a:prstGeom>
        </p:spPr>
      </p:pic>
      <p:sp>
        <p:nvSpPr>
          <p:cNvPr id="14" name="Arrow: Left 8">
            <a:extLst>
              <a:ext uri="{FF2B5EF4-FFF2-40B4-BE49-F238E27FC236}">
                <a16:creationId xmlns:a16="http://schemas.microsoft.com/office/drawing/2014/main" id="{C398B815-C730-AC55-4912-1D2C9BBCDCDC}"/>
              </a:ext>
            </a:extLst>
          </p:cNvPr>
          <p:cNvSpPr/>
          <p:nvPr/>
        </p:nvSpPr>
        <p:spPr>
          <a:xfrm rot="18777822">
            <a:off x="7653967" y="3087957"/>
            <a:ext cx="946673" cy="368154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</TotalTime>
  <Words>320</Words>
  <Application>Microsoft Office PowerPoint</Application>
  <PresentationFormat>Widescreen</PresentationFormat>
  <Paragraphs>119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UTM Alexander</vt:lpstr>
      <vt:lpstr>Calibri Light</vt:lpstr>
      <vt:lpstr>UTM HelvetIns</vt:lpstr>
      <vt:lpstr>Calibri</vt:lpstr>
      <vt:lpstr>Verdana</vt:lpstr>
      <vt:lpstr>Tahoma</vt:lpstr>
      <vt:lpstr>方正少儿简体</vt:lpstr>
      <vt:lpstr>Fujiyama</vt:lpstr>
      <vt:lpstr>Arial</vt:lpstr>
      <vt:lpstr>UTM Davida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50</cp:revision>
  <dcterms:created xsi:type="dcterms:W3CDTF">2023-04-09T01:12:44Z</dcterms:created>
  <dcterms:modified xsi:type="dcterms:W3CDTF">2023-07-20T07:22:23Z</dcterms:modified>
</cp:coreProperties>
</file>