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1" r:id="rId1"/>
  </p:sldMasterIdLst>
  <p:notesMasterIdLst>
    <p:notesMasterId r:id="rId13"/>
  </p:notesMasterIdLst>
  <p:sldIdLst>
    <p:sldId id="256" r:id="rId2"/>
    <p:sldId id="339" r:id="rId3"/>
    <p:sldId id="343" r:id="rId4"/>
    <p:sldId id="259" r:id="rId5"/>
    <p:sldId id="264" r:id="rId6"/>
    <p:sldId id="262" r:id="rId7"/>
    <p:sldId id="347" r:id="rId8"/>
    <p:sldId id="344" r:id="rId9"/>
    <p:sldId id="346" r:id="rId10"/>
    <p:sldId id="345" r:id="rId11"/>
    <p:sldId id="266" r:id="rId12"/>
  </p:sldIdLst>
  <p:sldSz cx="12192000" cy="6858000"/>
  <p:notesSz cx="6858000" cy="9144000"/>
  <p:embeddedFontLst>
    <p:embeddedFont>
      <p:font typeface="UTM Alexander" panose="02040603050506020204" pitchFamily="18" charset="0"/>
      <p:regular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UTM HelvetIns" pitchFamily="2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Verdana" panose="020B0604030504040204" pitchFamily="34" charset="0"/>
      <p:regular r:id="rId22"/>
      <p:bold r:id="rId23"/>
      <p:italic r:id="rId24"/>
      <p:boldItalic r:id="rId25"/>
    </p:embeddedFont>
    <p:embeddedFont>
      <p:font typeface="Tahoma" panose="020B0604030504040204" pitchFamily="34" charset="0"/>
      <p:regular r:id="rId26"/>
      <p:bold r:id="rId27"/>
    </p:embeddedFont>
    <p:embeddedFont>
      <p:font typeface="Fujiyama" panose="02020500000000000000" pitchFamily="18" charset="0"/>
      <p:regular r:id="rId28"/>
      <p:bold r:id="rId29"/>
      <p:italic r:id="rId30"/>
      <p:boldItalic r:id="rId31"/>
    </p:embeddedFont>
    <p:embeddedFont>
      <p:font typeface="UTM Davida" panose="02040603050506020204" pitchFamily="18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FFFF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45" autoAdjust="0"/>
    <p:restoredTop sz="94620" autoAdjust="0"/>
  </p:normalViewPr>
  <p:slideViewPr>
    <p:cSldViewPr snapToGrid="0">
      <p:cViewPr>
        <p:scale>
          <a:sx n="66" d="100"/>
          <a:sy n="66" d="100"/>
        </p:scale>
        <p:origin x="1114" y="4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62DCA-D9F6-4E8C-A3F5-487DFE93C47F}" type="datetimeFigureOut">
              <a:rPr lang="en-SG" smtClean="0"/>
              <a:t>20/7/2023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0EC4E-7516-4EFC-80E9-F720E43390B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4676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0EC4E-7516-4EFC-80E9-F720E43390B5}" type="slidenum">
              <a:rPr lang="en-SG" smtClean="0"/>
              <a:t>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17058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D537-6F00-469E-B94E-C9313A35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869A-274A-41E0-B269-03C73C67E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82B2-A476-479B-9B7A-BDF24360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A2DE-CD82-4F43-B93C-AAF2B4D2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B423-DBFA-40F8-9650-CB7751C4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41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71E0-D6F7-49F9-85AA-06666DE1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54026-3C16-4F95-82E9-4BC6334C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165BC-7821-4CCD-B7EB-6101E97F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2C26-C8FF-42D6-971C-22E56E9F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8B91-318A-43C2-9B0A-CC084C6F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3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06D5-B6C4-443E-B5B6-4B189F2FA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BB4AC-6836-48D0-B8F6-632DE254A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E90E-1ED4-4823-92B6-05F935B7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9C3BB-3A12-404A-BCCA-12CB93A8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E210-0C79-4AAE-AA42-DC30B0FF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32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15580"/>
      </p:ext>
    </p:extLst>
  </p:cSld>
  <p:clrMapOvr>
    <a:masterClrMapping/>
  </p:clrMapOvr>
  <p:transition spd="slow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BA79-4F5D-4EA2-868C-B7FFBBE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DAE7-E520-4424-9170-E230775ED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CF2-1621-49DD-9615-DC94C6F2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106D-1575-423B-BD29-0639FB9A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140-ED6C-4278-8F50-5DBA52B9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62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0EB0-B956-4C22-8F5B-CD97629A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5BDB3-1C9A-47C5-91E4-6B28B2DE2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4800A-D6C3-4BEE-A8E2-2FC1F65A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4A41-AA4E-4321-AC9E-4AC25EF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5431-282D-4DCB-929F-53A5AE9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9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0A35-BD54-4328-8755-2545CE04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D34B-AA51-4309-9B46-5FCF0E01A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E3C52-B1F1-44EE-A89B-B8AD3FFF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6F4FF-047B-4F3B-8B87-832093AA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95DCB-427A-4099-A27D-DB77D8A0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5CA1F-3CCF-4CFF-B6FD-64030E9F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66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2D4-A0A3-4673-A370-92C55FA1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FCAE4-DA44-4C23-984F-71544FE2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89FF4-7D8E-4F72-9B32-08B05BC4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13586-F8CF-4D20-B6AD-E980377AC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91A28-BB99-4D67-A247-764CB85ED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1831-190B-440E-8658-4E65282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7A2E7-5CA0-4B64-8F47-0C5D8DEC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25A80-FCFC-4DAF-B3A4-58542721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13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A5C-60C8-4FF1-87FA-FCFFD313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75D00-E85C-4246-8DA1-BD3F8461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8463C-AB1D-49FB-92C0-84F7D13C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3C4B7-10B1-480F-8441-0FD41D48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4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64C7F-36D9-4AA6-9532-4AB44233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0F070-C212-4594-AE31-20677788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A7A8-B8BC-46E6-9F6A-0D775E11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55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39E0-DEB0-400A-B2F3-2B9D39E4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C73F-BCDE-425E-AC03-58477CD8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FFDDF-D1E3-40B0-869B-6D7A4ADB3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EC84F-476E-4C99-8C5F-C8C8562A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450D0-9B3F-4BD4-AE2E-32680987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3374F-3A6E-4AD5-88AE-74232A25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2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3E63-E0DD-4D94-B1F4-2CB3706D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0C4CA-03B1-445C-9C15-E310F3FF8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DC2FC-CDC5-4CF4-9B44-F1BE0815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4110-6DAD-491A-8C86-A6B2C40B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00C22-69BC-4D8E-954A-BDEF0A6C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77283-389D-4756-8BB9-23453898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8AA3-A5E1-46EA-A696-9D87D29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6E5AF-F572-4D4C-9399-6DAB425D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C45D-F0B9-4978-8C2C-9A9468D03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D01B1-D6B5-4DF0-AC75-9604245AC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B73B7-BB6F-4EB5-9A9B-84CDDBF2E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8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3267559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94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CÁC</a:t>
            </a:r>
            <a:r>
              <a:rPr kumimoji="0" lang="en-US" altLang="zh-CN" sz="6000" b="0" i="0" u="none" strike="noStrike" kern="800" cap="none" spc="0" normalizeH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SỐ ĐẾN 10 000 </a:t>
            </a: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kern="800" noProof="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(</a:t>
            </a:r>
            <a:r>
              <a:rPr lang="en-US" altLang="zh-CN" sz="6000" kern="800" noProof="0" dirty="0" err="1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tiếp</a:t>
            </a:r>
            <a:r>
              <a:rPr lang="en-US" altLang="zh-CN" sz="6000" kern="800" noProof="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noProof="0" dirty="0" err="1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theo</a:t>
            </a:r>
            <a:r>
              <a:rPr lang="en-US" altLang="zh-CN" sz="6000" kern="800" noProof="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)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Calibri" panose="020F0502020204030204"/>
              </a:rPr>
              <a:t>hai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noProof="0" dirty="0" smtClean="0">
                <a:solidFill>
                  <a:prstClr val="black"/>
                </a:solidFill>
                <a:latin typeface="Calibri" panose="020F0502020204030204"/>
              </a:rPr>
              <a:t>10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4590"/>
            <a:ext cx="9144000" cy="2387600"/>
          </a:xfrm>
        </p:spPr>
        <p:txBody>
          <a:bodyPr>
            <a:noAutofit/>
          </a:bodyPr>
          <a:lstStyle/>
          <a:p>
            <a:pPr>
              <a:lnSpc>
                <a:spcPct val="105000"/>
              </a:lnSpc>
              <a:spcBef>
                <a:spcPts val="0"/>
              </a:spcBef>
            </a:pP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Chúc các em</a:t>
            </a:r>
            <a:b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học tốt</a:t>
            </a:r>
          </a:p>
        </p:txBody>
      </p:sp>
    </p:spTree>
    <p:extLst>
      <p:ext uri="{BB962C8B-B14F-4D97-AF65-F5344CB8AC3E}">
        <p14:creationId xmlns:p14="http://schemas.microsoft.com/office/powerpoint/2010/main" val="325697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50;p20"/>
          <p:cNvPicPr preferRelativeResize="0"/>
          <p:nvPr/>
        </p:nvPicPr>
        <p:blipFill rotWithShape="1">
          <a:blip r:embed="rId2">
            <a:alphaModFix/>
          </a:blip>
          <a:srcRect l="6027" t="45612" r="46939" b="16614"/>
          <a:stretch/>
        </p:blipFill>
        <p:spPr>
          <a:xfrm>
            <a:off x="383835" y="772768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3" name="Google Shape;251;p20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52;p20"/>
          <p:cNvPicPr preferRelativeResize="0"/>
          <p:nvPr/>
        </p:nvPicPr>
        <p:blipFill rotWithShape="1">
          <a:blip r:embed="rId4">
            <a:alphaModFix/>
          </a:blip>
          <a:srcRect l="27294" t="7312" r="32213" b="28913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779332" y="1665027"/>
            <a:ext cx="5204608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41632453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94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Các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số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đến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10 000 </a:t>
            </a:r>
            <a:b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</a:b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(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tiếp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theo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)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15658" y="1044160"/>
            <a:ext cx="5941911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140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90" name="Group 489">
            <a:extLst>
              <a:ext uri="{FF2B5EF4-FFF2-40B4-BE49-F238E27FC236}">
                <a16:creationId xmlns:a16="http://schemas.microsoft.com/office/drawing/2014/main" id="{6A09C73C-2A93-C0CA-61D5-232AA29DB416}"/>
              </a:ext>
            </a:extLst>
          </p:cNvPr>
          <p:cNvGrpSpPr/>
          <p:nvPr/>
        </p:nvGrpSpPr>
        <p:grpSpPr>
          <a:xfrm>
            <a:off x="1285269" y="192076"/>
            <a:ext cx="9705621" cy="2104608"/>
            <a:chOff x="1252682" y="336451"/>
            <a:chExt cx="8090165" cy="1754306"/>
          </a:xfrm>
        </p:grpSpPr>
        <p:sp>
          <p:nvSpPr>
            <p:cNvPr id="491" name="Rectangle: Rounded Corners 2">
              <a:extLst>
                <a:ext uri="{FF2B5EF4-FFF2-40B4-BE49-F238E27FC236}">
                  <a16:creationId xmlns:a16="http://schemas.microsoft.com/office/drawing/2014/main" id="{525771F9-217C-5FEB-56B1-AC93F2B73F87}"/>
                </a:ext>
              </a:extLst>
            </p:cNvPr>
            <p:cNvSpPr/>
            <p:nvPr/>
          </p:nvSpPr>
          <p:spPr>
            <a:xfrm>
              <a:off x="1252682" y="336451"/>
              <a:ext cx="8090165" cy="17543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2" name="Picture 2" descr="Đếm, viết rồi đọc số khối lập phương (theo mẫu) a) 3243: Ba nghìn hai trăm  bốn mươi ba. b) 2354: Hai nghìn ba trăm năm mươi bốn.">
              <a:extLst>
                <a:ext uri="{FF2B5EF4-FFF2-40B4-BE49-F238E27FC236}">
                  <a16:creationId xmlns:a16="http://schemas.microsoft.com/office/drawing/2014/main" id="{2693832A-21D8-400F-4B90-E1BC2ECA62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316" b="61053" l="59670" r="87028">
                          <a14:foregroundMark x1="59670" y1="23158" x2="59670" y2="23158"/>
                          <a14:foregroundMark x1="59670" y1="20526" x2="59670" y2="20526"/>
                          <a14:foregroundMark x1="87028" y1="10000" x2="87028" y2="1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39" r="9841" b="31806"/>
            <a:stretch/>
          </p:blipFill>
          <p:spPr bwMode="auto">
            <a:xfrm>
              <a:off x="1556225" y="460628"/>
              <a:ext cx="1191102" cy="1171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93" name="Group 492">
              <a:extLst>
                <a:ext uri="{FF2B5EF4-FFF2-40B4-BE49-F238E27FC236}">
                  <a16:creationId xmlns:a16="http://schemas.microsoft.com/office/drawing/2014/main" id="{85E6A70A-AAA8-3B0F-69FE-D4937EA1F8B5}"/>
                </a:ext>
              </a:extLst>
            </p:cNvPr>
            <p:cNvGrpSpPr/>
            <p:nvPr/>
          </p:nvGrpSpPr>
          <p:grpSpPr>
            <a:xfrm>
              <a:off x="3533999" y="653456"/>
              <a:ext cx="710977" cy="713974"/>
              <a:chOff x="5763234" y="889936"/>
              <a:chExt cx="927003" cy="922704"/>
            </a:xfrm>
            <a:solidFill>
              <a:srgbClr val="CDE345"/>
            </a:solidFill>
          </p:grpSpPr>
          <p:grpSp>
            <p:nvGrpSpPr>
              <p:cNvPr id="742" name="Group 741">
                <a:extLst>
                  <a:ext uri="{FF2B5EF4-FFF2-40B4-BE49-F238E27FC236}">
                    <a16:creationId xmlns:a16="http://schemas.microsoft.com/office/drawing/2014/main" id="{5B9B7229-6903-7913-F4E4-A510026DC037}"/>
                  </a:ext>
                </a:extLst>
              </p:cNvPr>
              <p:cNvGrpSpPr/>
              <p:nvPr/>
            </p:nvGrpSpPr>
            <p:grpSpPr>
              <a:xfrm>
                <a:off x="5763234" y="889936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842" name="Cube 841">
                  <a:extLst>
                    <a:ext uri="{FF2B5EF4-FFF2-40B4-BE49-F238E27FC236}">
                      <a16:creationId xmlns:a16="http://schemas.microsoft.com/office/drawing/2014/main" id="{28ABAAD5-66AD-B2A0-3FF8-832DF48E6C50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3" name="Cube 842">
                  <a:extLst>
                    <a:ext uri="{FF2B5EF4-FFF2-40B4-BE49-F238E27FC236}">
                      <a16:creationId xmlns:a16="http://schemas.microsoft.com/office/drawing/2014/main" id="{1AEDF7B0-687E-42A0-691A-322797848C13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4" name="Cube 843">
                  <a:extLst>
                    <a:ext uri="{FF2B5EF4-FFF2-40B4-BE49-F238E27FC236}">
                      <a16:creationId xmlns:a16="http://schemas.microsoft.com/office/drawing/2014/main" id="{47473ED8-386C-59C9-A015-339B8D4B9899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5" name="Cube 844">
                  <a:extLst>
                    <a:ext uri="{FF2B5EF4-FFF2-40B4-BE49-F238E27FC236}">
                      <a16:creationId xmlns:a16="http://schemas.microsoft.com/office/drawing/2014/main" id="{ACAA8AA5-9FDC-5799-B9AD-1141477C4AC2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6" name="Cube 845">
                  <a:extLst>
                    <a:ext uri="{FF2B5EF4-FFF2-40B4-BE49-F238E27FC236}">
                      <a16:creationId xmlns:a16="http://schemas.microsoft.com/office/drawing/2014/main" id="{67BB6C27-5777-B34F-4E11-FEF5CC13C40A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7" name="Cube 846">
                  <a:extLst>
                    <a:ext uri="{FF2B5EF4-FFF2-40B4-BE49-F238E27FC236}">
                      <a16:creationId xmlns:a16="http://schemas.microsoft.com/office/drawing/2014/main" id="{168CB70B-FFAB-83F2-92C0-8A7FE9ECE1DB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8" name="Cube 847">
                  <a:extLst>
                    <a:ext uri="{FF2B5EF4-FFF2-40B4-BE49-F238E27FC236}">
                      <a16:creationId xmlns:a16="http://schemas.microsoft.com/office/drawing/2014/main" id="{56A36E64-C809-708B-4C3E-C2EA603BC3E8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9" name="Cube 848">
                  <a:extLst>
                    <a:ext uri="{FF2B5EF4-FFF2-40B4-BE49-F238E27FC236}">
                      <a16:creationId xmlns:a16="http://schemas.microsoft.com/office/drawing/2014/main" id="{2A5CC3D1-2877-4E14-8E87-F798ED3E42A9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0" name="Cube 849">
                  <a:extLst>
                    <a:ext uri="{FF2B5EF4-FFF2-40B4-BE49-F238E27FC236}">
                      <a16:creationId xmlns:a16="http://schemas.microsoft.com/office/drawing/2014/main" id="{0B84ADAD-BD0E-FAAD-1ECB-88EC5EAE1FBB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1" name="Cube 850">
                  <a:extLst>
                    <a:ext uri="{FF2B5EF4-FFF2-40B4-BE49-F238E27FC236}">
                      <a16:creationId xmlns:a16="http://schemas.microsoft.com/office/drawing/2014/main" id="{E6964C7F-FE45-1006-489F-7ABAC84E788F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3" name="Group 742">
                <a:extLst>
                  <a:ext uri="{FF2B5EF4-FFF2-40B4-BE49-F238E27FC236}">
                    <a16:creationId xmlns:a16="http://schemas.microsoft.com/office/drawing/2014/main" id="{9259CB7F-5F7D-51EB-A17D-B1AD3F56805A}"/>
                  </a:ext>
                </a:extLst>
              </p:cNvPr>
              <p:cNvGrpSpPr/>
              <p:nvPr/>
            </p:nvGrpSpPr>
            <p:grpSpPr>
              <a:xfrm>
                <a:off x="5855514" y="890025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832" name="Cube 831">
                  <a:extLst>
                    <a:ext uri="{FF2B5EF4-FFF2-40B4-BE49-F238E27FC236}">
                      <a16:creationId xmlns:a16="http://schemas.microsoft.com/office/drawing/2014/main" id="{3FEB606B-5352-0A03-B264-FC7079BBABAE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3" name="Cube 832">
                  <a:extLst>
                    <a:ext uri="{FF2B5EF4-FFF2-40B4-BE49-F238E27FC236}">
                      <a16:creationId xmlns:a16="http://schemas.microsoft.com/office/drawing/2014/main" id="{0C307F43-BF5B-C874-4EDE-64D6F1499E70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4" name="Cube 833">
                  <a:extLst>
                    <a:ext uri="{FF2B5EF4-FFF2-40B4-BE49-F238E27FC236}">
                      <a16:creationId xmlns:a16="http://schemas.microsoft.com/office/drawing/2014/main" id="{BA3EBBFE-493A-39B2-4AAD-C315405380D3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5" name="Cube 834">
                  <a:extLst>
                    <a:ext uri="{FF2B5EF4-FFF2-40B4-BE49-F238E27FC236}">
                      <a16:creationId xmlns:a16="http://schemas.microsoft.com/office/drawing/2014/main" id="{F1DC35B5-6882-0C03-6567-75C8C82B3AAF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6" name="Cube 835">
                  <a:extLst>
                    <a:ext uri="{FF2B5EF4-FFF2-40B4-BE49-F238E27FC236}">
                      <a16:creationId xmlns:a16="http://schemas.microsoft.com/office/drawing/2014/main" id="{FDE70F13-3C1C-9E4B-4A93-292D64735D3C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7" name="Cube 836">
                  <a:extLst>
                    <a:ext uri="{FF2B5EF4-FFF2-40B4-BE49-F238E27FC236}">
                      <a16:creationId xmlns:a16="http://schemas.microsoft.com/office/drawing/2014/main" id="{AAAB4D95-59DA-E125-0F66-E225874B1396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8" name="Cube 837">
                  <a:extLst>
                    <a:ext uri="{FF2B5EF4-FFF2-40B4-BE49-F238E27FC236}">
                      <a16:creationId xmlns:a16="http://schemas.microsoft.com/office/drawing/2014/main" id="{CD6316C8-1BEB-1F09-DB04-FFB20A96F852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9" name="Cube 838">
                  <a:extLst>
                    <a:ext uri="{FF2B5EF4-FFF2-40B4-BE49-F238E27FC236}">
                      <a16:creationId xmlns:a16="http://schemas.microsoft.com/office/drawing/2014/main" id="{BCA1A3A8-0FAC-3799-D024-07C93B8F4286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0" name="Cube 839">
                  <a:extLst>
                    <a:ext uri="{FF2B5EF4-FFF2-40B4-BE49-F238E27FC236}">
                      <a16:creationId xmlns:a16="http://schemas.microsoft.com/office/drawing/2014/main" id="{8F3EACCC-549A-1C3D-560F-A7E017AC264D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1" name="Cube 840">
                  <a:extLst>
                    <a:ext uri="{FF2B5EF4-FFF2-40B4-BE49-F238E27FC236}">
                      <a16:creationId xmlns:a16="http://schemas.microsoft.com/office/drawing/2014/main" id="{8D6C8830-4FFC-EE4E-AF0F-97D62C056D62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4" name="Group 743">
                <a:extLst>
                  <a:ext uri="{FF2B5EF4-FFF2-40B4-BE49-F238E27FC236}">
                    <a16:creationId xmlns:a16="http://schemas.microsoft.com/office/drawing/2014/main" id="{022AFC20-A6D5-5CD3-2E45-2F7322D40065}"/>
                  </a:ext>
                </a:extLst>
              </p:cNvPr>
              <p:cNvGrpSpPr/>
              <p:nvPr/>
            </p:nvGrpSpPr>
            <p:grpSpPr>
              <a:xfrm>
                <a:off x="5948488" y="890111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822" name="Cube 821">
                  <a:extLst>
                    <a:ext uri="{FF2B5EF4-FFF2-40B4-BE49-F238E27FC236}">
                      <a16:creationId xmlns:a16="http://schemas.microsoft.com/office/drawing/2014/main" id="{41624E5A-607E-9239-6A74-61BE91C91BE6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3" name="Cube 822">
                  <a:extLst>
                    <a:ext uri="{FF2B5EF4-FFF2-40B4-BE49-F238E27FC236}">
                      <a16:creationId xmlns:a16="http://schemas.microsoft.com/office/drawing/2014/main" id="{7682D77D-114B-5EF0-2763-802B5A09A12E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4" name="Cube 823">
                  <a:extLst>
                    <a:ext uri="{FF2B5EF4-FFF2-40B4-BE49-F238E27FC236}">
                      <a16:creationId xmlns:a16="http://schemas.microsoft.com/office/drawing/2014/main" id="{288D1134-C19A-74A9-CEF7-AFEE08E5F978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5" name="Cube 824">
                  <a:extLst>
                    <a:ext uri="{FF2B5EF4-FFF2-40B4-BE49-F238E27FC236}">
                      <a16:creationId xmlns:a16="http://schemas.microsoft.com/office/drawing/2014/main" id="{71315EA3-A5FF-6C1E-92A7-C5B0B7DBC7F6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6" name="Cube 825">
                  <a:extLst>
                    <a:ext uri="{FF2B5EF4-FFF2-40B4-BE49-F238E27FC236}">
                      <a16:creationId xmlns:a16="http://schemas.microsoft.com/office/drawing/2014/main" id="{CBCF91C2-2C05-07C8-0773-49AEC9958419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7" name="Cube 826">
                  <a:extLst>
                    <a:ext uri="{FF2B5EF4-FFF2-40B4-BE49-F238E27FC236}">
                      <a16:creationId xmlns:a16="http://schemas.microsoft.com/office/drawing/2014/main" id="{E71F517E-6D29-F6C8-E1C1-D09B2EA6C82D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8" name="Cube 827">
                  <a:extLst>
                    <a:ext uri="{FF2B5EF4-FFF2-40B4-BE49-F238E27FC236}">
                      <a16:creationId xmlns:a16="http://schemas.microsoft.com/office/drawing/2014/main" id="{681D7AA3-B4BF-9E5F-5B72-2714CF73F75C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9" name="Cube 828">
                  <a:extLst>
                    <a:ext uri="{FF2B5EF4-FFF2-40B4-BE49-F238E27FC236}">
                      <a16:creationId xmlns:a16="http://schemas.microsoft.com/office/drawing/2014/main" id="{43174F90-D9C3-82D1-6F53-BBD37816C42F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0" name="Cube 829">
                  <a:extLst>
                    <a:ext uri="{FF2B5EF4-FFF2-40B4-BE49-F238E27FC236}">
                      <a16:creationId xmlns:a16="http://schemas.microsoft.com/office/drawing/2014/main" id="{ECB3208F-3377-0AFB-25E3-9573A17FDB07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1" name="Cube 830">
                  <a:extLst>
                    <a:ext uri="{FF2B5EF4-FFF2-40B4-BE49-F238E27FC236}">
                      <a16:creationId xmlns:a16="http://schemas.microsoft.com/office/drawing/2014/main" id="{CBF42461-AD28-9A59-FBE3-5293FC2CF805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5" name="Group 744">
                <a:extLst>
                  <a:ext uri="{FF2B5EF4-FFF2-40B4-BE49-F238E27FC236}">
                    <a16:creationId xmlns:a16="http://schemas.microsoft.com/office/drawing/2014/main" id="{B9136633-E892-89DF-9E02-5B2A576BB2E4}"/>
                  </a:ext>
                </a:extLst>
              </p:cNvPr>
              <p:cNvGrpSpPr/>
              <p:nvPr/>
            </p:nvGrpSpPr>
            <p:grpSpPr>
              <a:xfrm>
                <a:off x="6040768" y="890200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812" name="Cube 811">
                  <a:extLst>
                    <a:ext uri="{FF2B5EF4-FFF2-40B4-BE49-F238E27FC236}">
                      <a16:creationId xmlns:a16="http://schemas.microsoft.com/office/drawing/2014/main" id="{78F44DB0-24EB-9C41-1DED-1CE0E746F31D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3" name="Cube 812">
                  <a:extLst>
                    <a:ext uri="{FF2B5EF4-FFF2-40B4-BE49-F238E27FC236}">
                      <a16:creationId xmlns:a16="http://schemas.microsoft.com/office/drawing/2014/main" id="{B6CB0CDC-75DB-CD66-F665-9A1F63F97177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4" name="Cube 813">
                  <a:extLst>
                    <a:ext uri="{FF2B5EF4-FFF2-40B4-BE49-F238E27FC236}">
                      <a16:creationId xmlns:a16="http://schemas.microsoft.com/office/drawing/2014/main" id="{948EB927-C73B-0D51-C7C3-9A6AEAF199AD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5" name="Cube 814">
                  <a:extLst>
                    <a:ext uri="{FF2B5EF4-FFF2-40B4-BE49-F238E27FC236}">
                      <a16:creationId xmlns:a16="http://schemas.microsoft.com/office/drawing/2014/main" id="{105DFE8A-2C4E-E388-1C28-71F10DE6A7E8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6" name="Cube 815">
                  <a:extLst>
                    <a:ext uri="{FF2B5EF4-FFF2-40B4-BE49-F238E27FC236}">
                      <a16:creationId xmlns:a16="http://schemas.microsoft.com/office/drawing/2014/main" id="{2E4A8BF5-5C17-9116-F258-1FA2D585DBA6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7" name="Cube 816">
                  <a:extLst>
                    <a:ext uri="{FF2B5EF4-FFF2-40B4-BE49-F238E27FC236}">
                      <a16:creationId xmlns:a16="http://schemas.microsoft.com/office/drawing/2014/main" id="{9C6C63BE-02FE-7CA7-ED6B-052D292718A1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8" name="Cube 817">
                  <a:extLst>
                    <a:ext uri="{FF2B5EF4-FFF2-40B4-BE49-F238E27FC236}">
                      <a16:creationId xmlns:a16="http://schemas.microsoft.com/office/drawing/2014/main" id="{6F5457DC-B50C-A7C8-F75E-45B45A843593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9" name="Cube 818">
                  <a:extLst>
                    <a:ext uri="{FF2B5EF4-FFF2-40B4-BE49-F238E27FC236}">
                      <a16:creationId xmlns:a16="http://schemas.microsoft.com/office/drawing/2014/main" id="{51FE4B57-12D5-765C-A2B4-F596BE0A98FB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0" name="Cube 819">
                  <a:extLst>
                    <a:ext uri="{FF2B5EF4-FFF2-40B4-BE49-F238E27FC236}">
                      <a16:creationId xmlns:a16="http://schemas.microsoft.com/office/drawing/2014/main" id="{719E9013-804D-2DAA-A42E-CD51DAF08F1B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1" name="Cube 820">
                  <a:extLst>
                    <a:ext uri="{FF2B5EF4-FFF2-40B4-BE49-F238E27FC236}">
                      <a16:creationId xmlns:a16="http://schemas.microsoft.com/office/drawing/2014/main" id="{57571D2B-CB4B-8CAE-FC99-55D31353135D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6" name="Group 745">
                <a:extLst>
                  <a:ext uri="{FF2B5EF4-FFF2-40B4-BE49-F238E27FC236}">
                    <a16:creationId xmlns:a16="http://schemas.microsoft.com/office/drawing/2014/main" id="{F171F5B7-2EE5-A36E-3430-611C7CBE4746}"/>
                  </a:ext>
                </a:extLst>
              </p:cNvPr>
              <p:cNvGrpSpPr/>
              <p:nvPr/>
            </p:nvGrpSpPr>
            <p:grpSpPr>
              <a:xfrm>
                <a:off x="6126060" y="890113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802" name="Cube 801">
                  <a:extLst>
                    <a:ext uri="{FF2B5EF4-FFF2-40B4-BE49-F238E27FC236}">
                      <a16:creationId xmlns:a16="http://schemas.microsoft.com/office/drawing/2014/main" id="{A1010249-9177-1B54-2459-AB51747E4328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3" name="Cube 802">
                  <a:extLst>
                    <a:ext uri="{FF2B5EF4-FFF2-40B4-BE49-F238E27FC236}">
                      <a16:creationId xmlns:a16="http://schemas.microsoft.com/office/drawing/2014/main" id="{CB11F45E-9E63-80C4-417D-AFABF3F536AA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4" name="Cube 803">
                  <a:extLst>
                    <a:ext uri="{FF2B5EF4-FFF2-40B4-BE49-F238E27FC236}">
                      <a16:creationId xmlns:a16="http://schemas.microsoft.com/office/drawing/2014/main" id="{9F1E4591-AE1D-8DBF-ECCC-60966A86517E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5" name="Cube 804">
                  <a:extLst>
                    <a:ext uri="{FF2B5EF4-FFF2-40B4-BE49-F238E27FC236}">
                      <a16:creationId xmlns:a16="http://schemas.microsoft.com/office/drawing/2014/main" id="{B4DD8489-31B4-CDAA-98C8-81C60AA0F6CE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6" name="Cube 805">
                  <a:extLst>
                    <a:ext uri="{FF2B5EF4-FFF2-40B4-BE49-F238E27FC236}">
                      <a16:creationId xmlns:a16="http://schemas.microsoft.com/office/drawing/2014/main" id="{A0BCC90B-55A4-4AE1-735A-D1F7CC50A35B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7" name="Cube 806">
                  <a:extLst>
                    <a:ext uri="{FF2B5EF4-FFF2-40B4-BE49-F238E27FC236}">
                      <a16:creationId xmlns:a16="http://schemas.microsoft.com/office/drawing/2014/main" id="{7CAD528F-FB3C-F04E-7A1D-6B027D98EE96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8" name="Cube 807">
                  <a:extLst>
                    <a:ext uri="{FF2B5EF4-FFF2-40B4-BE49-F238E27FC236}">
                      <a16:creationId xmlns:a16="http://schemas.microsoft.com/office/drawing/2014/main" id="{FC39AA23-68F6-1CE6-4CA5-9321D46CAB23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9" name="Cube 808">
                  <a:extLst>
                    <a:ext uri="{FF2B5EF4-FFF2-40B4-BE49-F238E27FC236}">
                      <a16:creationId xmlns:a16="http://schemas.microsoft.com/office/drawing/2014/main" id="{860E6F9F-D932-5781-FF37-E2012290555F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0" name="Cube 809">
                  <a:extLst>
                    <a:ext uri="{FF2B5EF4-FFF2-40B4-BE49-F238E27FC236}">
                      <a16:creationId xmlns:a16="http://schemas.microsoft.com/office/drawing/2014/main" id="{DA19538D-84C6-4875-D0AB-386BF29B5065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1" name="Cube 810">
                  <a:extLst>
                    <a:ext uri="{FF2B5EF4-FFF2-40B4-BE49-F238E27FC236}">
                      <a16:creationId xmlns:a16="http://schemas.microsoft.com/office/drawing/2014/main" id="{E058EB61-C065-4461-95BB-D93E223684BE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7" name="Group 746">
                <a:extLst>
                  <a:ext uri="{FF2B5EF4-FFF2-40B4-BE49-F238E27FC236}">
                    <a16:creationId xmlns:a16="http://schemas.microsoft.com/office/drawing/2014/main" id="{D76B1550-7EA3-FD97-C486-3D61426B5899}"/>
                  </a:ext>
                </a:extLst>
              </p:cNvPr>
              <p:cNvGrpSpPr/>
              <p:nvPr/>
            </p:nvGrpSpPr>
            <p:grpSpPr>
              <a:xfrm>
                <a:off x="6218340" y="890202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792" name="Cube 791">
                  <a:extLst>
                    <a:ext uri="{FF2B5EF4-FFF2-40B4-BE49-F238E27FC236}">
                      <a16:creationId xmlns:a16="http://schemas.microsoft.com/office/drawing/2014/main" id="{4E61AFC8-CE5C-5DAC-6150-45C7CC8D7C5E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3" name="Cube 792">
                  <a:extLst>
                    <a:ext uri="{FF2B5EF4-FFF2-40B4-BE49-F238E27FC236}">
                      <a16:creationId xmlns:a16="http://schemas.microsoft.com/office/drawing/2014/main" id="{92FC9A75-8E0A-0788-467A-9BCFB5E1E938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4" name="Cube 793">
                  <a:extLst>
                    <a:ext uri="{FF2B5EF4-FFF2-40B4-BE49-F238E27FC236}">
                      <a16:creationId xmlns:a16="http://schemas.microsoft.com/office/drawing/2014/main" id="{E48B468C-3488-1047-BBFC-294E084F6A93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5" name="Cube 794">
                  <a:extLst>
                    <a:ext uri="{FF2B5EF4-FFF2-40B4-BE49-F238E27FC236}">
                      <a16:creationId xmlns:a16="http://schemas.microsoft.com/office/drawing/2014/main" id="{973750D3-E84C-6F9B-7E28-136BF5FEE9F8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6" name="Cube 795">
                  <a:extLst>
                    <a:ext uri="{FF2B5EF4-FFF2-40B4-BE49-F238E27FC236}">
                      <a16:creationId xmlns:a16="http://schemas.microsoft.com/office/drawing/2014/main" id="{C28E346D-D9AA-D628-D3DF-D6FE530D162B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7" name="Cube 796">
                  <a:extLst>
                    <a:ext uri="{FF2B5EF4-FFF2-40B4-BE49-F238E27FC236}">
                      <a16:creationId xmlns:a16="http://schemas.microsoft.com/office/drawing/2014/main" id="{01ACF31B-FD1D-9579-F9D9-75F9CF30D437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8" name="Cube 797">
                  <a:extLst>
                    <a:ext uri="{FF2B5EF4-FFF2-40B4-BE49-F238E27FC236}">
                      <a16:creationId xmlns:a16="http://schemas.microsoft.com/office/drawing/2014/main" id="{393EB91C-9561-90E5-0301-C6C7D5A41180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9" name="Cube 798">
                  <a:extLst>
                    <a:ext uri="{FF2B5EF4-FFF2-40B4-BE49-F238E27FC236}">
                      <a16:creationId xmlns:a16="http://schemas.microsoft.com/office/drawing/2014/main" id="{498A848E-F86A-3E62-98F6-8C9EB351EEFA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0" name="Cube 799">
                  <a:extLst>
                    <a:ext uri="{FF2B5EF4-FFF2-40B4-BE49-F238E27FC236}">
                      <a16:creationId xmlns:a16="http://schemas.microsoft.com/office/drawing/2014/main" id="{61318B0A-5A5C-14A5-85FE-C06FA545B144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1" name="Cube 800">
                  <a:extLst>
                    <a:ext uri="{FF2B5EF4-FFF2-40B4-BE49-F238E27FC236}">
                      <a16:creationId xmlns:a16="http://schemas.microsoft.com/office/drawing/2014/main" id="{BBC813C7-D92D-726F-1339-8A0027019180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8" name="Group 747">
                <a:extLst>
                  <a:ext uri="{FF2B5EF4-FFF2-40B4-BE49-F238E27FC236}">
                    <a16:creationId xmlns:a16="http://schemas.microsoft.com/office/drawing/2014/main" id="{EC4B6662-0ED2-8C35-42B1-A60B05FD50F8}"/>
                  </a:ext>
                </a:extLst>
              </p:cNvPr>
              <p:cNvGrpSpPr/>
              <p:nvPr/>
            </p:nvGrpSpPr>
            <p:grpSpPr>
              <a:xfrm>
                <a:off x="6311314" y="890288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782" name="Cube 781">
                  <a:extLst>
                    <a:ext uri="{FF2B5EF4-FFF2-40B4-BE49-F238E27FC236}">
                      <a16:creationId xmlns:a16="http://schemas.microsoft.com/office/drawing/2014/main" id="{7B3BA891-9398-9D20-8E85-D51555A76E5D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3" name="Cube 782">
                  <a:extLst>
                    <a:ext uri="{FF2B5EF4-FFF2-40B4-BE49-F238E27FC236}">
                      <a16:creationId xmlns:a16="http://schemas.microsoft.com/office/drawing/2014/main" id="{FBBDEC8C-7C64-EC95-B283-A75B4713C2F6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4" name="Cube 783">
                  <a:extLst>
                    <a:ext uri="{FF2B5EF4-FFF2-40B4-BE49-F238E27FC236}">
                      <a16:creationId xmlns:a16="http://schemas.microsoft.com/office/drawing/2014/main" id="{804ABAD3-9EDA-27F1-3897-BE50AB388FD3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5" name="Cube 784">
                  <a:extLst>
                    <a:ext uri="{FF2B5EF4-FFF2-40B4-BE49-F238E27FC236}">
                      <a16:creationId xmlns:a16="http://schemas.microsoft.com/office/drawing/2014/main" id="{AEEFEE23-3C69-24A5-3959-FD2269D5E472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6" name="Cube 785">
                  <a:extLst>
                    <a:ext uri="{FF2B5EF4-FFF2-40B4-BE49-F238E27FC236}">
                      <a16:creationId xmlns:a16="http://schemas.microsoft.com/office/drawing/2014/main" id="{1F51D90E-4BEC-71C9-A2E4-3DAE01AD942E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7" name="Cube 786">
                  <a:extLst>
                    <a:ext uri="{FF2B5EF4-FFF2-40B4-BE49-F238E27FC236}">
                      <a16:creationId xmlns:a16="http://schemas.microsoft.com/office/drawing/2014/main" id="{9E864281-91E8-56D4-147E-A1C4161F9F43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8" name="Cube 787">
                  <a:extLst>
                    <a:ext uri="{FF2B5EF4-FFF2-40B4-BE49-F238E27FC236}">
                      <a16:creationId xmlns:a16="http://schemas.microsoft.com/office/drawing/2014/main" id="{61FDA14B-31BF-20D3-7028-9071319A06FD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9" name="Cube 788">
                  <a:extLst>
                    <a:ext uri="{FF2B5EF4-FFF2-40B4-BE49-F238E27FC236}">
                      <a16:creationId xmlns:a16="http://schemas.microsoft.com/office/drawing/2014/main" id="{6A2E43CD-E3CB-D648-6419-9E16FFCB6BD1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0" name="Cube 789">
                  <a:extLst>
                    <a:ext uri="{FF2B5EF4-FFF2-40B4-BE49-F238E27FC236}">
                      <a16:creationId xmlns:a16="http://schemas.microsoft.com/office/drawing/2014/main" id="{A2A463AD-87EC-C34A-E387-1C5DD40877C0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1" name="Cube 790">
                  <a:extLst>
                    <a:ext uri="{FF2B5EF4-FFF2-40B4-BE49-F238E27FC236}">
                      <a16:creationId xmlns:a16="http://schemas.microsoft.com/office/drawing/2014/main" id="{343D3A24-3389-3002-86A5-3883DD6E72AC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9" name="Group 748">
                <a:extLst>
                  <a:ext uri="{FF2B5EF4-FFF2-40B4-BE49-F238E27FC236}">
                    <a16:creationId xmlns:a16="http://schemas.microsoft.com/office/drawing/2014/main" id="{7C4C5DCF-EB2D-6FEE-F365-3D6EE5CD02AC}"/>
                  </a:ext>
                </a:extLst>
              </p:cNvPr>
              <p:cNvGrpSpPr/>
              <p:nvPr/>
            </p:nvGrpSpPr>
            <p:grpSpPr>
              <a:xfrm>
                <a:off x="6403594" y="890377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772" name="Cube 771">
                  <a:extLst>
                    <a:ext uri="{FF2B5EF4-FFF2-40B4-BE49-F238E27FC236}">
                      <a16:creationId xmlns:a16="http://schemas.microsoft.com/office/drawing/2014/main" id="{CD15844A-035C-909A-A028-87CFC3684C1C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3" name="Cube 772">
                  <a:extLst>
                    <a:ext uri="{FF2B5EF4-FFF2-40B4-BE49-F238E27FC236}">
                      <a16:creationId xmlns:a16="http://schemas.microsoft.com/office/drawing/2014/main" id="{8EC0C4EB-923B-CCFD-37FE-2477A87640D9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4" name="Cube 773">
                  <a:extLst>
                    <a:ext uri="{FF2B5EF4-FFF2-40B4-BE49-F238E27FC236}">
                      <a16:creationId xmlns:a16="http://schemas.microsoft.com/office/drawing/2014/main" id="{DF02D6BD-FE9E-C9D8-6546-C391ED990CBF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5" name="Cube 774">
                  <a:extLst>
                    <a:ext uri="{FF2B5EF4-FFF2-40B4-BE49-F238E27FC236}">
                      <a16:creationId xmlns:a16="http://schemas.microsoft.com/office/drawing/2014/main" id="{5F54A097-B132-99C9-CDAB-AECFCB4F8382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6" name="Cube 775">
                  <a:extLst>
                    <a:ext uri="{FF2B5EF4-FFF2-40B4-BE49-F238E27FC236}">
                      <a16:creationId xmlns:a16="http://schemas.microsoft.com/office/drawing/2014/main" id="{E95C4FE9-6748-7CC7-D4D0-1795C17D777E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7" name="Cube 776">
                  <a:extLst>
                    <a:ext uri="{FF2B5EF4-FFF2-40B4-BE49-F238E27FC236}">
                      <a16:creationId xmlns:a16="http://schemas.microsoft.com/office/drawing/2014/main" id="{5CA642EE-60D0-4758-922D-7E53EB016398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8" name="Cube 777">
                  <a:extLst>
                    <a:ext uri="{FF2B5EF4-FFF2-40B4-BE49-F238E27FC236}">
                      <a16:creationId xmlns:a16="http://schemas.microsoft.com/office/drawing/2014/main" id="{D2B7BAE3-AFB2-95B8-9BAF-1C14942C4457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9" name="Cube 778">
                  <a:extLst>
                    <a:ext uri="{FF2B5EF4-FFF2-40B4-BE49-F238E27FC236}">
                      <a16:creationId xmlns:a16="http://schemas.microsoft.com/office/drawing/2014/main" id="{58F89AD2-CC34-8A1A-C040-DD09B5CCE493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0" name="Cube 779">
                  <a:extLst>
                    <a:ext uri="{FF2B5EF4-FFF2-40B4-BE49-F238E27FC236}">
                      <a16:creationId xmlns:a16="http://schemas.microsoft.com/office/drawing/2014/main" id="{1B6CC37B-BA69-44C0-3B4F-26EC64C6ED97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1" name="Cube 780">
                  <a:extLst>
                    <a:ext uri="{FF2B5EF4-FFF2-40B4-BE49-F238E27FC236}">
                      <a16:creationId xmlns:a16="http://schemas.microsoft.com/office/drawing/2014/main" id="{FE792422-528D-72EC-8EED-E6B470B47515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50" name="Group 749">
                <a:extLst>
                  <a:ext uri="{FF2B5EF4-FFF2-40B4-BE49-F238E27FC236}">
                    <a16:creationId xmlns:a16="http://schemas.microsoft.com/office/drawing/2014/main" id="{02F39D90-AB34-05D1-3ACE-AA60D49B165A}"/>
                  </a:ext>
                </a:extLst>
              </p:cNvPr>
              <p:cNvGrpSpPr/>
              <p:nvPr/>
            </p:nvGrpSpPr>
            <p:grpSpPr>
              <a:xfrm>
                <a:off x="6488192" y="889936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762" name="Cube 761">
                  <a:extLst>
                    <a:ext uri="{FF2B5EF4-FFF2-40B4-BE49-F238E27FC236}">
                      <a16:creationId xmlns:a16="http://schemas.microsoft.com/office/drawing/2014/main" id="{A9C9C246-7877-4AFC-6E93-617531750B5B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3" name="Cube 762">
                  <a:extLst>
                    <a:ext uri="{FF2B5EF4-FFF2-40B4-BE49-F238E27FC236}">
                      <a16:creationId xmlns:a16="http://schemas.microsoft.com/office/drawing/2014/main" id="{07F1332D-49D1-3F32-D1CB-F5267E63FE31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4" name="Cube 763">
                  <a:extLst>
                    <a:ext uri="{FF2B5EF4-FFF2-40B4-BE49-F238E27FC236}">
                      <a16:creationId xmlns:a16="http://schemas.microsoft.com/office/drawing/2014/main" id="{AEDCCA38-EE41-C388-F5A7-3CC67379C8A6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5" name="Cube 764">
                  <a:extLst>
                    <a:ext uri="{FF2B5EF4-FFF2-40B4-BE49-F238E27FC236}">
                      <a16:creationId xmlns:a16="http://schemas.microsoft.com/office/drawing/2014/main" id="{C67ABF57-E563-CA2F-3C95-7245B2098363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6" name="Cube 765">
                  <a:extLst>
                    <a:ext uri="{FF2B5EF4-FFF2-40B4-BE49-F238E27FC236}">
                      <a16:creationId xmlns:a16="http://schemas.microsoft.com/office/drawing/2014/main" id="{A90E7CF8-C680-2C1F-6274-FA7871C06EB2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7" name="Cube 766">
                  <a:extLst>
                    <a:ext uri="{FF2B5EF4-FFF2-40B4-BE49-F238E27FC236}">
                      <a16:creationId xmlns:a16="http://schemas.microsoft.com/office/drawing/2014/main" id="{63CF053A-5CB9-0A7F-2ED0-517898CF16FB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8" name="Cube 767">
                  <a:extLst>
                    <a:ext uri="{FF2B5EF4-FFF2-40B4-BE49-F238E27FC236}">
                      <a16:creationId xmlns:a16="http://schemas.microsoft.com/office/drawing/2014/main" id="{0111032B-C2A4-644F-ACD2-30884B5ED540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9" name="Cube 768">
                  <a:extLst>
                    <a:ext uri="{FF2B5EF4-FFF2-40B4-BE49-F238E27FC236}">
                      <a16:creationId xmlns:a16="http://schemas.microsoft.com/office/drawing/2014/main" id="{069B71EB-84D5-288C-4D2A-FA671CFB0344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0" name="Cube 769">
                  <a:extLst>
                    <a:ext uri="{FF2B5EF4-FFF2-40B4-BE49-F238E27FC236}">
                      <a16:creationId xmlns:a16="http://schemas.microsoft.com/office/drawing/2014/main" id="{7A129E52-4F94-3DC5-1AA0-42DC88DB4B49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1" name="Cube 770">
                  <a:extLst>
                    <a:ext uri="{FF2B5EF4-FFF2-40B4-BE49-F238E27FC236}">
                      <a16:creationId xmlns:a16="http://schemas.microsoft.com/office/drawing/2014/main" id="{9C6B5547-8C0A-B698-6C79-38AE70734DBC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51" name="Group 750">
                <a:extLst>
                  <a:ext uri="{FF2B5EF4-FFF2-40B4-BE49-F238E27FC236}">
                    <a16:creationId xmlns:a16="http://schemas.microsoft.com/office/drawing/2014/main" id="{FC12740F-D5B1-0B59-734D-7003015ED41A}"/>
                  </a:ext>
                </a:extLst>
              </p:cNvPr>
              <p:cNvGrpSpPr/>
              <p:nvPr/>
            </p:nvGrpSpPr>
            <p:grpSpPr>
              <a:xfrm>
                <a:off x="6572787" y="889936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752" name="Cube 751">
                  <a:extLst>
                    <a:ext uri="{FF2B5EF4-FFF2-40B4-BE49-F238E27FC236}">
                      <a16:creationId xmlns:a16="http://schemas.microsoft.com/office/drawing/2014/main" id="{15C83ADF-87BC-3211-C1B7-48E25710FC65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3" name="Cube 752">
                  <a:extLst>
                    <a:ext uri="{FF2B5EF4-FFF2-40B4-BE49-F238E27FC236}">
                      <a16:creationId xmlns:a16="http://schemas.microsoft.com/office/drawing/2014/main" id="{B93B71F4-802F-CC40-B92F-F82510BD8013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4" name="Cube 753">
                  <a:extLst>
                    <a:ext uri="{FF2B5EF4-FFF2-40B4-BE49-F238E27FC236}">
                      <a16:creationId xmlns:a16="http://schemas.microsoft.com/office/drawing/2014/main" id="{43AC3D6D-B1BB-A836-4DD4-4B70E441EC63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5" name="Cube 754">
                  <a:extLst>
                    <a:ext uri="{FF2B5EF4-FFF2-40B4-BE49-F238E27FC236}">
                      <a16:creationId xmlns:a16="http://schemas.microsoft.com/office/drawing/2014/main" id="{4F83B457-F5F4-D597-715F-85F373DFAE38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6" name="Cube 755">
                  <a:extLst>
                    <a:ext uri="{FF2B5EF4-FFF2-40B4-BE49-F238E27FC236}">
                      <a16:creationId xmlns:a16="http://schemas.microsoft.com/office/drawing/2014/main" id="{81FE713D-C05B-3256-BD09-316B1ED0FDF4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7" name="Cube 756">
                  <a:extLst>
                    <a:ext uri="{FF2B5EF4-FFF2-40B4-BE49-F238E27FC236}">
                      <a16:creationId xmlns:a16="http://schemas.microsoft.com/office/drawing/2014/main" id="{AEB3605F-CE38-5F42-460A-4E5734CC04B2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8" name="Cube 757">
                  <a:extLst>
                    <a:ext uri="{FF2B5EF4-FFF2-40B4-BE49-F238E27FC236}">
                      <a16:creationId xmlns:a16="http://schemas.microsoft.com/office/drawing/2014/main" id="{26675516-1298-885D-310F-ED58653D8F91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9" name="Cube 758">
                  <a:extLst>
                    <a:ext uri="{FF2B5EF4-FFF2-40B4-BE49-F238E27FC236}">
                      <a16:creationId xmlns:a16="http://schemas.microsoft.com/office/drawing/2014/main" id="{A44427E3-EA90-5DC1-E647-3C4182CDB322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0" name="Cube 759">
                  <a:extLst>
                    <a:ext uri="{FF2B5EF4-FFF2-40B4-BE49-F238E27FC236}">
                      <a16:creationId xmlns:a16="http://schemas.microsoft.com/office/drawing/2014/main" id="{81395B88-7359-EDFB-141B-2E29650902EE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1" name="Cube 760">
                  <a:extLst>
                    <a:ext uri="{FF2B5EF4-FFF2-40B4-BE49-F238E27FC236}">
                      <a16:creationId xmlns:a16="http://schemas.microsoft.com/office/drawing/2014/main" id="{1FF5F900-942F-002C-DDBC-198B4DF872BA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94" name="Group 493">
              <a:extLst>
                <a:ext uri="{FF2B5EF4-FFF2-40B4-BE49-F238E27FC236}">
                  <a16:creationId xmlns:a16="http://schemas.microsoft.com/office/drawing/2014/main" id="{9071258A-0F64-AE37-3390-DBBF96F8513A}"/>
                </a:ext>
              </a:extLst>
            </p:cNvPr>
            <p:cNvGrpSpPr/>
            <p:nvPr/>
          </p:nvGrpSpPr>
          <p:grpSpPr>
            <a:xfrm>
              <a:off x="4410031" y="655075"/>
              <a:ext cx="710977" cy="713974"/>
              <a:chOff x="5763234" y="889936"/>
              <a:chExt cx="927003" cy="922704"/>
            </a:xfrm>
            <a:solidFill>
              <a:srgbClr val="CDE345"/>
            </a:solidFill>
          </p:grpSpPr>
          <p:grpSp>
            <p:nvGrpSpPr>
              <p:cNvPr id="632" name="Group 631">
                <a:extLst>
                  <a:ext uri="{FF2B5EF4-FFF2-40B4-BE49-F238E27FC236}">
                    <a16:creationId xmlns:a16="http://schemas.microsoft.com/office/drawing/2014/main" id="{42333D69-4A39-F4B1-F929-E6AF0A464782}"/>
                  </a:ext>
                </a:extLst>
              </p:cNvPr>
              <p:cNvGrpSpPr/>
              <p:nvPr/>
            </p:nvGrpSpPr>
            <p:grpSpPr>
              <a:xfrm>
                <a:off x="5763234" y="889936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732" name="Cube 731">
                  <a:extLst>
                    <a:ext uri="{FF2B5EF4-FFF2-40B4-BE49-F238E27FC236}">
                      <a16:creationId xmlns:a16="http://schemas.microsoft.com/office/drawing/2014/main" id="{3D1C6B0F-8230-9B0B-A335-E6FBD6712A7C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3" name="Cube 732">
                  <a:extLst>
                    <a:ext uri="{FF2B5EF4-FFF2-40B4-BE49-F238E27FC236}">
                      <a16:creationId xmlns:a16="http://schemas.microsoft.com/office/drawing/2014/main" id="{DB413B7F-CEFA-15E8-1865-40C9E560127D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4" name="Cube 733">
                  <a:extLst>
                    <a:ext uri="{FF2B5EF4-FFF2-40B4-BE49-F238E27FC236}">
                      <a16:creationId xmlns:a16="http://schemas.microsoft.com/office/drawing/2014/main" id="{340C2CC0-6569-B9E6-4A4B-0776D0182A82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5" name="Cube 734">
                  <a:extLst>
                    <a:ext uri="{FF2B5EF4-FFF2-40B4-BE49-F238E27FC236}">
                      <a16:creationId xmlns:a16="http://schemas.microsoft.com/office/drawing/2014/main" id="{26CDEFD6-8B3F-F1E8-2860-D8FE7459CE7C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6" name="Cube 735">
                  <a:extLst>
                    <a:ext uri="{FF2B5EF4-FFF2-40B4-BE49-F238E27FC236}">
                      <a16:creationId xmlns:a16="http://schemas.microsoft.com/office/drawing/2014/main" id="{D37A3981-CA68-4852-2200-4C2CCDD90F44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7" name="Cube 736">
                  <a:extLst>
                    <a:ext uri="{FF2B5EF4-FFF2-40B4-BE49-F238E27FC236}">
                      <a16:creationId xmlns:a16="http://schemas.microsoft.com/office/drawing/2014/main" id="{80B42E04-DC2C-A7CB-A8A8-D69BA688E6F9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8" name="Cube 737">
                  <a:extLst>
                    <a:ext uri="{FF2B5EF4-FFF2-40B4-BE49-F238E27FC236}">
                      <a16:creationId xmlns:a16="http://schemas.microsoft.com/office/drawing/2014/main" id="{1609DF9C-C633-106A-AC2D-04B3753C3398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9" name="Cube 738">
                  <a:extLst>
                    <a:ext uri="{FF2B5EF4-FFF2-40B4-BE49-F238E27FC236}">
                      <a16:creationId xmlns:a16="http://schemas.microsoft.com/office/drawing/2014/main" id="{D564E695-5EF6-C9B7-393D-CC15A4F03496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0" name="Cube 739">
                  <a:extLst>
                    <a:ext uri="{FF2B5EF4-FFF2-40B4-BE49-F238E27FC236}">
                      <a16:creationId xmlns:a16="http://schemas.microsoft.com/office/drawing/2014/main" id="{DECB110C-1034-5B77-24C3-D47F5F9ED4DA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1" name="Cube 740">
                  <a:extLst>
                    <a:ext uri="{FF2B5EF4-FFF2-40B4-BE49-F238E27FC236}">
                      <a16:creationId xmlns:a16="http://schemas.microsoft.com/office/drawing/2014/main" id="{E89BFB4F-2CD6-4303-19DD-C5C43DA4DF1D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33" name="Group 632">
                <a:extLst>
                  <a:ext uri="{FF2B5EF4-FFF2-40B4-BE49-F238E27FC236}">
                    <a16:creationId xmlns:a16="http://schemas.microsoft.com/office/drawing/2014/main" id="{09E46821-8635-40BC-5ED9-F8AD3B0298AB}"/>
                  </a:ext>
                </a:extLst>
              </p:cNvPr>
              <p:cNvGrpSpPr/>
              <p:nvPr/>
            </p:nvGrpSpPr>
            <p:grpSpPr>
              <a:xfrm>
                <a:off x="5855514" y="890025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722" name="Cube 721">
                  <a:extLst>
                    <a:ext uri="{FF2B5EF4-FFF2-40B4-BE49-F238E27FC236}">
                      <a16:creationId xmlns:a16="http://schemas.microsoft.com/office/drawing/2014/main" id="{44A2BC7C-90E8-12E2-C158-FADCD7553FA5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3" name="Cube 722">
                  <a:extLst>
                    <a:ext uri="{FF2B5EF4-FFF2-40B4-BE49-F238E27FC236}">
                      <a16:creationId xmlns:a16="http://schemas.microsoft.com/office/drawing/2014/main" id="{05DD5DE5-3E08-FEBC-1A37-AEE66B1D5E12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4" name="Cube 723">
                  <a:extLst>
                    <a:ext uri="{FF2B5EF4-FFF2-40B4-BE49-F238E27FC236}">
                      <a16:creationId xmlns:a16="http://schemas.microsoft.com/office/drawing/2014/main" id="{A025870C-2B71-F6CF-1778-B209E5772267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5" name="Cube 724">
                  <a:extLst>
                    <a:ext uri="{FF2B5EF4-FFF2-40B4-BE49-F238E27FC236}">
                      <a16:creationId xmlns:a16="http://schemas.microsoft.com/office/drawing/2014/main" id="{C56030DB-45BE-59A8-8879-4EBFC63C5827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6" name="Cube 725">
                  <a:extLst>
                    <a:ext uri="{FF2B5EF4-FFF2-40B4-BE49-F238E27FC236}">
                      <a16:creationId xmlns:a16="http://schemas.microsoft.com/office/drawing/2014/main" id="{B66B4C18-3F38-FBFC-CCDC-878E7A1E0DB2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7" name="Cube 726">
                  <a:extLst>
                    <a:ext uri="{FF2B5EF4-FFF2-40B4-BE49-F238E27FC236}">
                      <a16:creationId xmlns:a16="http://schemas.microsoft.com/office/drawing/2014/main" id="{B4C86E16-6D6E-A39F-CF2D-1C150C59730C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8" name="Cube 727">
                  <a:extLst>
                    <a:ext uri="{FF2B5EF4-FFF2-40B4-BE49-F238E27FC236}">
                      <a16:creationId xmlns:a16="http://schemas.microsoft.com/office/drawing/2014/main" id="{6989A07F-53D2-8A7A-9A20-19C69230801B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9" name="Cube 728">
                  <a:extLst>
                    <a:ext uri="{FF2B5EF4-FFF2-40B4-BE49-F238E27FC236}">
                      <a16:creationId xmlns:a16="http://schemas.microsoft.com/office/drawing/2014/main" id="{242C7D25-39CF-4010-3D42-4AB3FA69343E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0" name="Cube 729">
                  <a:extLst>
                    <a:ext uri="{FF2B5EF4-FFF2-40B4-BE49-F238E27FC236}">
                      <a16:creationId xmlns:a16="http://schemas.microsoft.com/office/drawing/2014/main" id="{4DC926DB-6026-F1D4-4C4E-C5E3BA3DB491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1" name="Cube 730">
                  <a:extLst>
                    <a:ext uri="{FF2B5EF4-FFF2-40B4-BE49-F238E27FC236}">
                      <a16:creationId xmlns:a16="http://schemas.microsoft.com/office/drawing/2014/main" id="{97AAE89B-2C69-40EF-E529-AF5FE01C2B9E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34" name="Group 633">
                <a:extLst>
                  <a:ext uri="{FF2B5EF4-FFF2-40B4-BE49-F238E27FC236}">
                    <a16:creationId xmlns:a16="http://schemas.microsoft.com/office/drawing/2014/main" id="{AD5E2657-69BC-C4A5-8BB8-1829ECED08A3}"/>
                  </a:ext>
                </a:extLst>
              </p:cNvPr>
              <p:cNvGrpSpPr/>
              <p:nvPr/>
            </p:nvGrpSpPr>
            <p:grpSpPr>
              <a:xfrm>
                <a:off x="5948488" y="890111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712" name="Cube 711">
                  <a:extLst>
                    <a:ext uri="{FF2B5EF4-FFF2-40B4-BE49-F238E27FC236}">
                      <a16:creationId xmlns:a16="http://schemas.microsoft.com/office/drawing/2014/main" id="{6FAAC648-3E6B-1BE1-B487-6E96131FE464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3" name="Cube 712">
                  <a:extLst>
                    <a:ext uri="{FF2B5EF4-FFF2-40B4-BE49-F238E27FC236}">
                      <a16:creationId xmlns:a16="http://schemas.microsoft.com/office/drawing/2014/main" id="{6A68171F-6CAC-9BBD-A121-76E87F52BE4C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4" name="Cube 713">
                  <a:extLst>
                    <a:ext uri="{FF2B5EF4-FFF2-40B4-BE49-F238E27FC236}">
                      <a16:creationId xmlns:a16="http://schemas.microsoft.com/office/drawing/2014/main" id="{D89C3CB5-1664-4721-CEB4-D8AC9B30E7AD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5" name="Cube 714">
                  <a:extLst>
                    <a:ext uri="{FF2B5EF4-FFF2-40B4-BE49-F238E27FC236}">
                      <a16:creationId xmlns:a16="http://schemas.microsoft.com/office/drawing/2014/main" id="{062CC944-81F6-9DEC-0010-3A2478BEFC60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6" name="Cube 715">
                  <a:extLst>
                    <a:ext uri="{FF2B5EF4-FFF2-40B4-BE49-F238E27FC236}">
                      <a16:creationId xmlns:a16="http://schemas.microsoft.com/office/drawing/2014/main" id="{9503D14F-04F0-57A2-7CF1-32A1EA4794A1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7" name="Cube 716">
                  <a:extLst>
                    <a:ext uri="{FF2B5EF4-FFF2-40B4-BE49-F238E27FC236}">
                      <a16:creationId xmlns:a16="http://schemas.microsoft.com/office/drawing/2014/main" id="{168B9BF0-9D15-C37C-FD22-1B24D85EE9A5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8" name="Cube 717">
                  <a:extLst>
                    <a:ext uri="{FF2B5EF4-FFF2-40B4-BE49-F238E27FC236}">
                      <a16:creationId xmlns:a16="http://schemas.microsoft.com/office/drawing/2014/main" id="{AB4C25FE-D5FF-BAFE-A5EC-2B05AFDE136E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9" name="Cube 718">
                  <a:extLst>
                    <a:ext uri="{FF2B5EF4-FFF2-40B4-BE49-F238E27FC236}">
                      <a16:creationId xmlns:a16="http://schemas.microsoft.com/office/drawing/2014/main" id="{93BFD027-12DC-CFF5-2234-B59ECD5D625B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0" name="Cube 719">
                  <a:extLst>
                    <a:ext uri="{FF2B5EF4-FFF2-40B4-BE49-F238E27FC236}">
                      <a16:creationId xmlns:a16="http://schemas.microsoft.com/office/drawing/2014/main" id="{0EA9871E-DC1F-875D-58ED-C225AB1D826F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1" name="Cube 720">
                  <a:extLst>
                    <a:ext uri="{FF2B5EF4-FFF2-40B4-BE49-F238E27FC236}">
                      <a16:creationId xmlns:a16="http://schemas.microsoft.com/office/drawing/2014/main" id="{172B1AA6-7C53-840F-47DE-53D7E4586133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35" name="Group 634">
                <a:extLst>
                  <a:ext uri="{FF2B5EF4-FFF2-40B4-BE49-F238E27FC236}">
                    <a16:creationId xmlns:a16="http://schemas.microsoft.com/office/drawing/2014/main" id="{65742519-2917-D9DB-4A80-C11C959E284A}"/>
                  </a:ext>
                </a:extLst>
              </p:cNvPr>
              <p:cNvGrpSpPr/>
              <p:nvPr/>
            </p:nvGrpSpPr>
            <p:grpSpPr>
              <a:xfrm>
                <a:off x="6040768" y="890200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702" name="Cube 701">
                  <a:extLst>
                    <a:ext uri="{FF2B5EF4-FFF2-40B4-BE49-F238E27FC236}">
                      <a16:creationId xmlns:a16="http://schemas.microsoft.com/office/drawing/2014/main" id="{5E3B295A-D613-8EC1-A0E9-59A59F7AE38B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3" name="Cube 702">
                  <a:extLst>
                    <a:ext uri="{FF2B5EF4-FFF2-40B4-BE49-F238E27FC236}">
                      <a16:creationId xmlns:a16="http://schemas.microsoft.com/office/drawing/2014/main" id="{291B16E3-FC2A-3DFB-A15F-42AF43303D4E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4" name="Cube 703">
                  <a:extLst>
                    <a:ext uri="{FF2B5EF4-FFF2-40B4-BE49-F238E27FC236}">
                      <a16:creationId xmlns:a16="http://schemas.microsoft.com/office/drawing/2014/main" id="{8AD4F725-F815-3B05-6EAB-B85445C9A3AB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5" name="Cube 704">
                  <a:extLst>
                    <a:ext uri="{FF2B5EF4-FFF2-40B4-BE49-F238E27FC236}">
                      <a16:creationId xmlns:a16="http://schemas.microsoft.com/office/drawing/2014/main" id="{D84BA8B2-3407-B65D-6230-5B41743DF1B4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6" name="Cube 705">
                  <a:extLst>
                    <a:ext uri="{FF2B5EF4-FFF2-40B4-BE49-F238E27FC236}">
                      <a16:creationId xmlns:a16="http://schemas.microsoft.com/office/drawing/2014/main" id="{B9922B66-8138-B328-9E9A-94584072AB4C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7" name="Cube 706">
                  <a:extLst>
                    <a:ext uri="{FF2B5EF4-FFF2-40B4-BE49-F238E27FC236}">
                      <a16:creationId xmlns:a16="http://schemas.microsoft.com/office/drawing/2014/main" id="{5180C9F8-3921-8979-5CB3-E8D7FF07BC85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8" name="Cube 707">
                  <a:extLst>
                    <a:ext uri="{FF2B5EF4-FFF2-40B4-BE49-F238E27FC236}">
                      <a16:creationId xmlns:a16="http://schemas.microsoft.com/office/drawing/2014/main" id="{1A7D210A-ED02-5E19-E821-76858B5960A0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9" name="Cube 708">
                  <a:extLst>
                    <a:ext uri="{FF2B5EF4-FFF2-40B4-BE49-F238E27FC236}">
                      <a16:creationId xmlns:a16="http://schemas.microsoft.com/office/drawing/2014/main" id="{7B038C8B-E24E-9274-C684-BC01FA60A133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0" name="Cube 709">
                  <a:extLst>
                    <a:ext uri="{FF2B5EF4-FFF2-40B4-BE49-F238E27FC236}">
                      <a16:creationId xmlns:a16="http://schemas.microsoft.com/office/drawing/2014/main" id="{DD9750BD-5797-5FFE-B101-D3C2AAA225BE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1" name="Cube 710">
                  <a:extLst>
                    <a:ext uri="{FF2B5EF4-FFF2-40B4-BE49-F238E27FC236}">
                      <a16:creationId xmlns:a16="http://schemas.microsoft.com/office/drawing/2014/main" id="{08539160-ADC9-8A53-55C1-4885135A107C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36" name="Group 635">
                <a:extLst>
                  <a:ext uri="{FF2B5EF4-FFF2-40B4-BE49-F238E27FC236}">
                    <a16:creationId xmlns:a16="http://schemas.microsoft.com/office/drawing/2014/main" id="{3D1FCD4A-144B-FA06-4BE0-6D1F13DE5897}"/>
                  </a:ext>
                </a:extLst>
              </p:cNvPr>
              <p:cNvGrpSpPr/>
              <p:nvPr/>
            </p:nvGrpSpPr>
            <p:grpSpPr>
              <a:xfrm>
                <a:off x="6126060" y="890113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692" name="Cube 691">
                  <a:extLst>
                    <a:ext uri="{FF2B5EF4-FFF2-40B4-BE49-F238E27FC236}">
                      <a16:creationId xmlns:a16="http://schemas.microsoft.com/office/drawing/2014/main" id="{3B9BD2A8-7E25-F897-64EF-8E60CB2EE181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3" name="Cube 692">
                  <a:extLst>
                    <a:ext uri="{FF2B5EF4-FFF2-40B4-BE49-F238E27FC236}">
                      <a16:creationId xmlns:a16="http://schemas.microsoft.com/office/drawing/2014/main" id="{8697FA7F-B66F-4445-78C5-3EBB1BD892BE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4" name="Cube 693">
                  <a:extLst>
                    <a:ext uri="{FF2B5EF4-FFF2-40B4-BE49-F238E27FC236}">
                      <a16:creationId xmlns:a16="http://schemas.microsoft.com/office/drawing/2014/main" id="{0D7B905C-C2E8-2824-F5D0-7C196B5999C7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5" name="Cube 694">
                  <a:extLst>
                    <a:ext uri="{FF2B5EF4-FFF2-40B4-BE49-F238E27FC236}">
                      <a16:creationId xmlns:a16="http://schemas.microsoft.com/office/drawing/2014/main" id="{A4B280F6-EC51-578F-F85B-97EA6310460B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6" name="Cube 695">
                  <a:extLst>
                    <a:ext uri="{FF2B5EF4-FFF2-40B4-BE49-F238E27FC236}">
                      <a16:creationId xmlns:a16="http://schemas.microsoft.com/office/drawing/2014/main" id="{64CB6E59-5357-0A84-4175-C12A33E24D9A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7" name="Cube 696">
                  <a:extLst>
                    <a:ext uri="{FF2B5EF4-FFF2-40B4-BE49-F238E27FC236}">
                      <a16:creationId xmlns:a16="http://schemas.microsoft.com/office/drawing/2014/main" id="{0B40B48D-ED92-9EB6-967B-9D286E9EC797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8" name="Cube 697">
                  <a:extLst>
                    <a:ext uri="{FF2B5EF4-FFF2-40B4-BE49-F238E27FC236}">
                      <a16:creationId xmlns:a16="http://schemas.microsoft.com/office/drawing/2014/main" id="{DB76E936-74EB-18C0-A1A1-6A1584450A5B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9" name="Cube 698">
                  <a:extLst>
                    <a:ext uri="{FF2B5EF4-FFF2-40B4-BE49-F238E27FC236}">
                      <a16:creationId xmlns:a16="http://schemas.microsoft.com/office/drawing/2014/main" id="{61771BFD-657B-E8E3-3731-25FA5F923B2F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0" name="Cube 699">
                  <a:extLst>
                    <a:ext uri="{FF2B5EF4-FFF2-40B4-BE49-F238E27FC236}">
                      <a16:creationId xmlns:a16="http://schemas.microsoft.com/office/drawing/2014/main" id="{371640B9-8B43-0603-D17B-336DE288DD66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1" name="Cube 700">
                  <a:extLst>
                    <a:ext uri="{FF2B5EF4-FFF2-40B4-BE49-F238E27FC236}">
                      <a16:creationId xmlns:a16="http://schemas.microsoft.com/office/drawing/2014/main" id="{D2EB5600-E5E4-D26D-EFD5-BA5ABB817E01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37" name="Group 636">
                <a:extLst>
                  <a:ext uri="{FF2B5EF4-FFF2-40B4-BE49-F238E27FC236}">
                    <a16:creationId xmlns:a16="http://schemas.microsoft.com/office/drawing/2014/main" id="{9BD74E74-CF9B-CEC2-8021-B7972CBD58EA}"/>
                  </a:ext>
                </a:extLst>
              </p:cNvPr>
              <p:cNvGrpSpPr/>
              <p:nvPr/>
            </p:nvGrpSpPr>
            <p:grpSpPr>
              <a:xfrm>
                <a:off x="6218340" y="890202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682" name="Cube 681">
                  <a:extLst>
                    <a:ext uri="{FF2B5EF4-FFF2-40B4-BE49-F238E27FC236}">
                      <a16:creationId xmlns:a16="http://schemas.microsoft.com/office/drawing/2014/main" id="{972DF550-4E1B-7847-D2E8-91A80DB2C45E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3" name="Cube 682">
                  <a:extLst>
                    <a:ext uri="{FF2B5EF4-FFF2-40B4-BE49-F238E27FC236}">
                      <a16:creationId xmlns:a16="http://schemas.microsoft.com/office/drawing/2014/main" id="{C003B764-F1CD-8D70-47AE-CAFA8FEEC9E3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4" name="Cube 683">
                  <a:extLst>
                    <a:ext uri="{FF2B5EF4-FFF2-40B4-BE49-F238E27FC236}">
                      <a16:creationId xmlns:a16="http://schemas.microsoft.com/office/drawing/2014/main" id="{237D8785-0D81-29FA-02AD-5E4A2BE311F6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5" name="Cube 684">
                  <a:extLst>
                    <a:ext uri="{FF2B5EF4-FFF2-40B4-BE49-F238E27FC236}">
                      <a16:creationId xmlns:a16="http://schemas.microsoft.com/office/drawing/2014/main" id="{C06880E9-DD58-6EBC-C03B-6CE4C1EF73F4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6" name="Cube 685">
                  <a:extLst>
                    <a:ext uri="{FF2B5EF4-FFF2-40B4-BE49-F238E27FC236}">
                      <a16:creationId xmlns:a16="http://schemas.microsoft.com/office/drawing/2014/main" id="{1E1A5328-D082-660D-6F79-FF9626B29039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7" name="Cube 686">
                  <a:extLst>
                    <a:ext uri="{FF2B5EF4-FFF2-40B4-BE49-F238E27FC236}">
                      <a16:creationId xmlns:a16="http://schemas.microsoft.com/office/drawing/2014/main" id="{BAB2EC02-0EDC-DEDC-BCD5-A16DE1D53658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8" name="Cube 687">
                  <a:extLst>
                    <a:ext uri="{FF2B5EF4-FFF2-40B4-BE49-F238E27FC236}">
                      <a16:creationId xmlns:a16="http://schemas.microsoft.com/office/drawing/2014/main" id="{8596426E-57DE-0BF4-0E59-B37C745F104C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9" name="Cube 688">
                  <a:extLst>
                    <a:ext uri="{FF2B5EF4-FFF2-40B4-BE49-F238E27FC236}">
                      <a16:creationId xmlns:a16="http://schemas.microsoft.com/office/drawing/2014/main" id="{0D78BA51-E188-7A66-8171-BE668F7D05F7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0" name="Cube 689">
                  <a:extLst>
                    <a:ext uri="{FF2B5EF4-FFF2-40B4-BE49-F238E27FC236}">
                      <a16:creationId xmlns:a16="http://schemas.microsoft.com/office/drawing/2014/main" id="{45B555D2-C273-03C8-4ED3-CBE70407C1D9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1" name="Cube 690">
                  <a:extLst>
                    <a:ext uri="{FF2B5EF4-FFF2-40B4-BE49-F238E27FC236}">
                      <a16:creationId xmlns:a16="http://schemas.microsoft.com/office/drawing/2014/main" id="{98E1FC81-454F-B8C6-87FB-80AE6589B4E3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38" name="Group 637">
                <a:extLst>
                  <a:ext uri="{FF2B5EF4-FFF2-40B4-BE49-F238E27FC236}">
                    <a16:creationId xmlns:a16="http://schemas.microsoft.com/office/drawing/2014/main" id="{DC5DBE4D-A9D2-DA4A-2F96-9B20CA2306B7}"/>
                  </a:ext>
                </a:extLst>
              </p:cNvPr>
              <p:cNvGrpSpPr/>
              <p:nvPr/>
            </p:nvGrpSpPr>
            <p:grpSpPr>
              <a:xfrm>
                <a:off x="6311314" y="890288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672" name="Cube 671">
                  <a:extLst>
                    <a:ext uri="{FF2B5EF4-FFF2-40B4-BE49-F238E27FC236}">
                      <a16:creationId xmlns:a16="http://schemas.microsoft.com/office/drawing/2014/main" id="{9A26745F-B09D-45D7-C345-4E7CFF8D7EA0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3" name="Cube 672">
                  <a:extLst>
                    <a:ext uri="{FF2B5EF4-FFF2-40B4-BE49-F238E27FC236}">
                      <a16:creationId xmlns:a16="http://schemas.microsoft.com/office/drawing/2014/main" id="{E957C102-760F-657A-5C55-1450F2D07504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4" name="Cube 673">
                  <a:extLst>
                    <a:ext uri="{FF2B5EF4-FFF2-40B4-BE49-F238E27FC236}">
                      <a16:creationId xmlns:a16="http://schemas.microsoft.com/office/drawing/2014/main" id="{FC931E9C-DD42-FFFD-9832-AF7E5CD37CBA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5" name="Cube 674">
                  <a:extLst>
                    <a:ext uri="{FF2B5EF4-FFF2-40B4-BE49-F238E27FC236}">
                      <a16:creationId xmlns:a16="http://schemas.microsoft.com/office/drawing/2014/main" id="{5C3B9A30-EDC8-3748-F4E4-850C9F55BAD2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6" name="Cube 675">
                  <a:extLst>
                    <a:ext uri="{FF2B5EF4-FFF2-40B4-BE49-F238E27FC236}">
                      <a16:creationId xmlns:a16="http://schemas.microsoft.com/office/drawing/2014/main" id="{94EEAE8C-4909-C48F-D954-0EAD21D61BEB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7" name="Cube 676">
                  <a:extLst>
                    <a:ext uri="{FF2B5EF4-FFF2-40B4-BE49-F238E27FC236}">
                      <a16:creationId xmlns:a16="http://schemas.microsoft.com/office/drawing/2014/main" id="{CC0F8AEF-3287-9761-7607-C5FBD0EEEBEC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8" name="Cube 677">
                  <a:extLst>
                    <a:ext uri="{FF2B5EF4-FFF2-40B4-BE49-F238E27FC236}">
                      <a16:creationId xmlns:a16="http://schemas.microsoft.com/office/drawing/2014/main" id="{1BA23C34-4C97-7B97-0BEB-515698672523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9" name="Cube 678">
                  <a:extLst>
                    <a:ext uri="{FF2B5EF4-FFF2-40B4-BE49-F238E27FC236}">
                      <a16:creationId xmlns:a16="http://schemas.microsoft.com/office/drawing/2014/main" id="{05D20FC8-30ED-BABF-307B-3D9320121DAE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0" name="Cube 679">
                  <a:extLst>
                    <a:ext uri="{FF2B5EF4-FFF2-40B4-BE49-F238E27FC236}">
                      <a16:creationId xmlns:a16="http://schemas.microsoft.com/office/drawing/2014/main" id="{5EE750EC-3D22-3F7C-CB6D-F7EB41EC6486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1" name="Cube 680">
                  <a:extLst>
                    <a:ext uri="{FF2B5EF4-FFF2-40B4-BE49-F238E27FC236}">
                      <a16:creationId xmlns:a16="http://schemas.microsoft.com/office/drawing/2014/main" id="{420001BB-47B2-CF15-EB80-757754C29D43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39" name="Group 638">
                <a:extLst>
                  <a:ext uri="{FF2B5EF4-FFF2-40B4-BE49-F238E27FC236}">
                    <a16:creationId xmlns:a16="http://schemas.microsoft.com/office/drawing/2014/main" id="{D9AED60A-7FFA-7C5B-C724-4E9BB8C40472}"/>
                  </a:ext>
                </a:extLst>
              </p:cNvPr>
              <p:cNvGrpSpPr/>
              <p:nvPr/>
            </p:nvGrpSpPr>
            <p:grpSpPr>
              <a:xfrm>
                <a:off x="6403594" y="890377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662" name="Cube 661">
                  <a:extLst>
                    <a:ext uri="{FF2B5EF4-FFF2-40B4-BE49-F238E27FC236}">
                      <a16:creationId xmlns:a16="http://schemas.microsoft.com/office/drawing/2014/main" id="{1B88565C-3528-7020-1015-1377B2A617E9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3" name="Cube 662">
                  <a:extLst>
                    <a:ext uri="{FF2B5EF4-FFF2-40B4-BE49-F238E27FC236}">
                      <a16:creationId xmlns:a16="http://schemas.microsoft.com/office/drawing/2014/main" id="{B0E1C305-E987-EB13-F692-53AA905FCFFB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4" name="Cube 663">
                  <a:extLst>
                    <a:ext uri="{FF2B5EF4-FFF2-40B4-BE49-F238E27FC236}">
                      <a16:creationId xmlns:a16="http://schemas.microsoft.com/office/drawing/2014/main" id="{2320A501-DD38-6000-19FA-85AD5F3A5C27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5" name="Cube 664">
                  <a:extLst>
                    <a:ext uri="{FF2B5EF4-FFF2-40B4-BE49-F238E27FC236}">
                      <a16:creationId xmlns:a16="http://schemas.microsoft.com/office/drawing/2014/main" id="{D8A3802B-FCB4-2786-24D1-B23F8809E89F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6" name="Cube 665">
                  <a:extLst>
                    <a:ext uri="{FF2B5EF4-FFF2-40B4-BE49-F238E27FC236}">
                      <a16:creationId xmlns:a16="http://schemas.microsoft.com/office/drawing/2014/main" id="{894E7234-F653-09E1-E960-8ABB01D99F78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7" name="Cube 666">
                  <a:extLst>
                    <a:ext uri="{FF2B5EF4-FFF2-40B4-BE49-F238E27FC236}">
                      <a16:creationId xmlns:a16="http://schemas.microsoft.com/office/drawing/2014/main" id="{E03346A6-A07A-DCE2-5560-D15D5AC77586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8" name="Cube 667">
                  <a:extLst>
                    <a:ext uri="{FF2B5EF4-FFF2-40B4-BE49-F238E27FC236}">
                      <a16:creationId xmlns:a16="http://schemas.microsoft.com/office/drawing/2014/main" id="{1E651FD3-BF54-711C-E626-FDF63C975A3D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9" name="Cube 668">
                  <a:extLst>
                    <a:ext uri="{FF2B5EF4-FFF2-40B4-BE49-F238E27FC236}">
                      <a16:creationId xmlns:a16="http://schemas.microsoft.com/office/drawing/2014/main" id="{E0BF55A3-F014-6A7C-8942-F9EB02688B6A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0" name="Cube 669">
                  <a:extLst>
                    <a:ext uri="{FF2B5EF4-FFF2-40B4-BE49-F238E27FC236}">
                      <a16:creationId xmlns:a16="http://schemas.microsoft.com/office/drawing/2014/main" id="{DF56CE66-1FC7-750C-380F-CB9582FC6166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1" name="Cube 670">
                  <a:extLst>
                    <a:ext uri="{FF2B5EF4-FFF2-40B4-BE49-F238E27FC236}">
                      <a16:creationId xmlns:a16="http://schemas.microsoft.com/office/drawing/2014/main" id="{C8CF4033-B17D-50FB-7716-9CB0CFCF7581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40" name="Group 639">
                <a:extLst>
                  <a:ext uri="{FF2B5EF4-FFF2-40B4-BE49-F238E27FC236}">
                    <a16:creationId xmlns:a16="http://schemas.microsoft.com/office/drawing/2014/main" id="{1F26DF71-54D6-9599-991A-51295CAB54B1}"/>
                  </a:ext>
                </a:extLst>
              </p:cNvPr>
              <p:cNvGrpSpPr/>
              <p:nvPr/>
            </p:nvGrpSpPr>
            <p:grpSpPr>
              <a:xfrm>
                <a:off x="6488192" y="889936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652" name="Cube 651">
                  <a:extLst>
                    <a:ext uri="{FF2B5EF4-FFF2-40B4-BE49-F238E27FC236}">
                      <a16:creationId xmlns:a16="http://schemas.microsoft.com/office/drawing/2014/main" id="{EE53F887-59FD-BDFD-4EA6-E4E68AE6D014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3" name="Cube 652">
                  <a:extLst>
                    <a:ext uri="{FF2B5EF4-FFF2-40B4-BE49-F238E27FC236}">
                      <a16:creationId xmlns:a16="http://schemas.microsoft.com/office/drawing/2014/main" id="{410CD50C-178E-A6EF-DF44-637C58D08B5E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4" name="Cube 653">
                  <a:extLst>
                    <a:ext uri="{FF2B5EF4-FFF2-40B4-BE49-F238E27FC236}">
                      <a16:creationId xmlns:a16="http://schemas.microsoft.com/office/drawing/2014/main" id="{7E199243-57C8-1751-E565-2C1D6F7C2467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5" name="Cube 654">
                  <a:extLst>
                    <a:ext uri="{FF2B5EF4-FFF2-40B4-BE49-F238E27FC236}">
                      <a16:creationId xmlns:a16="http://schemas.microsoft.com/office/drawing/2014/main" id="{8DDB4A6E-962E-72C4-13B0-E58FFFBC0B16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6" name="Cube 655">
                  <a:extLst>
                    <a:ext uri="{FF2B5EF4-FFF2-40B4-BE49-F238E27FC236}">
                      <a16:creationId xmlns:a16="http://schemas.microsoft.com/office/drawing/2014/main" id="{587FC46B-4352-2E9F-DFF9-566C59C94FC7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7" name="Cube 656">
                  <a:extLst>
                    <a:ext uri="{FF2B5EF4-FFF2-40B4-BE49-F238E27FC236}">
                      <a16:creationId xmlns:a16="http://schemas.microsoft.com/office/drawing/2014/main" id="{9791950A-336F-8221-D885-26282061CB04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8" name="Cube 657">
                  <a:extLst>
                    <a:ext uri="{FF2B5EF4-FFF2-40B4-BE49-F238E27FC236}">
                      <a16:creationId xmlns:a16="http://schemas.microsoft.com/office/drawing/2014/main" id="{6EB2D5DC-5855-3A93-A2FE-7C3FF562D25F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9" name="Cube 658">
                  <a:extLst>
                    <a:ext uri="{FF2B5EF4-FFF2-40B4-BE49-F238E27FC236}">
                      <a16:creationId xmlns:a16="http://schemas.microsoft.com/office/drawing/2014/main" id="{77B07150-FC60-07C1-8BB7-49862248CAE3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0" name="Cube 659">
                  <a:extLst>
                    <a:ext uri="{FF2B5EF4-FFF2-40B4-BE49-F238E27FC236}">
                      <a16:creationId xmlns:a16="http://schemas.microsoft.com/office/drawing/2014/main" id="{5A573237-502B-0FB8-B44E-6E918F2A0D7B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1" name="Cube 660">
                  <a:extLst>
                    <a:ext uri="{FF2B5EF4-FFF2-40B4-BE49-F238E27FC236}">
                      <a16:creationId xmlns:a16="http://schemas.microsoft.com/office/drawing/2014/main" id="{5977A331-05BD-C988-0702-A7A309E4B549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41" name="Group 640">
                <a:extLst>
                  <a:ext uri="{FF2B5EF4-FFF2-40B4-BE49-F238E27FC236}">
                    <a16:creationId xmlns:a16="http://schemas.microsoft.com/office/drawing/2014/main" id="{3D9D94D5-99A8-8B7D-0D14-3D1C5C1DAC4E}"/>
                  </a:ext>
                </a:extLst>
              </p:cNvPr>
              <p:cNvGrpSpPr/>
              <p:nvPr/>
            </p:nvGrpSpPr>
            <p:grpSpPr>
              <a:xfrm>
                <a:off x="6572787" y="889936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642" name="Cube 641">
                  <a:extLst>
                    <a:ext uri="{FF2B5EF4-FFF2-40B4-BE49-F238E27FC236}">
                      <a16:creationId xmlns:a16="http://schemas.microsoft.com/office/drawing/2014/main" id="{81082EDC-B79C-914C-2BA0-40F3B3C743BD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3" name="Cube 642">
                  <a:extLst>
                    <a:ext uri="{FF2B5EF4-FFF2-40B4-BE49-F238E27FC236}">
                      <a16:creationId xmlns:a16="http://schemas.microsoft.com/office/drawing/2014/main" id="{20533065-FD93-2746-4E09-082638737783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4" name="Cube 643">
                  <a:extLst>
                    <a:ext uri="{FF2B5EF4-FFF2-40B4-BE49-F238E27FC236}">
                      <a16:creationId xmlns:a16="http://schemas.microsoft.com/office/drawing/2014/main" id="{BB92AA4B-D0B4-2854-7217-F469431E3B1D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5" name="Cube 644">
                  <a:extLst>
                    <a:ext uri="{FF2B5EF4-FFF2-40B4-BE49-F238E27FC236}">
                      <a16:creationId xmlns:a16="http://schemas.microsoft.com/office/drawing/2014/main" id="{5E41DE71-13B3-6DB8-D0B9-46BCA51DA500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6" name="Cube 645">
                  <a:extLst>
                    <a:ext uri="{FF2B5EF4-FFF2-40B4-BE49-F238E27FC236}">
                      <a16:creationId xmlns:a16="http://schemas.microsoft.com/office/drawing/2014/main" id="{AAF58D37-B7FE-D002-3EDF-81C8A0A24117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7" name="Cube 646">
                  <a:extLst>
                    <a:ext uri="{FF2B5EF4-FFF2-40B4-BE49-F238E27FC236}">
                      <a16:creationId xmlns:a16="http://schemas.microsoft.com/office/drawing/2014/main" id="{F5F1E429-F549-F09F-15E7-DF7E1AF74646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8" name="Cube 647">
                  <a:extLst>
                    <a:ext uri="{FF2B5EF4-FFF2-40B4-BE49-F238E27FC236}">
                      <a16:creationId xmlns:a16="http://schemas.microsoft.com/office/drawing/2014/main" id="{384C381A-E1F1-2AA8-B34C-A03C5852482B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9" name="Cube 648">
                  <a:extLst>
                    <a:ext uri="{FF2B5EF4-FFF2-40B4-BE49-F238E27FC236}">
                      <a16:creationId xmlns:a16="http://schemas.microsoft.com/office/drawing/2014/main" id="{46748085-0C7F-CE0A-BB74-5598FF841947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0" name="Cube 649">
                  <a:extLst>
                    <a:ext uri="{FF2B5EF4-FFF2-40B4-BE49-F238E27FC236}">
                      <a16:creationId xmlns:a16="http://schemas.microsoft.com/office/drawing/2014/main" id="{7E66AA68-5AD0-9B03-2CFD-259EB1C6B1F2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1" name="Cube 650">
                  <a:extLst>
                    <a:ext uri="{FF2B5EF4-FFF2-40B4-BE49-F238E27FC236}">
                      <a16:creationId xmlns:a16="http://schemas.microsoft.com/office/drawing/2014/main" id="{A21CF7F2-0175-8BDC-7EAB-DABAEE686D2F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95" name="Group 494">
              <a:extLst>
                <a:ext uri="{FF2B5EF4-FFF2-40B4-BE49-F238E27FC236}">
                  <a16:creationId xmlns:a16="http://schemas.microsoft.com/office/drawing/2014/main" id="{8CE7A1C8-4B7F-B561-AD62-683FC05965DD}"/>
                </a:ext>
              </a:extLst>
            </p:cNvPr>
            <p:cNvGrpSpPr/>
            <p:nvPr/>
          </p:nvGrpSpPr>
          <p:grpSpPr>
            <a:xfrm>
              <a:off x="5214755" y="666336"/>
              <a:ext cx="710977" cy="713974"/>
              <a:chOff x="5763234" y="889936"/>
              <a:chExt cx="927003" cy="922704"/>
            </a:xfrm>
            <a:solidFill>
              <a:srgbClr val="CDE345"/>
            </a:solidFill>
          </p:grpSpPr>
          <p:grpSp>
            <p:nvGrpSpPr>
              <p:cNvPr id="522" name="Group 521">
                <a:extLst>
                  <a:ext uri="{FF2B5EF4-FFF2-40B4-BE49-F238E27FC236}">
                    <a16:creationId xmlns:a16="http://schemas.microsoft.com/office/drawing/2014/main" id="{30B5B184-7C31-A157-8AEC-B3B48406213A}"/>
                  </a:ext>
                </a:extLst>
              </p:cNvPr>
              <p:cNvGrpSpPr/>
              <p:nvPr/>
            </p:nvGrpSpPr>
            <p:grpSpPr>
              <a:xfrm>
                <a:off x="5763234" y="889936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622" name="Cube 621">
                  <a:extLst>
                    <a:ext uri="{FF2B5EF4-FFF2-40B4-BE49-F238E27FC236}">
                      <a16:creationId xmlns:a16="http://schemas.microsoft.com/office/drawing/2014/main" id="{CE475B5B-2355-41F7-3AB7-1B7D0DA2B5BA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3" name="Cube 622">
                  <a:extLst>
                    <a:ext uri="{FF2B5EF4-FFF2-40B4-BE49-F238E27FC236}">
                      <a16:creationId xmlns:a16="http://schemas.microsoft.com/office/drawing/2014/main" id="{9687141E-15F5-E537-D228-A1514B87A7C9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4" name="Cube 623">
                  <a:extLst>
                    <a:ext uri="{FF2B5EF4-FFF2-40B4-BE49-F238E27FC236}">
                      <a16:creationId xmlns:a16="http://schemas.microsoft.com/office/drawing/2014/main" id="{B043F7AA-7DAF-E4E0-C25B-6A1147113B56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5" name="Cube 624">
                  <a:extLst>
                    <a:ext uri="{FF2B5EF4-FFF2-40B4-BE49-F238E27FC236}">
                      <a16:creationId xmlns:a16="http://schemas.microsoft.com/office/drawing/2014/main" id="{DC2E6F6C-46B6-61C1-EF49-565694046A4B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6" name="Cube 625">
                  <a:extLst>
                    <a:ext uri="{FF2B5EF4-FFF2-40B4-BE49-F238E27FC236}">
                      <a16:creationId xmlns:a16="http://schemas.microsoft.com/office/drawing/2014/main" id="{F8E6985C-1E9F-AD55-4ED3-EFC7CB3E3962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7" name="Cube 626">
                  <a:extLst>
                    <a:ext uri="{FF2B5EF4-FFF2-40B4-BE49-F238E27FC236}">
                      <a16:creationId xmlns:a16="http://schemas.microsoft.com/office/drawing/2014/main" id="{65267ADC-46EB-FD86-81DC-8A4A7C2B634C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8" name="Cube 627">
                  <a:extLst>
                    <a:ext uri="{FF2B5EF4-FFF2-40B4-BE49-F238E27FC236}">
                      <a16:creationId xmlns:a16="http://schemas.microsoft.com/office/drawing/2014/main" id="{F0D72E77-20C7-1979-F9ED-A20705D472EE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9" name="Cube 628">
                  <a:extLst>
                    <a:ext uri="{FF2B5EF4-FFF2-40B4-BE49-F238E27FC236}">
                      <a16:creationId xmlns:a16="http://schemas.microsoft.com/office/drawing/2014/main" id="{F0EF6215-0115-424B-CD16-F1D42FE2DB79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0" name="Cube 629">
                  <a:extLst>
                    <a:ext uri="{FF2B5EF4-FFF2-40B4-BE49-F238E27FC236}">
                      <a16:creationId xmlns:a16="http://schemas.microsoft.com/office/drawing/2014/main" id="{AD24FEC9-A254-6663-34AB-84AFE3BE7DC7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1" name="Cube 630">
                  <a:extLst>
                    <a:ext uri="{FF2B5EF4-FFF2-40B4-BE49-F238E27FC236}">
                      <a16:creationId xmlns:a16="http://schemas.microsoft.com/office/drawing/2014/main" id="{2D48F7E3-E8EB-BADC-4C5E-565787539E6F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23" name="Group 522">
                <a:extLst>
                  <a:ext uri="{FF2B5EF4-FFF2-40B4-BE49-F238E27FC236}">
                    <a16:creationId xmlns:a16="http://schemas.microsoft.com/office/drawing/2014/main" id="{7F4DE254-9A7D-5D0E-8BE6-241B332C46D5}"/>
                  </a:ext>
                </a:extLst>
              </p:cNvPr>
              <p:cNvGrpSpPr/>
              <p:nvPr/>
            </p:nvGrpSpPr>
            <p:grpSpPr>
              <a:xfrm>
                <a:off x="5855514" y="890025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612" name="Cube 611">
                  <a:extLst>
                    <a:ext uri="{FF2B5EF4-FFF2-40B4-BE49-F238E27FC236}">
                      <a16:creationId xmlns:a16="http://schemas.microsoft.com/office/drawing/2014/main" id="{9948B432-4927-91BC-41DA-7E861F254D78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3" name="Cube 612">
                  <a:extLst>
                    <a:ext uri="{FF2B5EF4-FFF2-40B4-BE49-F238E27FC236}">
                      <a16:creationId xmlns:a16="http://schemas.microsoft.com/office/drawing/2014/main" id="{96E54393-5D96-C67F-447F-D6E8E264589C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4" name="Cube 613">
                  <a:extLst>
                    <a:ext uri="{FF2B5EF4-FFF2-40B4-BE49-F238E27FC236}">
                      <a16:creationId xmlns:a16="http://schemas.microsoft.com/office/drawing/2014/main" id="{98DBAE58-D3F5-2289-491D-B23B7EB00D24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5" name="Cube 614">
                  <a:extLst>
                    <a:ext uri="{FF2B5EF4-FFF2-40B4-BE49-F238E27FC236}">
                      <a16:creationId xmlns:a16="http://schemas.microsoft.com/office/drawing/2014/main" id="{9A86DBB0-08A6-58B6-9225-EA4D6F481770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6" name="Cube 615">
                  <a:extLst>
                    <a:ext uri="{FF2B5EF4-FFF2-40B4-BE49-F238E27FC236}">
                      <a16:creationId xmlns:a16="http://schemas.microsoft.com/office/drawing/2014/main" id="{9B8C7068-7B2C-B6E2-D718-F09DDAE14053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7" name="Cube 616">
                  <a:extLst>
                    <a:ext uri="{FF2B5EF4-FFF2-40B4-BE49-F238E27FC236}">
                      <a16:creationId xmlns:a16="http://schemas.microsoft.com/office/drawing/2014/main" id="{5693D60A-4C03-8FB1-1E56-CFB1CEA870A0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8" name="Cube 617">
                  <a:extLst>
                    <a:ext uri="{FF2B5EF4-FFF2-40B4-BE49-F238E27FC236}">
                      <a16:creationId xmlns:a16="http://schemas.microsoft.com/office/drawing/2014/main" id="{06A9D34E-65B2-05DF-1FE2-05DAA591B103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9" name="Cube 618">
                  <a:extLst>
                    <a:ext uri="{FF2B5EF4-FFF2-40B4-BE49-F238E27FC236}">
                      <a16:creationId xmlns:a16="http://schemas.microsoft.com/office/drawing/2014/main" id="{3BBA4540-E1C1-DC64-33B9-771FD9166EA5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0" name="Cube 619">
                  <a:extLst>
                    <a:ext uri="{FF2B5EF4-FFF2-40B4-BE49-F238E27FC236}">
                      <a16:creationId xmlns:a16="http://schemas.microsoft.com/office/drawing/2014/main" id="{913545F9-F864-0C03-6E2B-00D23DC29F1B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1" name="Cube 620">
                  <a:extLst>
                    <a:ext uri="{FF2B5EF4-FFF2-40B4-BE49-F238E27FC236}">
                      <a16:creationId xmlns:a16="http://schemas.microsoft.com/office/drawing/2014/main" id="{8128D74F-C959-9AF3-0C1B-15ACB2E4A4D3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24" name="Group 523">
                <a:extLst>
                  <a:ext uri="{FF2B5EF4-FFF2-40B4-BE49-F238E27FC236}">
                    <a16:creationId xmlns:a16="http://schemas.microsoft.com/office/drawing/2014/main" id="{92D4CD76-BB22-78E5-CDBF-4C6908D588E9}"/>
                  </a:ext>
                </a:extLst>
              </p:cNvPr>
              <p:cNvGrpSpPr/>
              <p:nvPr/>
            </p:nvGrpSpPr>
            <p:grpSpPr>
              <a:xfrm>
                <a:off x="5948488" y="890111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602" name="Cube 601">
                  <a:extLst>
                    <a:ext uri="{FF2B5EF4-FFF2-40B4-BE49-F238E27FC236}">
                      <a16:creationId xmlns:a16="http://schemas.microsoft.com/office/drawing/2014/main" id="{5108DF3C-77B0-FDFC-7C53-5FC32054BC3F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3" name="Cube 602">
                  <a:extLst>
                    <a:ext uri="{FF2B5EF4-FFF2-40B4-BE49-F238E27FC236}">
                      <a16:creationId xmlns:a16="http://schemas.microsoft.com/office/drawing/2014/main" id="{D534FFA9-89BC-AC29-6617-B7882A8259DA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4" name="Cube 603">
                  <a:extLst>
                    <a:ext uri="{FF2B5EF4-FFF2-40B4-BE49-F238E27FC236}">
                      <a16:creationId xmlns:a16="http://schemas.microsoft.com/office/drawing/2014/main" id="{3687DB96-47B9-3402-B6AF-6B1EB6B5ACE9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5" name="Cube 604">
                  <a:extLst>
                    <a:ext uri="{FF2B5EF4-FFF2-40B4-BE49-F238E27FC236}">
                      <a16:creationId xmlns:a16="http://schemas.microsoft.com/office/drawing/2014/main" id="{92ADC40B-5658-3D5A-0419-BECF2BD621A5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6" name="Cube 605">
                  <a:extLst>
                    <a:ext uri="{FF2B5EF4-FFF2-40B4-BE49-F238E27FC236}">
                      <a16:creationId xmlns:a16="http://schemas.microsoft.com/office/drawing/2014/main" id="{7C142F81-6DD1-BD76-C7B3-4DE272D0ADCF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7" name="Cube 606">
                  <a:extLst>
                    <a:ext uri="{FF2B5EF4-FFF2-40B4-BE49-F238E27FC236}">
                      <a16:creationId xmlns:a16="http://schemas.microsoft.com/office/drawing/2014/main" id="{C692E052-2273-265D-FD7C-6CA45349081A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8" name="Cube 607">
                  <a:extLst>
                    <a:ext uri="{FF2B5EF4-FFF2-40B4-BE49-F238E27FC236}">
                      <a16:creationId xmlns:a16="http://schemas.microsoft.com/office/drawing/2014/main" id="{FC81FE20-1D99-6DAE-9623-6BED995D2544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9" name="Cube 608">
                  <a:extLst>
                    <a:ext uri="{FF2B5EF4-FFF2-40B4-BE49-F238E27FC236}">
                      <a16:creationId xmlns:a16="http://schemas.microsoft.com/office/drawing/2014/main" id="{35CA7E36-5E0A-99CB-E364-EBC9241E955F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0" name="Cube 609">
                  <a:extLst>
                    <a:ext uri="{FF2B5EF4-FFF2-40B4-BE49-F238E27FC236}">
                      <a16:creationId xmlns:a16="http://schemas.microsoft.com/office/drawing/2014/main" id="{231D1607-5DC3-4881-F053-5F741680C644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1" name="Cube 610">
                  <a:extLst>
                    <a:ext uri="{FF2B5EF4-FFF2-40B4-BE49-F238E27FC236}">
                      <a16:creationId xmlns:a16="http://schemas.microsoft.com/office/drawing/2014/main" id="{2CD814B5-34FD-88DC-492E-462A2BED7491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25" name="Group 524">
                <a:extLst>
                  <a:ext uri="{FF2B5EF4-FFF2-40B4-BE49-F238E27FC236}">
                    <a16:creationId xmlns:a16="http://schemas.microsoft.com/office/drawing/2014/main" id="{66538E76-FF0E-1850-FAEA-8DAED91B8DB2}"/>
                  </a:ext>
                </a:extLst>
              </p:cNvPr>
              <p:cNvGrpSpPr/>
              <p:nvPr/>
            </p:nvGrpSpPr>
            <p:grpSpPr>
              <a:xfrm>
                <a:off x="6040768" y="890200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592" name="Cube 591">
                  <a:extLst>
                    <a:ext uri="{FF2B5EF4-FFF2-40B4-BE49-F238E27FC236}">
                      <a16:creationId xmlns:a16="http://schemas.microsoft.com/office/drawing/2014/main" id="{1985D566-5626-E0B0-79F4-7EE1E82026B4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3" name="Cube 592">
                  <a:extLst>
                    <a:ext uri="{FF2B5EF4-FFF2-40B4-BE49-F238E27FC236}">
                      <a16:creationId xmlns:a16="http://schemas.microsoft.com/office/drawing/2014/main" id="{D73D6887-C1F3-CF11-A607-56D9C70969E2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4" name="Cube 593">
                  <a:extLst>
                    <a:ext uri="{FF2B5EF4-FFF2-40B4-BE49-F238E27FC236}">
                      <a16:creationId xmlns:a16="http://schemas.microsoft.com/office/drawing/2014/main" id="{31265595-EEDD-185A-9C3E-8E63F7017AD0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5" name="Cube 594">
                  <a:extLst>
                    <a:ext uri="{FF2B5EF4-FFF2-40B4-BE49-F238E27FC236}">
                      <a16:creationId xmlns:a16="http://schemas.microsoft.com/office/drawing/2014/main" id="{3F94941D-522D-FA5C-E572-2C9A829B60D7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6" name="Cube 595">
                  <a:extLst>
                    <a:ext uri="{FF2B5EF4-FFF2-40B4-BE49-F238E27FC236}">
                      <a16:creationId xmlns:a16="http://schemas.microsoft.com/office/drawing/2014/main" id="{8B7B3C09-4A74-1E9B-1765-77629D7776B1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7" name="Cube 596">
                  <a:extLst>
                    <a:ext uri="{FF2B5EF4-FFF2-40B4-BE49-F238E27FC236}">
                      <a16:creationId xmlns:a16="http://schemas.microsoft.com/office/drawing/2014/main" id="{3CA8648F-5F9B-4565-1CA1-C3962C50EBDF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8" name="Cube 597">
                  <a:extLst>
                    <a:ext uri="{FF2B5EF4-FFF2-40B4-BE49-F238E27FC236}">
                      <a16:creationId xmlns:a16="http://schemas.microsoft.com/office/drawing/2014/main" id="{6FB9AE7E-3CC3-5ADA-70FB-FCE9511727CC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9" name="Cube 598">
                  <a:extLst>
                    <a:ext uri="{FF2B5EF4-FFF2-40B4-BE49-F238E27FC236}">
                      <a16:creationId xmlns:a16="http://schemas.microsoft.com/office/drawing/2014/main" id="{1A1E4A39-E902-7FB8-2252-F26886BA5C7D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0" name="Cube 599">
                  <a:extLst>
                    <a:ext uri="{FF2B5EF4-FFF2-40B4-BE49-F238E27FC236}">
                      <a16:creationId xmlns:a16="http://schemas.microsoft.com/office/drawing/2014/main" id="{FCCE61C2-9F2D-9B82-3AB1-91E3BC148EFA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1" name="Cube 600">
                  <a:extLst>
                    <a:ext uri="{FF2B5EF4-FFF2-40B4-BE49-F238E27FC236}">
                      <a16:creationId xmlns:a16="http://schemas.microsoft.com/office/drawing/2014/main" id="{5A33B73D-F13B-6CEC-CCDA-416DF9997339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26" name="Group 525">
                <a:extLst>
                  <a:ext uri="{FF2B5EF4-FFF2-40B4-BE49-F238E27FC236}">
                    <a16:creationId xmlns:a16="http://schemas.microsoft.com/office/drawing/2014/main" id="{051F125A-F518-EF53-E4F5-40850FCAFB8B}"/>
                  </a:ext>
                </a:extLst>
              </p:cNvPr>
              <p:cNvGrpSpPr/>
              <p:nvPr/>
            </p:nvGrpSpPr>
            <p:grpSpPr>
              <a:xfrm>
                <a:off x="6126060" y="890113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582" name="Cube 581">
                  <a:extLst>
                    <a:ext uri="{FF2B5EF4-FFF2-40B4-BE49-F238E27FC236}">
                      <a16:creationId xmlns:a16="http://schemas.microsoft.com/office/drawing/2014/main" id="{9E5FC2ED-E6CF-22C0-7ED4-B4DDFF57CCB7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3" name="Cube 582">
                  <a:extLst>
                    <a:ext uri="{FF2B5EF4-FFF2-40B4-BE49-F238E27FC236}">
                      <a16:creationId xmlns:a16="http://schemas.microsoft.com/office/drawing/2014/main" id="{880AA716-847B-0D26-1070-27816EB6F59F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4" name="Cube 583">
                  <a:extLst>
                    <a:ext uri="{FF2B5EF4-FFF2-40B4-BE49-F238E27FC236}">
                      <a16:creationId xmlns:a16="http://schemas.microsoft.com/office/drawing/2014/main" id="{3B1979B0-43AE-B36C-5A70-9FE049A885B2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5" name="Cube 584">
                  <a:extLst>
                    <a:ext uri="{FF2B5EF4-FFF2-40B4-BE49-F238E27FC236}">
                      <a16:creationId xmlns:a16="http://schemas.microsoft.com/office/drawing/2014/main" id="{3024DC70-2E70-BAC9-BCEA-38361B93CBA2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6" name="Cube 585">
                  <a:extLst>
                    <a:ext uri="{FF2B5EF4-FFF2-40B4-BE49-F238E27FC236}">
                      <a16:creationId xmlns:a16="http://schemas.microsoft.com/office/drawing/2014/main" id="{A6AE3A40-1666-1A13-3F3A-65AA96C3D9EA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7" name="Cube 586">
                  <a:extLst>
                    <a:ext uri="{FF2B5EF4-FFF2-40B4-BE49-F238E27FC236}">
                      <a16:creationId xmlns:a16="http://schemas.microsoft.com/office/drawing/2014/main" id="{89F7044A-870E-0875-3ED5-8C9A1D3F014E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8" name="Cube 587">
                  <a:extLst>
                    <a:ext uri="{FF2B5EF4-FFF2-40B4-BE49-F238E27FC236}">
                      <a16:creationId xmlns:a16="http://schemas.microsoft.com/office/drawing/2014/main" id="{7D97C4EA-DB20-8C0D-6A6E-9567067BBE44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9" name="Cube 588">
                  <a:extLst>
                    <a:ext uri="{FF2B5EF4-FFF2-40B4-BE49-F238E27FC236}">
                      <a16:creationId xmlns:a16="http://schemas.microsoft.com/office/drawing/2014/main" id="{420E48BF-519A-24F2-0B5E-3FE061845C83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0" name="Cube 589">
                  <a:extLst>
                    <a:ext uri="{FF2B5EF4-FFF2-40B4-BE49-F238E27FC236}">
                      <a16:creationId xmlns:a16="http://schemas.microsoft.com/office/drawing/2014/main" id="{F6A46085-491E-5866-44EA-E24F2E16EC37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1" name="Cube 590">
                  <a:extLst>
                    <a:ext uri="{FF2B5EF4-FFF2-40B4-BE49-F238E27FC236}">
                      <a16:creationId xmlns:a16="http://schemas.microsoft.com/office/drawing/2014/main" id="{F3E945BF-5147-C37A-6EA8-0A7623FE9B0C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27" name="Group 526">
                <a:extLst>
                  <a:ext uri="{FF2B5EF4-FFF2-40B4-BE49-F238E27FC236}">
                    <a16:creationId xmlns:a16="http://schemas.microsoft.com/office/drawing/2014/main" id="{3C760DB7-F422-9F15-4EFA-4A30DB200A4B}"/>
                  </a:ext>
                </a:extLst>
              </p:cNvPr>
              <p:cNvGrpSpPr/>
              <p:nvPr/>
            </p:nvGrpSpPr>
            <p:grpSpPr>
              <a:xfrm>
                <a:off x="6218340" y="890202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572" name="Cube 571">
                  <a:extLst>
                    <a:ext uri="{FF2B5EF4-FFF2-40B4-BE49-F238E27FC236}">
                      <a16:creationId xmlns:a16="http://schemas.microsoft.com/office/drawing/2014/main" id="{54D85683-4E1C-125B-EAAF-CF0087C4CB0F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3" name="Cube 572">
                  <a:extLst>
                    <a:ext uri="{FF2B5EF4-FFF2-40B4-BE49-F238E27FC236}">
                      <a16:creationId xmlns:a16="http://schemas.microsoft.com/office/drawing/2014/main" id="{D724E517-D66A-7EEA-495F-56E05E0FFD58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4" name="Cube 573">
                  <a:extLst>
                    <a:ext uri="{FF2B5EF4-FFF2-40B4-BE49-F238E27FC236}">
                      <a16:creationId xmlns:a16="http://schemas.microsoft.com/office/drawing/2014/main" id="{F8C77AAB-F6AD-FB34-8077-CC1CE8EC5165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5" name="Cube 574">
                  <a:extLst>
                    <a:ext uri="{FF2B5EF4-FFF2-40B4-BE49-F238E27FC236}">
                      <a16:creationId xmlns:a16="http://schemas.microsoft.com/office/drawing/2014/main" id="{34CD9898-7772-B063-3F67-E646ECA7FDDE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6" name="Cube 575">
                  <a:extLst>
                    <a:ext uri="{FF2B5EF4-FFF2-40B4-BE49-F238E27FC236}">
                      <a16:creationId xmlns:a16="http://schemas.microsoft.com/office/drawing/2014/main" id="{0E6FE068-CF6E-8D2C-5536-91E8CEC60D5C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7" name="Cube 576">
                  <a:extLst>
                    <a:ext uri="{FF2B5EF4-FFF2-40B4-BE49-F238E27FC236}">
                      <a16:creationId xmlns:a16="http://schemas.microsoft.com/office/drawing/2014/main" id="{EAC01D47-26C7-CB41-BC04-CA4BA7590578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8" name="Cube 577">
                  <a:extLst>
                    <a:ext uri="{FF2B5EF4-FFF2-40B4-BE49-F238E27FC236}">
                      <a16:creationId xmlns:a16="http://schemas.microsoft.com/office/drawing/2014/main" id="{81C32C03-356E-7B02-DF2C-455319F2AE21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9" name="Cube 578">
                  <a:extLst>
                    <a:ext uri="{FF2B5EF4-FFF2-40B4-BE49-F238E27FC236}">
                      <a16:creationId xmlns:a16="http://schemas.microsoft.com/office/drawing/2014/main" id="{4BF02CA0-FC61-691F-3006-740AD2E4840A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0" name="Cube 579">
                  <a:extLst>
                    <a:ext uri="{FF2B5EF4-FFF2-40B4-BE49-F238E27FC236}">
                      <a16:creationId xmlns:a16="http://schemas.microsoft.com/office/drawing/2014/main" id="{C75573F2-4CE1-9005-DB5E-AC4A196B6C0D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1" name="Cube 580">
                  <a:extLst>
                    <a:ext uri="{FF2B5EF4-FFF2-40B4-BE49-F238E27FC236}">
                      <a16:creationId xmlns:a16="http://schemas.microsoft.com/office/drawing/2014/main" id="{6711378D-5941-F637-1FFE-C0794B071475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28" name="Group 527">
                <a:extLst>
                  <a:ext uri="{FF2B5EF4-FFF2-40B4-BE49-F238E27FC236}">
                    <a16:creationId xmlns:a16="http://schemas.microsoft.com/office/drawing/2014/main" id="{539DAC56-5DF7-89F9-6C93-2E0AF05E8FD8}"/>
                  </a:ext>
                </a:extLst>
              </p:cNvPr>
              <p:cNvGrpSpPr/>
              <p:nvPr/>
            </p:nvGrpSpPr>
            <p:grpSpPr>
              <a:xfrm>
                <a:off x="6311314" y="890288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562" name="Cube 561">
                  <a:extLst>
                    <a:ext uri="{FF2B5EF4-FFF2-40B4-BE49-F238E27FC236}">
                      <a16:creationId xmlns:a16="http://schemas.microsoft.com/office/drawing/2014/main" id="{76327396-372A-7548-1DA6-BEE47069540E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3" name="Cube 562">
                  <a:extLst>
                    <a:ext uri="{FF2B5EF4-FFF2-40B4-BE49-F238E27FC236}">
                      <a16:creationId xmlns:a16="http://schemas.microsoft.com/office/drawing/2014/main" id="{7C2B44BF-72ED-185E-EE06-8441C6E4A6FB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4" name="Cube 563">
                  <a:extLst>
                    <a:ext uri="{FF2B5EF4-FFF2-40B4-BE49-F238E27FC236}">
                      <a16:creationId xmlns:a16="http://schemas.microsoft.com/office/drawing/2014/main" id="{62466D66-C2DD-D623-3AF1-E325C141C3FE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5" name="Cube 564">
                  <a:extLst>
                    <a:ext uri="{FF2B5EF4-FFF2-40B4-BE49-F238E27FC236}">
                      <a16:creationId xmlns:a16="http://schemas.microsoft.com/office/drawing/2014/main" id="{01D8F47B-71D4-C5CC-C36F-AE0A89358293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6" name="Cube 565">
                  <a:extLst>
                    <a:ext uri="{FF2B5EF4-FFF2-40B4-BE49-F238E27FC236}">
                      <a16:creationId xmlns:a16="http://schemas.microsoft.com/office/drawing/2014/main" id="{E22F4A9F-996A-CB6A-CB8E-267A37EF65AF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7" name="Cube 566">
                  <a:extLst>
                    <a:ext uri="{FF2B5EF4-FFF2-40B4-BE49-F238E27FC236}">
                      <a16:creationId xmlns:a16="http://schemas.microsoft.com/office/drawing/2014/main" id="{2583B453-357F-F52B-1D67-11821D7B2CEE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8" name="Cube 567">
                  <a:extLst>
                    <a:ext uri="{FF2B5EF4-FFF2-40B4-BE49-F238E27FC236}">
                      <a16:creationId xmlns:a16="http://schemas.microsoft.com/office/drawing/2014/main" id="{C2F2F668-FA55-536A-3F5C-111BFD1E540B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9" name="Cube 568">
                  <a:extLst>
                    <a:ext uri="{FF2B5EF4-FFF2-40B4-BE49-F238E27FC236}">
                      <a16:creationId xmlns:a16="http://schemas.microsoft.com/office/drawing/2014/main" id="{498DF274-F4D3-70EF-B3FB-08A40DBFD307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0" name="Cube 569">
                  <a:extLst>
                    <a:ext uri="{FF2B5EF4-FFF2-40B4-BE49-F238E27FC236}">
                      <a16:creationId xmlns:a16="http://schemas.microsoft.com/office/drawing/2014/main" id="{BC01844B-1C7F-04F2-B7D2-22E6089731DB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1" name="Cube 570">
                  <a:extLst>
                    <a:ext uri="{FF2B5EF4-FFF2-40B4-BE49-F238E27FC236}">
                      <a16:creationId xmlns:a16="http://schemas.microsoft.com/office/drawing/2014/main" id="{182E11AE-0BD7-CB2F-15EE-2DD8EF34874C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29" name="Group 528">
                <a:extLst>
                  <a:ext uri="{FF2B5EF4-FFF2-40B4-BE49-F238E27FC236}">
                    <a16:creationId xmlns:a16="http://schemas.microsoft.com/office/drawing/2014/main" id="{35499004-50FF-1F28-19DC-C03025B267E9}"/>
                  </a:ext>
                </a:extLst>
              </p:cNvPr>
              <p:cNvGrpSpPr/>
              <p:nvPr/>
            </p:nvGrpSpPr>
            <p:grpSpPr>
              <a:xfrm>
                <a:off x="6403594" y="890377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552" name="Cube 551">
                  <a:extLst>
                    <a:ext uri="{FF2B5EF4-FFF2-40B4-BE49-F238E27FC236}">
                      <a16:creationId xmlns:a16="http://schemas.microsoft.com/office/drawing/2014/main" id="{C56A019C-311D-82E1-321F-C29FB61BEA57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3" name="Cube 552">
                  <a:extLst>
                    <a:ext uri="{FF2B5EF4-FFF2-40B4-BE49-F238E27FC236}">
                      <a16:creationId xmlns:a16="http://schemas.microsoft.com/office/drawing/2014/main" id="{BA5444B1-E559-2A62-0C76-37B68232F612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4" name="Cube 553">
                  <a:extLst>
                    <a:ext uri="{FF2B5EF4-FFF2-40B4-BE49-F238E27FC236}">
                      <a16:creationId xmlns:a16="http://schemas.microsoft.com/office/drawing/2014/main" id="{BF8066ED-8182-2D68-5BD0-7B2749071D00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5" name="Cube 554">
                  <a:extLst>
                    <a:ext uri="{FF2B5EF4-FFF2-40B4-BE49-F238E27FC236}">
                      <a16:creationId xmlns:a16="http://schemas.microsoft.com/office/drawing/2014/main" id="{C9DAD5F9-4907-E47F-267D-F83A88BC8A02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6" name="Cube 555">
                  <a:extLst>
                    <a:ext uri="{FF2B5EF4-FFF2-40B4-BE49-F238E27FC236}">
                      <a16:creationId xmlns:a16="http://schemas.microsoft.com/office/drawing/2014/main" id="{BD645CB1-0013-92BF-FAC7-AFF356015D36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7" name="Cube 556">
                  <a:extLst>
                    <a:ext uri="{FF2B5EF4-FFF2-40B4-BE49-F238E27FC236}">
                      <a16:creationId xmlns:a16="http://schemas.microsoft.com/office/drawing/2014/main" id="{23918149-F0E1-C341-806E-74913D6A1E38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8" name="Cube 557">
                  <a:extLst>
                    <a:ext uri="{FF2B5EF4-FFF2-40B4-BE49-F238E27FC236}">
                      <a16:creationId xmlns:a16="http://schemas.microsoft.com/office/drawing/2014/main" id="{63E3B504-3290-9462-D9F3-B6AED1BF9EAE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9" name="Cube 558">
                  <a:extLst>
                    <a:ext uri="{FF2B5EF4-FFF2-40B4-BE49-F238E27FC236}">
                      <a16:creationId xmlns:a16="http://schemas.microsoft.com/office/drawing/2014/main" id="{215FB407-AC38-429E-A5CE-FF48C5C6CB31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0" name="Cube 559">
                  <a:extLst>
                    <a:ext uri="{FF2B5EF4-FFF2-40B4-BE49-F238E27FC236}">
                      <a16:creationId xmlns:a16="http://schemas.microsoft.com/office/drawing/2014/main" id="{76D5A041-9D1D-2CA8-CACC-F11AB3DD2CB0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1" name="Cube 560">
                  <a:extLst>
                    <a:ext uri="{FF2B5EF4-FFF2-40B4-BE49-F238E27FC236}">
                      <a16:creationId xmlns:a16="http://schemas.microsoft.com/office/drawing/2014/main" id="{37373218-FCF8-5A86-5F37-9E3D41B7BE63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30" name="Group 529">
                <a:extLst>
                  <a:ext uri="{FF2B5EF4-FFF2-40B4-BE49-F238E27FC236}">
                    <a16:creationId xmlns:a16="http://schemas.microsoft.com/office/drawing/2014/main" id="{5530A570-104F-FBD5-DD8A-9E0253F989F4}"/>
                  </a:ext>
                </a:extLst>
              </p:cNvPr>
              <p:cNvGrpSpPr/>
              <p:nvPr/>
            </p:nvGrpSpPr>
            <p:grpSpPr>
              <a:xfrm>
                <a:off x="6488192" y="889936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542" name="Cube 541">
                  <a:extLst>
                    <a:ext uri="{FF2B5EF4-FFF2-40B4-BE49-F238E27FC236}">
                      <a16:creationId xmlns:a16="http://schemas.microsoft.com/office/drawing/2014/main" id="{47D31DE4-4A0C-AFE1-BB32-3150C6273717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3" name="Cube 542">
                  <a:extLst>
                    <a:ext uri="{FF2B5EF4-FFF2-40B4-BE49-F238E27FC236}">
                      <a16:creationId xmlns:a16="http://schemas.microsoft.com/office/drawing/2014/main" id="{AFC1B8E5-B0BF-2DBC-CC7A-E2318A9F085B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4" name="Cube 543">
                  <a:extLst>
                    <a:ext uri="{FF2B5EF4-FFF2-40B4-BE49-F238E27FC236}">
                      <a16:creationId xmlns:a16="http://schemas.microsoft.com/office/drawing/2014/main" id="{6A974851-1C0A-E851-D236-2307D433974C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5" name="Cube 544">
                  <a:extLst>
                    <a:ext uri="{FF2B5EF4-FFF2-40B4-BE49-F238E27FC236}">
                      <a16:creationId xmlns:a16="http://schemas.microsoft.com/office/drawing/2014/main" id="{910D56BD-F2CE-358A-7A49-D811FF17DC55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6" name="Cube 545">
                  <a:extLst>
                    <a:ext uri="{FF2B5EF4-FFF2-40B4-BE49-F238E27FC236}">
                      <a16:creationId xmlns:a16="http://schemas.microsoft.com/office/drawing/2014/main" id="{4213520D-A746-B00A-68D5-962A7A3D1798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7" name="Cube 546">
                  <a:extLst>
                    <a:ext uri="{FF2B5EF4-FFF2-40B4-BE49-F238E27FC236}">
                      <a16:creationId xmlns:a16="http://schemas.microsoft.com/office/drawing/2014/main" id="{9844DA9E-46AD-FB59-27E8-6CAA0C5D654B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8" name="Cube 547">
                  <a:extLst>
                    <a:ext uri="{FF2B5EF4-FFF2-40B4-BE49-F238E27FC236}">
                      <a16:creationId xmlns:a16="http://schemas.microsoft.com/office/drawing/2014/main" id="{8ABA2AE7-0603-726D-C7F9-1D556D55C4A0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9" name="Cube 548">
                  <a:extLst>
                    <a:ext uri="{FF2B5EF4-FFF2-40B4-BE49-F238E27FC236}">
                      <a16:creationId xmlns:a16="http://schemas.microsoft.com/office/drawing/2014/main" id="{25354584-D4B1-0036-2B98-B45110A36BD0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0" name="Cube 549">
                  <a:extLst>
                    <a:ext uri="{FF2B5EF4-FFF2-40B4-BE49-F238E27FC236}">
                      <a16:creationId xmlns:a16="http://schemas.microsoft.com/office/drawing/2014/main" id="{C6AD8A95-5D3B-708F-5E89-201370AE40B7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1" name="Cube 550">
                  <a:extLst>
                    <a:ext uri="{FF2B5EF4-FFF2-40B4-BE49-F238E27FC236}">
                      <a16:creationId xmlns:a16="http://schemas.microsoft.com/office/drawing/2014/main" id="{1BF4EF62-E912-956C-555B-DC3101F5E15A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31" name="Group 530">
                <a:extLst>
                  <a:ext uri="{FF2B5EF4-FFF2-40B4-BE49-F238E27FC236}">
                    <a16:creationId xmlns:a16="http://schemas.microsoft.com/office/drawing/2014/main" id="{12ECFB96-682E-FD68-3E4B-D8476B10D91F}"/>
                  </a:ext>
                </a:extLst>
              </p:cNvPr>
              <p:cNvGrpSpPr/>
              <p:nvPr/>
            </p:nvGrpSpPr>
            <p:grpSpPr>
              <a:xfrm>
                <a:off x="6572787" y="889936"/>
                <a:ext cx="117450" cy="922263"/>
                <a:chOff x="4228046" y="529386"/>
                <a:chExt cx="117450" cy="922263"/>
              </a:xfrm>
              <a:grpFill/>
            </p:grpSpPr>
            <p:sp>
              <p:nvSpPr>
                <p:cNvPr id="532" name="Cube 531">
                  <a:extLst>
                    <a:ext uri="{FF2B5EF4-FFF2-40B4-BE49-F238E27FC236}">
                      <a16:creationId xmlns:a16="http://schemas.microsoft.com/office/drawing/2014/main" id="{B3EDCC32-6031-3097-4A4D-35709D2DF64C}"/>
                    </a:ext>
                  </a:extLst>
                </p:cNvPr>
                <p:cNvSpPr/>
                <p:nvPr/>
              </p:nvSpPr>
              <p:spPr>
                <a:xfrm>
                  <a:off x="4228049" y="133420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3" name="Cube 532">
                  <a:extLst>
                    <a:ext uri="{FF2B5EF4-FFF2-40B4-BE49-F238E27FC236}">
                      <a16:creationId xmlns:a16="http://schemas.microsoft.com/office/drawing/2014/main" id="{57CA73FF-CA3D-1E84-887F-DA904854EFDF}"/>
                    </a:ext>
                  </a:extLst>
                </p:cNvPr>
                <p:cNvSpPr/>
                <p:nvPr/>
              </p:nvSpPr>
              <p:spPr>
                <a:xfrm>
                  <a:off x="4228048" y="1241922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4" name="Cube 533">
                  <a:extLst>
                    <a:ext uri="{FF2B5EF4-FFF2-40B4-BE49-F238E27FC236}">
                      <a16:creationId xmlns:a16="http://schemas.microsoft.com/office/drawing/2014/main" id="{D52A18CA-AD28-6FF6-7278-FA81AA01CC7E}"/>
                    </a:ext>
                  </a:extLst>
                </p:cNvPr>
                <p:cNvSpPr/>
                <p:nvPr/>
              </p:nvSpPr>
              <p:spPr>
                <a:xfrm>
                  <a:off x="4228048" y="1158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5" name="Cube 534">
                  <a:extLst>
                    <a:ext uri="{FF2B5EF4-FFF2-40B4-BE49-F238E27FC236}">
                      <a16:creationId xmlns:a16="http://schemas.microsoft.com/office/drawing/2014/main" id="{FAEA3885-8528-BC5B-8267-A2DFF467FD5E}"/>
                    </a:ext>
                  </a:extLst>
                </p:cNvPr>
                <p:cNvSpPr/>
                <p:nvPr/>
              </p:nvSpPr>
              <p:spPr>
                <a:xfrm>
                  <a:off x="4228047" y="106610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6" name="Cube 535">
                  <a:extLst>
                    <a:ext uri="{FF2B5EF4-FFF2-40B4-BE49-F238E27FC236}">
                      <a16:creationId xmlns:a16="http://schemas.microsoft.com/office/drawing/2014/main" id="{33A94EBF-BC14-4C28-9935-E6FCA759D7D2}"/>
                    </a:ext>
                  </a:extLst>
                </p:cNvPr>
                <p:cNvSpPr/>
                <p:nvPr/>
              </p:nvSpPr>
              <p:spPr>
                <a:xfrm>
                  <a:off x="4228048" y="98221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7" name="Cube 536">
                  <a:extLst>
                    <a:ext uri="{FF2B5EF4-FFF2-40B4-BE49-F238E27FC236}">
                      <a16:creationId xmlns:a16="http://schemas.microsoft.com/office/drawing/2014/main" id="{C548321D-A5BB-A753-DB66-77CF97107B70}"/>
                    </a:ext>
                  </a:extLst>
                </p:cNvPr>
                <p:cNvSpPr/>
                <p:nvPr/>
              </p:nvSpPr>
              <p:spPr>
                <a:xfrm>
                  <a:off x="4228047" y="88993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8" name="Cube 537">
                  <a:extLst>
                    <a:ext uri="{FF2B5EF4-FFF2-40B4-BE49-F238E27FC236}">
                      <a16:creationId xmlns:a16="http://schemas.microsoft.com/office/drawing/2014/main" id="{7DA02839-AA95-0B0B-C241-D058D1D357D0}"/>
                    </a:ext>
                  </a:extLst>
                </p:cNvPr>
                <p:cNvSpPr/>
                <p:nvPr/>
              </p:nvSpPr>
              <p:spPr>
                <a:xfrm>
                  <a:off x="4228047" y="80640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9" name="Cube 538">
                  <a:extLst>
                    <a:ext uri="{FF2B5EF4-FFF2-40B4-BE49-F238E27FC236}">
                      <a16:creationId xmlns:a16="http://schemas.microsoft.com/office/drawing/2014/main" id="{03AE237C-522C-C202-F74E-09E80178B084}"/>
                    </a:ext>
                  </a:extLst>
                </p:cNvPr>
                <p:cNvSpPr/>
                <p:nvPr/>
              </p:nvSpPr>
              <p:spPr>
                <a:xfrm>
                  <a:off x="4228046" y="714120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0" name="Cube 539">
                  <a:extLst>
                    <a:ext uri="{FF2B5EF4-FFF2-40B4-BE49-F238E27FC236}">
                      <a16:creationId xmlns:a16="http://schemas.microsoft.com/office/drawing/2014/main" id="{E850A179-CB33-D982-5920-499C1439D77B}"/>
                    </a:ext>
                  </a:extLst>
                </p:cNvPr>
                <p:cNvSpPr/>
                <p:nvPr/>
              </p:nvSpPr>
              <p:spPr>
                <a:xfrm>
                  <a:off x="4228047" y="62166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1" name="Cube 540">
                  <a:extLst>
                    <a:ext uri="{FF2B5EF4-FFF2-40B4-BE49-F238E27FC236}">
                      <a16:creationId xmlns:a16="http://schemas.microsoft.com/office/drawing/2014/main" id="{34BD8964-F74D-4BD5-862D-D56F003C6E22}"/>
                    </a:ext>
                  </a:extLst>
                </p:cNvPr>
                <p:cNvSpPr/>
                <p:nvPr/>
              </p:nvSpPr>
              <p:spPr>
                <a:xfrm>
                  <a:off x="4228046" y="529386"/>
                  <a:ext cx="117447" cy="117447"/>
                </a:xfrm>
                <a:prstGeom prst="cube">
                  <a:avLst/>
                </a:prstGeom>
                <a:grpFill/>
                <a:ln>
                  <a:solidFill>
                    <a:srgbClr val="6BA9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96" name="Group 495">
              <a:extLst>
                <a:ext uri="{FF2B5EF4-FFF2-40B4-BE49-F238E27FC236}">
                  <a16:creationId xmlns:a16="http://schemas.microsoft.com/office/drawing/2014/main" id="{49CDBB4C-29F7-FE23-7175-5FBF8A0CD719}"/>
                </a:ext>
              </a:extLst>
            </p:cNvPr>
            <p:cNvGrpSpPr/>
            <p:nvPr/>
          </p:nvGrpSpPr>
          <p:grpSpPr>
            <a:xfrm>
              <a:off x="6605182" y="690848"/>
              <a:ext cx="84681" cy="664950"/>
              <a:chOff x="4228046" y="529386"/>
              <a:chExt cx="117450" cy="922263"/>
            </a:xfrm>
            <a:solidFill>
              <a:srgbClr val="CDE345"/>
            </a:solidFill>
          </p:grpSpPr>
          <p:sp>
            <p:nvSpPr>
              <p:cNvPr id="512" name="Cube 511">
                <a:extLst>
                  <a:ext uri="{FF2B5EF4-FFF2-40B4-BE49-F238E27FC236}">
                    <a16:creationId xmlns:a16="http://schemas.microsoft.com/office/drawing/2014/main" id="{CA18C551-A38D-8371-2F2F-47C6D96CA7FE}"/>
                  </a:ext>
                </a:extLst>
              </p:cNvPr>
              <p:cNvSpPr/>
              <p:nvPr/>
            </p:nvSpPr>
            <p:spPr>
              <a:xfrm>
                <a:off x="4228049" y="1334202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3" name="Cube 512">
                <a:extLst>
                  <a:ext uri="{FF2B5EF4-FFF2-40B4-BE49-F238E27FC236}">
                    <a16:creationId xmlns:a16="http://schemas.microsoft.com/office/drawing/2014/main" id="{2B6E1DC6-C130-08CC-6C82-2A62307C763F}"/>
                  </a:ext>
                </a:extLst>
              </p:cNvPr>
              <p:cNvSpPr/>
              <p:nvPr/>
            </p:nvSpPr>
            <p:spPr>
              <a:xfrm>
                <a:off x="4228048" y="1241922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4" name="Cube 513">
                <a:extLst>
                  <a:ext uri="{FF2B5EF4-FFF2-40B4-BE49-F238E27FC236}">
                    <a16:creationId xmlns:a16="http://schemas.microsoft.com/office/drawing/2014/main" id="{3EA5898D-8493-D167-400D-F27D4B95B274}"/>
                  </a:ext>
                </a:extLst>
              </p:cNvPr>
              <p:cNvSpPr/>
              <p:nvPr/>
            </p:nvSpPr>
            <p:spPr>
              <a:xfrm>
                <a:off x="4228048" y="115838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5" name="Cube 514">
                <a:extLst>
                  <a:ext uri="{FF2B5EF4-FFF2-40B4-BE49-F238E27FC236}">
                    <a16:creationId xmlns:a16="http://schemas.microsoft.com/office/drawing/2014/main" id="{0F33FB1C-36A9-D5D7-78DB-23073D684EA2}"/>
                  </a:ext>
                </a:extLst>
              </p:cNvPr>
              <p:cNvSpPr/>
              <p:nvPr/>
            </p:nvSpPr>
            <p:spPr>
              <a:xfrm>
                <a:off x="4228047" y="106610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Cube 515">
                <a:extLst>
                  <a:ext uri="{FF2B5EF4-FFF2-40B4-BE49-F238E27FC236}">
                    <a16:creationId xmlns:a16="http://schemas.microsoft.com/office/drawing/2014/main" id="{52BC3D80-CF8A-2251-E00E-BDA8CD071AA5}"/>
                  </a:ext>
                </a:extLst>
              </p:cNvPr>
              <p:cNvSpPr/>
              <p:nvPr/>
            </p:nvSpPr>
            <p:spPr>
              <a:xfrm>
                <a:off x="4228048" y="98221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7" name="Cube 516">
                <a:extLst>
                  <a:ext uri="{FF2B5EF4-FFF2-40B4-BE49-F238E27FC236}">
                    <a16:creationId xmlns:a16="http://schemas.microsoft.com/office/drawing/2014/main" id="{594A6613-404E-73C8-6130-40DF277AF95F}"/>
                  </a:ext>
                </a:extLst>
              </p:cNvPr>
              <p:cNvSpPr/>
              <p:nvPr/>
            </p:nvSpPr>
            <p:spPr>
              <a:xfrm>
                <a:off x="4228047" y="88993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8" name="Cube 517">
                <a:extLst>
                  <a:ext uri="{FF2B5EF4-FFF2-40B4-BE49-F238E27FC236}">
                    <a16:creationId xmlns:a16="http://schemas.microsoft.com/office/drawing/2014/main" id="{B22D4D78-9176-9DB9-40E5-64DD1B8ABD13}"/>
                  </a:ext>
                </a:extLst>
              </p:cNvPr>
              <p:cNvSpPr/>
              <p:nvPr/>
            </p:nvSpPr>
            <p:spPr>
              <a:xfrm>
                <a:off x="4228047" y="806400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9" name="Cube 518">
                <a:extLst>
                  <a:ext uri="{FF2B5EF4-FFF2-40B4-BE49-F238E27FC236}">
                    <a16:creationId xmlns:a16="http://schemas.microsoft.com/office/drawing/2014/main" id="{1B86C301-0691-BB11-4792-4700E2044C08}"/>
                  </a:ext>
                </a:extLst>
              </p:cNvPr>
              <p:cNvSpPr/>
              <p:nvPr/>
            </p:nvSpPr>
            <p:spPr>
              <a:xfrm>
                <a:off x="4228046" y="714120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0" name="Cube 519">
                <a:extLst>
                  <a:ext uri="{FF2B5EF4-FFF2-40B4-BE49-F238E27FC236}">
                    <a16:creationId xmlns:a16="http://schemas.microsoft.com/office/drawing/2014/main" id="{22EF4A8D-446A-16D7-98D5-24931186B67C}"/>
                  </a:ext>
                </a:extLst>
              </p:cNvPr>
              <p:cNvSpPr/>
              <p:nvPr/>
            </p:nvSpPr>
            <p:spPr>
              <a:xfrm>
                <a:off x="4228047" y="62166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1" name="Cube 520">
                <a:extLst>
                  <a:ext uri="{FF2B5EF4-FFF2-40B4-BE49-F238E27FC236}">
                    <a16:creationId xmlns:a16="http://schemas.microsoft.com/office/drawing/2014/main" id="{522A4C58-0EA4-670E-E86F-F2C13BBD487F}"/>
                  </a:ext>
                </a:extLst>
              </p:cNvPr>
              <p:cNvSpPr/>
              <p:nvPr/>
            </p:nvSpPr>
            <p:spPr>
              <a:xfrm>
                <a:off x="4228046" y="52938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97" name="Group 496">
              <a:extLst>
                <a:ext uri="{FF2B5EF4-FFF2-40B4-BE49-F238E27FC236}">
                  <a16:creationId xmlns:a16="http://schemas.microsoft.com/office/drawing/2014/main" id="{A40D16DF-AE1C-D122-89D8-2E5BD07BE72D}"/>
                </a:ext>
              </a:extLst>
            </p:cNvPr>
            <p:cNvGrpSpPr/>
            <p:nvPr/>
          </p:nvGrpSpPr>
          <p:grpSpPr>
            <a:xfrm>
              <a:off x="6830224" y="690848"/>
              <a:ext cx="84681" cy="664950"/>
              <a:chOff x="4228046" y="529386"/>
              <a:chExt cx="117450" cy="922263"/>
            </a:xfrm>
            <a:solidFill>
              <a:srgbClr val="CDE345"/>
            </a:solidFill>
          </p:grpSpPr>
          <p:sp>
            <p:nvSpPr>
              <p:cNvPr id="502" name="Cube 501">
                <a:extLst>
                  <a:ext uri="{FF2B5EF4-FFF2-40B4-BE49-F238E27FC236}">
                    <a16:creationId xmlns:a16="http://schemas.microsoft.com/office/drawing/2014/main" id="{924F29FE-23BE-FE5E-5E8C-724CDC9C3ED4}"/>
                  </a:ext>
                </a:extLst>
              </p:cNvPr>
              <p:cNvSpPr/>
              <p:nvPr/>
            </p:nvSpPr>
            <p:spPr>
              <a:xfrm>
                <a:off x="4228049" y="1334202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3" name="Cube 502">
                <a:extLst>
                  <a:ext uri="{FF2B5EF4-FFF2-40B4-BE49-F238E27FC236}">
                    <a16:creationId xmlns:a16="http://schemas.microsoft.com/office/drawing/2014/main" id="{2808CC59-E3BA-339F-7623-AEFCBE8AAAFC}"/>
                  </a:ext>
                </a:extLst>
              </p:cNvPr>
              <p:cNvSpPr/>
              <p:nvPr/>
            </p:nvSpPr>
            <p:spPr>
              <a:xfrm>
                <a:off x="4228048" y="1241922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4" name="Cube 503">
                <a:extLst>
                  <a:ext uri="{FF2B5EF4-FFF2-40B4-BE49-F238E27FC236}">
                    <a16:creationId xmlns:a16="http://schemas.microsoft.com/office/drawing/2014/main" id="{B19089EF-02F3-BFAA-20E5-97BA41C7330A}"/>
                  </a:ext>
                </a:extLst>
              </p:cNvPr>
              <p:cNvSpPr/>
              <p:nvPr/>
            </p:nvSpPr>
            <p:spPr>
              <a:xfrm>
                <a:off x="4228048" y="115838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5" name="Cube 504">
                <a:extLst>
                  <a:ext uri="{FF2B5EF4-FFF2-40B4-BE49-F238E27FC236}">
                    <a16:creationId xmlns:a16="http://schemas.microsoft.com/office/drawing/2014/main" id="{330F92BD-C938-EC2F-C421-38280A2BD73A}"/>
                  </a:ext>
                </a:extLst>
              </p:cNvPr>
              <p:cNvSpPr/>
              <p:nvPr/>
            </p:nvSpPr>
            <p:spPr>
              <a:xfrm>
                <a:off x="4228047" y="106610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6" name="Cube 505">
                <a:extLst>
                  <a:ext uri="{FF2B5EF4-FFF2-40B4-BE49-F238E27FC236}">
                    <a16:creationId xmlns:a16="http://schemas.microsoft.com/office/drawing/2014/main" id="{0AD55DEE-11B1-1B3A-FF0B-8859E3ACB63C}"/>
                  </a:ext>
                </a:extLst>
              </p:cNvPr>
              <p:cNvSpPr/>
              <p:nvPr/>
            </p:nvSpPr>
            <p:spPr>
              <a:xfrm>
                <a:off x="4228048" y="98221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7" name="Cube 506">
                <a:extLst>
                  <a:ext uri="{FF2B5EF4-FFF2-40B4-BE49-F238E27FC236}">
                    <a16:creationId xmlns:a16="http://schemas.microsoft.com/office/drawing/2014/main" id="{7B89038D-0027-0A33-8EE4-73CDB19495A7}"/>
                  </a:ext>
                </a:extLst>
              </p:cNvPr>
              <p:cNvSpPr/>
              <p:nvPr/>
            </p:nvSpPr>
            <p:spPr>
              <a:xfrm>
                <a:off x="4228047" y="88993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8" name="Cube 507">
                <a:extLst>
                  <a:ext uri="{FF2B5EF4-FFF2-40B4-BE49-F238E27FC236}">
                    <a16:creationId xmlns:a16="http://schemas.microsoft.com/office/drawing/2014/main" id="{7D932FEF-F8EE-5D58-4A0B-F71F814C2D40}"/>
                  </a:ext>
                </a:extLst>
              </p:cNvPr>
              <p:cNvSpPr/>
              <p:nvPr/>
            </p:nvSpPr>
            <p:spPr>
              <a:xfrm>
                <a:off x="4228047" y="806400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9" name="Cube 508">
                <a:extLst>
                  <a:ext uri="{FF2B5EF4-FFF2-40B4-BE49-F238E27FC236}">
                    <a16:creationId xmlns:a16="http://schemas.microsoft.com/office/drawing/2014/main" id="{85334F97-3D98-5887-29EE-1154188113E5}"/>
                  </a:ext>
                </a:extLst>
              </p:cNvPr>
              <p:cNvSpPr/>
              <p:nvPr/>
            </p:nvSpPr>
            <p:spPr>
              <a:xfrm>
                <a:off x="4228046" y="714120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0" name="Cube 509">
                <a:extLst>
                  <a:ext uri="{FF2B5EF4-FFF2-40B4-BE49-F238E27FC236}">
                    <a16:creationId xmlns:a16="http://schemas.microsoft.com/office/drawing/2014/main" id="{6A9012DF-FD8E-5118-F39B-2FE5C54BAEF1}"/>
                  </a:ext>
                </a:extLst>
              </p:cNvPr>
              <p:cNvSpPr/>
              <p:nvPr/>
            </p:nvSpPr>
            <p:spPr>
              <a:xfrm>
                <a:off x="4228047" y="62166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1" name="Cube 510">
                <a:extLst>
                  <a:ext uri="{FF2B5EF4-FFF2-40B4-BE49-F238E27FC236}">
                    <a16:creationId xmlns:a16="http://schemas.microsoft.com/office/drawing/2014/main" id="{130C3FB1-0180-EF97-9B4A-AB680CCC4FBD}"/>
                  </a:ext>
                </a:extLst>
              </p:cNvPr>
              <p:cNvSpPr/>
              <p:nvPr/>
            </p:nvSpPr>
            <p:spPr>
              <a:xfrm>
                <a:off x="4228046" y="529386"/>
                <a:ext cx="117447" cy="117447"/>
              </a:xfrm>
              <a:prstGeom prst="cube">
                <a:avLst/>
              </a:prstGeom>
              <a:grpFill/>
              <a:ln>
                <a:solidFill>
                  <a:srgbClr val="6BA9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98" name="Cube 497">
              <a:extLst>
                <a:ext uri="{FF2B5EF4-FFF2-40B4-BE49-F238E27FC236}">
                  <a16:creationId xmlns:a16="http://schemas.microsoft.com/office/drawing/2014/main" id="{1C96A5E0-8DC7-AC07-1CC2-23F65C4AC9C2}"/>
                </a:ext>
              </a:extLst>
            </p:cNvPr>
            <p:cNvSpPr/>
            <p:nvPr/>
          </p:nvSpPr>
          <p:spPr>
            <a:xfrm>
              <a:off x="8023711" y="977952"/>
              <a:ext cx="75193" cy="75193"/>
            </a:xfrm>
            <a:prstGeom prst="cube">
              <a:avLst/>
            </a:prstGeom>
            <a:solidFill>
              <a:srgbClr val="CDE345"/>
            </a:solidFill>
            <a:ln>
              <a:solidFill>
                <a:srgbClr val="6BA9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Cube 498">
              <a:extLst>
                <a:ext uri="{FF2B5EF4-FFF2-40B4-BE49-F238E27FC236}">
                  <a16:creationId xmlns:a16="http://schemas.microsoft.com/office/drawing/2014/main" id="{62266E2C-5C55-AF4B-63AC-ABC31B6EB442}"/>
                </a:ext>
              </a:extLst>
            </p:cNvPr>
            <p:cNvSpPr/>
            <p:nvPr/>
          </p:nvSpPr>
          <p:spPr>
            <a:xfrm>
              <a:off x="8147779" y="971564"/>
              <a:ext cx="75193" cy="75193"/>
            </a:xfrm>
            <a:prstGeom prst="cube">
              <a:avLst/>
            </a:prstGeom>
            <a:solidFill>
              <a:srgbClr val="CDE345"/>
            </a:solidFill>
            <a:ln>
              <a:solidFill>
                <a:srgbClr val="6BA9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Cube 499">
              <a:extLst>
                <a:ext uri="{FF2B5EF4-FFF2-40B4-BE49-F238E27FC236}">
                  <a16:creationId xmlns:a16="http://schemas.microsoft.com/office/drawing/2014/main" id="{35E6036D-ED33-F527-1FBC-48B31D93F44A}"/>
                </a:ext>
              </a:extLst>
            </p:cNvPr>
            <p:cNvSpPr/>
            <p:nvPr/>
          </p:nvSpPr>
          <p:spPr>
            <a:xfrm>
              <a:off x="8282313" y="971564"/>
              <a:ext cx="75193" cy="75193"/>
            </a:xfrm>
            <a:prstGeom prst="cube">
              <a:avLst/>
            </a:prstGeom>
            <a:solidFill>
              <a:srgbClr val="CDE345"/>
            </a:solidFill>
            <a:ln>
              <a:solidFill>
                <a:srgbClr val="6BA9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Cube 500">
              <a:extLst>
                <a:ext uri="{FF2B5EF4-FFF2-40B4-BE49-F238E27FC236}">
                  <a16:creationId xmlns:a16="http://schemas.microsoft.com/office/drawing/2014/main" id="{1FCF047C-ABF1-A4BA-2D88-45E1426D1400}"/>
                </a:ext>
              </a:extLst>
            </p:cNvPr>
            <p:cNvSpPr/>
            <p:nvPr/>
          </p:nvSpPr>
          <p:spPr>
            <a:xfrm>
              <a:off x="8415651" y="977952"/>
              <a:ext cx="75193" cy="75193"/>
            </a:xfrm>
            <a:prstGeom prst="cube">
              <a:avLst/>
            </a:prstGeom>
            <a:solidFill>
              <a:srgbClr val="CDE345"/>
            </a:solidFill>
            <a:ln>
              <a:solidFill>
                <a:srgbClr val="6BA9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52" name="TextBox 851">
            <a:extLst>
              <a:ext uri="{FF2B5EF4-FFF2-40B4-BE49-F238E27FC236}">
                <a16:creationId xmlns:a16="http://schemas.microsoft.com/office/drawing/2014/main" id="{5D73ED04-9C58-DD8D-516D-9CF069CD0C9A}"/>
              </a:ext>
            </a:extLst>
          </p:cNvPr>
          <p:cNvSpPr txBox="1"/>
          <p:nvPr/>
        </p:nvSpPr>
        <p:spPr>
          <a:xfrm>
            <a:off x="1285270" y="1628348"/>
            <a:ext cx="1879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1  </a:t>
            </a:r>
            <a:r>
              <a:rPr lang="en-US" sz="3600" b="1" dirty="0" err="1"/>
              <a:t>nghìn</a:t>
            </a:r>
            <a:endParaRPr lang="en-US" sz="3600" b="1" dirty="0"/>
          </a:p>
        </p:txBody>
      </p:sp>
      <p:sp>
        <p:nvSpPr>
          <p:cNvPr id="853" name="TextBox 852">
            <a:extLst>
              <a:ext uri="{FF2B5EF4-FFF2-40B4-BE49-F238E27FC236}">
                <a16:creationId xmlns:a16="http://schemas.microsoft.com/office/drawing/2014/main" id="{308A1754-19C7-204A-9BB1-EDBDB32D3515}"/>
              </a:ext>
            </a:extLst>
          </p:cNvPr>
          <p:cNvSpPr txBox="1"/>
          <p:nvPr/>
        </p:nvSpPr>
        <p:spPr>
          <a:xfrm>
            <a:off x="4580450" y="1577959"/>
            <a:ext cx="1852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3 </a:t>
            </a:r>
            <a:r>
              <a:rPr lang="en-US" sz="3600" b="1" dirty="0" err="1"/>
              <a:t>trăm</a:t>
            </a:r>
            <a:endParaRPr lang="en-US" sz="3600" b="1" dirty="0"/>
          </a:p>
        </p:txBody>
      </p:sp>
      <p:sp>
        <p:nvSpPr>
          <p:cNvPr id="854" name="TextBox 853">
            <a:extLst>
              <a:ext uri="{FF2B5EF4-FFF2-40B4-BE49-F238E27FC236}">
                <a16:creationId xmlns:a16="http://schemas.microsoft.com/office/drawing/2014/main" id="{9ADEE753-FCB0-375D-4B4E-A7058AC79664}"/>
              </a:ext>
            </a:extLst>
          </p:cNvPr>
          <p:cNvSpPr txBox="1"/>
          <p:nvPr/>
        </p:nvSpPr>
        <p:spPr>
          <a:xfrm>
            <a:off x="6995764" y="1518966"/>
            <a:ext cx="1879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2 </a:t>
            </a:r>
            <a:r>
              <a:rPr lang="en-US" sz="3600" b="1" dirty="0" err="1"/>
              <a:t>chục</a:t>
            </a:r>
            <a:endParaRPr lang="en-US" sz="3600" b="1" dirty="0"/>
          </a:p>
        </p:txBody>
      </p:sp>
      <p:sp>
        <p:nvSpPr>
          <p:cNvPr id="855" name="TextBox 854">
            <a:extLst>
              <a:ext uri="{FF2B5EF4-FFF2-40B4-BE49-F238E27FC236}">
                <a16:creationId xmlns:a16="http://schemas.microsoft.com/office/drawing/2014/main" id="{CFD609CC-5A3D-1D0C-A2CD-A88E4B518029}"/>
              </a:ext>
            </a:extLst>
          </p:cNvPr>
          <p:cNvSpPr txBox="1"/>
          <p:nvPr/>
        </p:nvSpPr>
        <p:spPr>
          <a:xfrm>
            <a:off x="8867331" y="1490648"/>
            <a:ext cx="2021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4 </a:t>
            </a:r>
            <a:r>
              <a:rPr lang="en-US" sz="3600" b="1" dirty="0" err="1"/>
              <a:t>đơn</a:t>
            </a:r>
            <a:r>
              <a:rPr lang="en-US" sz="3600" b="1" dirty="0"/>
              <a:t> </a:t>
            </a:r>
            <a:r>
              <a:rPr lang="en-US" sz="3600" b="1" dirty="0" err="1"/>
              <a:t>vị</a:t>
            </a:r>
            <a:endParaRPr lang="en-US" sz="3600" b="1" dirty="0"/>
          </a:p>
        </p:txBody>
      </p:sp>
      <p:sp>
        <p:nvSpPr>
          <p:cNvPr id="856" name="TextBox 855">
            <a:extLst>
              <a:ext uri="{FF2B5EF4-FFF2-40B4-BE49-F238E27FC236}">
                <a16:creationId xmlns:a16="http://schemas.microsoft.com/office/drawing/2014/main" id="{24DA5131-B5BB-26A3-9B0E-E07CED2AAFF4}"/>
              </a:ext>
            </a:extLst>
          </p:cNvPr>
          <p:cNvSpPr txBox="1"/>
          <p:nvPr/>
        </p:nvSpPr>
        <p:spPr>
          <a:xfrm>
            <a:off x="445881" y="2472452"/>
            <a:ext cx="3186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Viết</a:t>
            </a:r>
            <a:r>
              <a:rPr lang="en-US" sz="3600" b="1" dirty="0"/>
              <a:t> </a:t>
            </a:r>
            <a:r>
              <a:rPr lang="en-US" sz="3600" b="1" dirty="0" err="1"/>
              <a:t>số</a:t>
            </a:r>
            <a:r>
              <a:rPr lang="en-US" sz="3600" b="1" dirty="0"/>
              <a:t>: 1 324</a:t>
            </a:r>
          </a:p>
        </p:txBody>
      </p:sp>
      <p:sp>
        <p:nvSpPr>
          <p:cNvPr id="857" name="TextBox 856">
            <a:extLst>
              <a:ext uri="{FF2B5EF4-FFF2-40B4-BE49-F238E27FC236}">
                <a16:creationId xmlns:a16="http://schemas.microsoft.com/office/drawing/2014/main" id="{BE116C9E-FF18-812F-5F67-3A3CD9CEFCD6}"/>
              </a:ext>
            </a:extLst>
          </p:cNvPr>
          <p:cNvSpPr txBox="1"/>
          <p:nvPr/>
        </p:nvSpPr>
        <p:spPr>
          <a:xfrm>
            <a:off x="3943158" y="2464174"/>
            <a:ext cx="7832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Đọc</a:t>
            </a:r>
            <a:r>
              <a:rPr lang="en-US" sz="3600" b="1" dirty="0"/>
              <a:t> </a:t>
            </a:r>
            <a:r>
              <a:rPr lang="en-US" sz="3600" b="1" dirty="0" err="1"/>
              <a:t>số</a:t>
            </a:r>
            <a:r>
              <a:rPr lang="en-US" sz="3600" b="1" dirty="0"/>
              <a:t>: </a:t>
            </a:r>
            <a:r>
              <a:rPr lang="en-US" sz="3600" b="1" dirty="0" err="1"/>
              <a:t>Một</a:t>
            </a:r>
            <a:r>
              <a:rPr lang="en-US" sz="3600" b="1" dirty="0"/>
              <a:t> </a:t>
            </a:r>
            <a:r>
              <a:rPr lang="en-US" sz="3600" b="1" dirty="0" err="1"/>
              <a:t>nghìn</a:t>
            </a:r>
            <a:r>
              <a:rPr lang="en-US" sz="3600" b="1" dirty="0"/>
              <a:t> </a:t>
            </a:r>
            <a:r>
              <a:rPr lang="en-US" sz="3600" b="1" dirty="0" err="1"/>
              <a:t>ba</a:t>
            </a:r>
            <a:r>
              <a:rPr lang="en-US" sz="3600" b="1" dirty="0"/>
              <a:t> </a:t>
            </a:r>
            <a:r>
              <a:rPr lang="en-US" sz="3600" b="1" dirty="0" err="1"/>
              <a:t>trăm</a:t>
            </a:r>
            <a:r>
              <a:rPr lang="en-US" sz="3600" b="1" dirty="0"/>
              <a:t> </a:t>
            </a:r>
            <a:r>
              <a:rPr lang="en-US" sz="3600" b="1" dirty="0" err="1"/>
              <a:t>hai</a:t>
            </a:r>
            <a:r>
              <a:rPr lang="en-US" sz="3600" b="1" dirty="0"/>
              <a:t> </a:t>
            </a:r>
            <a:r>
              <a:rPr lang="en-US" sz="3600" b="1" dirty="0" err="1"/>
              <a:t>mươi</a:t>
            </a:r>
            <a:r>
              <a:rPr lang="en-US" sz="3600" b="1" dirty="0"/>
              <a:t> </a:t>
            </a:r>
            <a:r>
              <a:rPr lang="en-US" sz="3600" b="1" dirty="0" err="1"/>
              <a:t>tư</a:t>
            </a:r>
            <a:r>
              <a:rPr lang="en-US" sz="3600" b="1" dirty="0"/>
              <a:t>.</a:t>
            </a:r>
          </a:p>
        </p:txBody>
      </p:sp>
      <p:graphicFrame>
        <p:nvGraphicFramePr>
          <p:cNvPr id="858" name="Table 1561">
            <a:extLst>
              <a:ext uri="{FF2B5EF4-FFF2-40B4-BE49-F238E27FC236}">
                <a16:creationId xmlns:a16="http://schemas.microsoft.com/office/drawing/2014/main" id="{D8C639AF-F902-98B5-7BA3-EE135FE1D3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877660"/>
              </p:ext>
            </p:extLst>
          </p:nvPr>
        </p:nvGraphicFramePr>
        <p:xfrm>
          <a:off x="2059403" y="3305829"/>
          <a:ext cx="8128000" cy="17373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409230447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1666524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69167006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265689145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HÀNG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9476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/>
                        <a:t>Nghìn</a:t>
                      </a:r>
                      <a:endParaRPr lang="en-US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/>
                        <a:t>Trăm</a:t>
                      </a:r>
                      <a:endParaRPr lang="en-US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/>
                        <a:t>Chục</a:t>
                      </a:r>
                      <a:endParaRPr lang="en-US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/>
                        <a:t>Đơn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vị</a:t>
                      </a:r>
                      <a:endParaRPr lang="en-US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83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9782087"/>
                  </a:ext>
                </a:extLst>
              </a:tr>
            </a:tbl>
          </a:graphicData>
        </a:graphic>
      </p:graphicFrame>
      <p:sp>
        <p:nvSpPr>
          <p:cNvPr id="859" name="TextBox 858">
            <a:extLst>
              <a:ext uri="{FF2B5EF4-FFF2-40B4-BE49-F238E27FC236}">
                <a16:creationId xmlns:a16="http://schemas.microsoft.com/office/drawing/2014/main" id="{3A9B3116-2195-C830-E37D-D34EE5D8E1BB}"/>
              </a:ext>
            </a:extLst>
          </p:cNvPr>
          <p:cNvSpPr txBox="1"/>
          <p:nvPr/>
        </p:nvSpPr>
        <p:spPr>
          <a:xfrm>
            <a:off x="2572750" y="4487990"/>
            <a:ext cx="931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1</a:t>
            </a:r>
          </a:p>
        </p:txBody>
      </p:sp>
      <p:sp>
        <p:nvSpPr>
          <p:cNvPr id="860" name="TextBox 859">
            <a:extLst>
              <a:ext uri="{FF2B5EF4-FFF2-40B4-BE49-F238E27FC236}">
                <a16:creationId xmlns:a16="http://schemas.microsoft.com/office/drawing/2014/main" id="{4417FF2F-FF4C-06EC-F5F3-06A37F831CBF}"/>
              </a:ext>
            </a:extLst>
          </p:cNvPr>
          <p:cNvSpPr txBox="1"/>
          <p:nvPr/>
        </p:nvSpPr>
        <p:spPr>
          <a:xfrm>
            <a:off x="4634482" y="4496955"/>
            <a:ext cx="931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3</a:t>
            </a:r>
          </a:p>
        </p:txBody>
      </p:sp>
      <p:sp>
        <p:nvSpPr>
          <p:cNvPr id="861" name="TextBox 860">
            <a:extLst>
              <a:ext uri="{FF2B5EF4-FFF2-40B4-BE49-F238E27FC236}">
                <a16:creationId xmlns:a16="http://schemas.microsoft.com/office/drawing/2014/main" id="{009FD166-F6F3-0920-9D45-18FC49731CA0}"/>
              </a:ext>
            </a:extLst>
          </p:cNvPr>
          <p:cNvSpPr txBox="1"/>
          <p:nvPr/>
        </p:nvSpPr>
        <p:spPr>
          <a:xfrm>
            <a:off x="6759569" y="4478284"/>
            <a:ext cx="931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862" name="TextBox 861">
            <a:extLst>
              <a:ext uri="{FF2B5EF4-FFF2-40B4-BE49-F238E27FC236}">
                <a16:creationId xmlns:a16="http://schemas.microsoft.com/office/drawing/2014/main" id="{998AC61F-69CC-0158-5649-0359FA770E6A}"/>
              </a:ext>
            </a:extLst>
          </p:cNvPr>
          <p:cNvSpPr txBox="1"/>
          <p:nvPr/>
        </p:nvSpPr>
        <p:spPr>
          <a:xfrm>
            <a:off x="8715849" y="4442424"/>
            <a:ext cx="931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863" name="TextBox 862">
            <a:extLst>
              <a:ext uri="{FF2B5EF4-FFF2-40B4-BE49-F238E27FC236}">
                <a16:creationId xmlns:a16="http://schemas.microsoft.com/office/drawing/2014/main" id="{0AD80AB9-375F-C1CA-92F2-9894B1C389AD}"/>
              </a:ext>
            </a:extLst>
          </p:cNvPr>
          <p:cNvSpPr txBox="1"/>
          <p:nvPr/>
        </p:nvSpPr>
        <p:spPr>
          <a:xfrm>
            <a:off x="-52742" y="5353975"/>
            <a:ext cx="123621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</a:rPr>
              <a:t>Số</a:t>
            </a:r>
            <a:r>
              <a:rPr lang="en-US" sz="3600" b="1" dirty="0">
                <a:solidFill>
                  <a:srgbClr val="0000FF"/>
                </a:solidFill>
              </a:rPr>
              <a:t> 1 324 </a:t>
            </a:r>
            <a:r>
              <a:rPr lang="en-US" sz="3600" b="1" dirty="0" err="1">
                <a:solidFill>
                  <a:srgbClr val="0000FF"/>
                </a:solidFill>
              </a:rPr>
              <a:t>có</a:t>
            </a:r>
            <a:r>
              <a:rPr lang="en-US" sz="3600" b="1" dirty="0">
                <a:solidFill>
                  <a:srgbClr val="0000FF"/>
                </a:solidFill>
              </a:rPr>
              <a:t>: </a:t>
            </a:r>
            <a:r>
              <a:rPr lang="en-US" sz="3600" b="1" dirty="0" err="1">
                <a:solidFill>
                  <a:srgbClr val="0000FF"/>
                </a:solidFill>
              </a:rPr>
              <a:t>Chữ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số</a:t>
            </a:r>
            <a:r>
              <a:rPr lang="en-US" sz="3600" b="1" dirty="0">
                <a:solidFill>
                  <a:srgbClr val="0000FF"/>
                </a:solidFill>
              </a:rPr>
              <a:t> 1 </a:t>
            </a:r>
            <a:r>
              <a:rPr lang="en-US" sz="3600" b="1" dirty="0" err="1">
                <a:solidFill>
                  <a:srgbClr val="0000FF"/>
                </a:solidFill>
              </a:rPr>
              <a:t>thuộc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hàng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nghìn</a:t>
            </a:r>
            <a:r>
              <a:rPr lang="en-US" sz="3600" b="1" dirty="0">
                <a:solidFill>
                  <a:srgbClr val="0000FF"/>
                </a:solidFill>
              </a:rPr>
              <a:t>, </a:t>
            </a:r>
            <a:r>
              <a:rPr lang="en-US" sz="3600" b="1" dirty="0" err="1">
                <a:solidFill>
                  <a:srgbClr val="0000FF"/>
                </a:solidFill>
              </a:rPr>
              <a:t>chữ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số</a:t>
            </a:r>
            <a:r>
              <a:rPr lang="en-US" sz="3600" b="1" dirty="0">
                <a:solidFill>
                  <a:srgbClr val="0000FF"/>
                </a:solidFill>
              </a:rPr>
              <a:t> 3 </a:t>
            </a:r>
            <a:r>
              <a:rPr lang="en-US" sz="3600" b="1" dirty="0" err="1">
                <a:solidFill>
                  <a:srgbClr val="0000FF"/>
                </a:solidFill>
              </a:rPr>
              <a:t>thuộc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hàng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trăm</a:t>
            </a:r>
            <a:r>
              <a:rPr lang="en-US" sz="3600" b="1" dirty="0">
                <a:solidFill>
                  <a:srgbClr val="0000FF"/>
                </a:solidFill>
              </a:rPr>
              <a:t>, </a:t>
            </a:r>
            <a:r>
              <a:rPr lang="en-US" sz="3600" b="1" dirty="0" err="1">
                <a:solidFill>
                  <a:srgbClr val="0000FF"/>
                </a:solidFill>
              </a:rPr>
              <a:t>chữ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số</a:t>
            </a:r>
            <a:r>
              <a:rPr lang="en-US" sz="3600" b="1" dirty="0">
                <a:solidFill>
                  <a:srgbClr val="0000FF"/>
                </a:solidFill>
              </a:rPr>
              <a:t> 2 </a:t>
            </a:r>
            <a:r>
              <a:rPr lang="en-US" sz="3600" b="1" dirty="0" err="1">
                <a:solidFill>
                  <a:srgbClr val="0000FF"/>
                </a:solidFill>
              </a:rPr>
              <a:t>thuộc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hàng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chục</a:t>
            </a:r>
            <a:r>
              <a:rPr lang="en-US" sz="3600" b="1" dirty="0">
                <a:solidFill>
                  <a:srgbClr val="0000FF"/>
                </a:solidFill>
              </a:rPr>
              <a:t>, </a:t>
            </a:r>
            <a:r>
              <a:rPr lang="en-US" sz="3600" b="1" dirty="0" err="1">
                <a:solidFill>
                  <a:srgbClr val="0000FF"/>
                </a:solidFill>
              </a:rPr>
              <a:t>chữ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số</a:t>
            </a:r>
            <a:r>
              <a:rPr lang="en-US" sz="3600" b="1" dirty="0">
                <a:solidFill>
                  <a:srgbClr val="0000FF"/>
                </a:solidFill>
              </a:rPr>
              <a:t> 4 </a:t>
            </a:r>
            <a:r>
              <a:rPr lang="en-US" sz="3600" b="1" dirty="0" err="1">
                <a:solidFill>
                  <a:srgbClr val="0000FF"/>
                </a:solidFill>
              </a:rPr>
              <a:t>thuộc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hàng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đơn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err="1">
                <a:solidFill>
                  <a:srgbClr val="0000FF"/>
                </a:solidFill>
              </a:rPr>
              <a:t>vị</a:t>
            </a:r>
            <a:r>
              <a:rPr lang="en-US" sz="3600" b="1" dirty="0">
                <a:solidFill>
                  <a:srgbClr val="0000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441048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2" grpId="0"/>
      <p:bldP spid="853" grpId="0"/>
      <p:bldP spid="854" grpId="0"/>
      <p:bldP spid="855" grpId="0"/>
      <p:bldP spid="856" grpId="0"/>
      <p:bldP spid="857" grpId="0"/>
      <p:bldP spid="859" grpId="0"/>
      <p:bldP spid="860" grpId="0"/>
      <p:bldP spid="861" grpId="0"/>
      <p:bldP spid="862" grpId="0"/>
      <p:bldP spid="86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183" name="Table 1561">
            <a:extLst>
              <a:ext uri="{FF2B5EF4-FFF2-40B4-BE49-F238E27FC236}">
                <a16:creationId xmlns:a16="http://schemas.microsoft.com/office/drawing/2014/main" id="{7F6B36AF-146D-5B7C-67B5-61F6135859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033000"/>
              </p:ext>
            </p:extLst>
          </p:nvPr>
        </p:nvGraphicFramePr>
        <p:xfrm>
          <a:off x="1399350" y="1576297"/>
          <a:ext cx="9393300" cy="401732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78660">
                  <a:extLst>
                    <a:ext uri="{9D8B030D-6E8A-4147-A177-3AD203B41FA5}">
                      <a16:colId xmlns:a16="http://schemas.microsoft.com/office/drawing/2014/main" val="888432034"/>
                    </a:ext>
                  </a:extLst>
                </a:gridCol>
                <a:gridCol w="1878660">
                  <a:extLst>
                    <a:ext uri="{9D8B030D-6E8A-4147-A177-3AD203B41FA5}">
                      <a16:colId xmlns:a16="http://schemas.microsoft.com/office/drawing/2014/main" val="4092304477"/>
                    </a:ext>
                  </a:extLst>
                </a:gridCol>
                <a:gridCol w="1878660">
                  <a:extLst>
                    <a:ext uri="{9D8B030D-6E8A-4147-A177-3AD203B41FA5}">
                      <a16:colId xmlns:a16="http://schemas.microsoft.com/office/drawing/2014/main" val="116665249"/>
                    </a:ext>
                  </a:extLst>
                </a:gridCol>
                <a:gridCol w="1878660">
                  <a:extLst>
                    <a:ext uri="{9D8B030D-6E8A-4147-A177-3AD203B41FA5}">
                      <a16:colId xmlns:a16="http://schemas.microsoft.com/office/drawing/2014/main" val="2691670060"/>
                    </a:ext>
                  </a:extLst>
                </a:gridCol>
                <a:gridCol w="1878660">
                  <a:extLst>
                    <a:ext uri="{9D8B030D-6E8A-4147-A177-3AD203B41FA5}">
                      <a16:colId xmlns:a16="http://schemas.microsoft.com/office/drawing/2014/main" val="3265689145"/>
                    </a:ext>
                  </a:extLst>
                </a:gridCol>
              </a:tblGrid>
              <a:tr h="669272">
                <a:tc rowSpan="2">
                  <a:txBody>
                    <a:bodyPr/>
                    <a:lstStyle/>
                    <a:p>
                      <a:pPr algn="ctr"/>
                      <a:r>
                        <a:rPr lang="en-US" sz="37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3700" b="1" dirty="0">
                        <a:solidFill>
                          <a:schemeClr val="tx1"/>
                        </a:solidFill>
                      </a:endParaRPr>
                    </a:p>
                  </a:txBody>
                  <a:tcPr marL="105675" marR="105675" marT="52837" marB="5283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3700" b="1" dirty="0">
                          <a:solidFill>
                            <a:schemeClr val="tx1"/>
                          </a:solidFill>
                        </a:rPr>
                        <a:t>HÀNG</a:t>
                      </a:r>
                    </a:p>
                  </a:txBody>
                  <a:tcPr marL="105675" marR="105675" marT="52837" marB="528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9476320"/>
                  </a:ext>
                </a:extLst>
              </a:tr>
              <a:tr h="669272">
                <a:tc vMerge="1">
                  <a:txBody>
                    <a:bodyPr/>
                    <a:lstStyle/>
                    <a:p>
                      <a:pPr algn="ctr"/>
                      <a:endParaRPr lang="en-US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 err="1"/>
                        <a:t>Nghìn</a:t>
                      </a:r>
                      <a:endParaRPr lang="en-US" sz="3700" b="1" dirty="0"/>
                    </a:p>
                  </a:txBody>
                  <a:tcPr marL="105675" marR="105675" marT="52837" marB="528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 err="1"/>
                        <a:t>Trăm</a:t>
                      </a:r>
                      <a:endParaRPr lang="en-US" sz="3700" b="1" dirty="0"/>
                    </a:p>
                  </a:txBody>
                  <a:tcPr marL="105675" marR="105675" marT="52837" marB="528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 err="1"/>
                        <a:t>Chục</a:t>
                      </a:r>
                      <a:endParaRPr lang="en-US" sz="3700" b="1" dirty="0"/>
                    </a:p>
                  </a:txBody>
                  <a:tcPr marL="105675" marR="105675" marT="52837" marB="528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 err="1"/>
                        <a:t>Đơn</a:t>
                      </a:r>
                      <a:r>
                        <a:rPr lang="en-US" sz="3700" b="1" dirty="0"/>
                        <a:t> </a:t>
                      </a:r>
                      <a:r>
                        <a:rPr lang="en-US" sz="3700" b="1" dirty="0" err="1"/>
                        <a:t>vị</a:t>
                      </a:r>
                      <a:endParaRPr lang="en-US" sz="3700" b="1" dirty="0"/>
                    </a:p>
                  </a:txBody>
                  <a:tcPr marL="105675" marR="105675" marT="52837" marB="528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83278"/>
                  </a:ext>
                </a:extLst>
              </a:tr>
              <a:tr h="669272"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/>
                        <a:t>2 519</a:t>
                      </a:r>
                    </a:p>
                  </a:txBody>
                  <a:tcPr marL="105675" marR="105675" marT="52837" marB="528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?</a:t>
                      </a:r>
                      <a:endParaRPr kumimoji="0" lang="en-US" sz="3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105675" marR="105675" marT="52837" marB="528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?</a:t>
                      </a:r>
                      <a:endParaRPr kumimoji="0" lang="en-US" sz="3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105675" marR="105675" marT="52837" marB="528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?</a:t>
                      </a:r>
                      <a:endParaRPr kumimoji="0" lang="en-US" sz="3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105675" marR="105675" marT="52837" marB="528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?</a:t>
                      </a:r>
                      <a:endParaRPr kumimoji="0" lang="en-US" sz="3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105675" marR="105675" marT="52837" marB="528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782087"/>
                  </a:ext>
                </a:extLst>
              </a:tr>
              <a:tr h="669272"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/>
                        <a:t>1 703</a:t>
                      </a:r>
                    </a:p>
                  </a:txBody>
                  <a:tcPr marL="105675" marR="105675" marT="52837" marB="528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marL="105675" marR="105675" marT="52837" marB="528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marL="105675" marR="105675" marT="52837" marB="528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marL="105675" marR="105675" marT="52837" marB="528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?</a:t>
                      </a:r>
                      <a:endParaRPr kumimoji="0" lang="en-US" sz="3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105675" marR="105675" marT="52837" marB="528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515004"/>
                  </a:ext>
                </a:extLst>
              </a:tr>
              <a:tr h="669272"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/>
                        <a:t>5 600</a:t>
                      </a:r>
                    </a:p>
                  </a:txBody>
                  <a:tcPr marL="105675" marR="105675" marT="52837" marB="528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?</a:t>
                      </a:r>
                      <a:endParaRPr kumimoji="0" lang="en-US" sz="3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105675" marR="105675" marT="52837" marB="528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?</a:t>
                      </a:r>
                      <a:endParaRPr kumimoji="0" lang="en-US" sz="3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105675" marR="105675" marT="52837" marB="528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marL="105675" marR="105675" marT="52837" marB="528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marL="105675" marR="105675" marT="52837" marB="528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7210974"/>
                  </a:ext>
                </a:extLst>
              </a:tr>
              <a:tr h="669272"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/>
                        <a:t>?</a:t>
                      </a:r>
                    </a:p>
                  </a:txBody>
                  <a:tcPr marL="105675" marR="105675" marT="52837" marB="528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/>
                        <a:t>6</a:t>
                      </a:r>
                    </a:p>
                  </a:txBody>
                  <a:tcPr marL="105675" marR="105675" marT="52837" marB="528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/>
                        <a:t>8</a:t>
                      </a:r>
                    </a:p>
                  </a:txBody>
                  <a:tcPr marL="105675" marR="105675" marT="52837" marB="528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/>
                        <a:t>4</a:t>
                      </a:r>
                    </a:p>
                  </a:txBody>
                  <a:tcPr marL="105675" marR="105675" marT="52837" marB="528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/>
                        <a:t>1</a:t>
                      </a:r>
                    </a:p>
                  </a:txBody>
                  <a:tcPr marL="105675" marR="105675" marT="52837" marB="528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0772781"/>
                  </a:ext>
                </a:extLst>
              </a:tr>
            </a:tbl>
          </a:graphicData>
        </a:graphic>
      </p:graphicFrame>
      <p:grpSp>
        <p:nvGrpSpPr>
          <p:cNvPr id="184" name="Group 183">
            <a:extLst>
              <a:ext uri="{FF2B5EF4-FFF2-40B4-BE49-F238E27FC236}">
                <a16:creationId xmlns:a16="http://schemas.microsoft.com/office/drawing/2014/main" id="{5838078F-DB18-5F67-1166-2DAF58517221}"/>
              </a:ext>
            </a:extLst>
          </p:cNvPr>
          <p:cNvGrpSpPr/>
          <p:nvPr/>
        </p:nvGrpSpPr>
        <p:grpSpPr>
          <a:xfrm>
            <a:off x="1207903" y="737239"/>
            <a:ext cx="2267943" cy="523220"/>
            <a:chOff x="131012" y="103131"/>
            <a:chExt cx="2267943" cy="523220"/>
          </a:xfrm>
        </p:grpSpPr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19482178-EC16-3931-785E-CBD57BF277AB}"/>
                </a:ext>
              </a:extLst>
            </p:cNvPr>
            <p:cNvSpPr/>
            <p:nvPr/>
          </p:nvSpPr>
          <p:spPr>
            <a:xfrm>
              <a:off x="131012" y="103131"/>
              <a:ext cx="2267943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800" b="1" cap="none" spc="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Bài</a:t>
              </a:r>
              <a:r>
                <a:rPr lang="en-US" sz="2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1. </a:t>
              </a:r>
              <a:r>
                <a:rPr lang="en-US" sz="2800" b="1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Số</a:t>
              </a:r>
              <a:r>
                <a:rPr lang="en-US" sz="2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?</a:t>
              </a:r>
              <a:endPara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BB758CEE-CA4D-2F0D-6F9C-FDA5F7ACEAD8}"/>
                </a:ext>
              </a:extLst>
            </p:cNvPr>
            <p:cNvSpPr/>
            <p:nvPr/>
          </p:nvSpPr>
          <p:spPr>
            <a:xfrm>
              <a:off x="1065007" y="107576"/>
              <a:ext cx="677732" cy="48409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9F24996E-A42A-9E04-C485-CA08AFB4E570}"/>
              </a:ext>
            </a:extLst>
          </p:cNvPr>
          <p:cNvGrpSpPr/>
          <p:nvPr/>
        </p:nvGrpSpPr>
        <p:grpSpPr>
          <a:xfrm>
            <a:off x="3812855" y="2936280"/>
            <a:ext cx="799857" cy="646331"/>
            <a:chOff x="3739870" y="5363877"/>
            <a:chExt cx="1879411" cy="646331"/>
          </a:xfrm>
        </p:grpSpPr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833AD7B1-5B7E-FB56-1BDB-C4D192A3B740}"/>
                </a:ext>
              </a:extLst>
            </p:cNvPr>
            <p:cNvSpPr/>
            <p:nvPr/>
          </p:nvSpPr>
          <p:spPr>
            <a:xfrm>
              <a:off x="4496697" y="5477268"/>
              <a:ext cx="623943" cy="4195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5CB2916C-6A4D-6A07-B140-3DEA7221C6A8}"/>
                </a:ext>
              </a:extLst>
            </p:cNvPr>
            <p:cNvSpPr txBox="1"/>
            <p:nvPr/>
          </p:nvSpPr>
          <p:spPr>
            <a:xfrm>
              <a:off x="3739870" y="5363877"/>
              <a:ext cx="187941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A2B962DB-9F50-1E27-A986-93BA0269E6E8}"/>
              </a:ext>
            </a:extLst>
          </p:cNvPr>
          <p:cNvGrpSpPr/>
          <p:nvPr/>
        </p:nvGrpSpPr>
        <p:grpSpPr>
          <a:xfrm>
            <a:off x="5696071" y="2936279"/>
            <a:ext cx="799857" cy="646331"/>
            <a:chOff x="3739870" y="5363877"/>
            <a:chExt cx="1879411" cy="646331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6B70A2A3-A32F-06F8-4160-734E67FEF99D}"/>
                </a:ext>
              </a:extLst>
            </p:cNvPr>
            <p:cNvSpPr/>
            <p:nvPr/>
          </p:nvSpPr>
          <p:spPr>
            <a:xfrm>
              <a:off x="4496697" y="5477268"/>
              <a:ext cx="623943" cy="4195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A067D8F0-C079-5CF7-7863-C6B5EEF85BD0}"/>
                </a:ext>
              </a:extLst>
            </p:cNvPr>
            <p:cNvSpPr txBox="1"/>
            <p:nvPr/>
          </p:nvSpPr>
          <p:spPr>
            <a:xfrm>
              <a:off x="3739870" y="5363877"/>
              <a:ext cx="187941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6233C507-212D-BD3A-046C-40E461EB816E}"/>
              </a:ext>
            </a:extLst>
          </p:cNvPr>
          <p:cNvGrpSpPr/>
          <p:nvPr/>
        </p:nvGrpSpPr>
        <p:grpSpPr>
          <a:xfrm>
            <a:off x="7579287" y="2936278"/>
            <a:ext cx="799857" cy="646331"/>
            <a:chOff x="3739870" y="5363877"/>
            <a:chExt cx="1879411" cy="646331"/>
          </a:xfrm>
        </p:grpSpPr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A0AABFDC-3F99-AF8A-D5C5-3E810C83D8ED}"/>
                </a:ext>
              </a:extLst>
            </p:cNvPr>
            <p:cNvSpPr/>
            <p:nvPr/>
          </p:nvSpPr>
          <p:spPr>
            <a:xfrm>
              <a:off x="4496697" y="5477268"/>
              <a:ext cx="623943" cy="4195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73620A76-FCAB-1027-CE26-5BD9B0A701F3}"/>
                </a:ext>
              </a:extLst>
            </p:cNvPr>
            <p:cNvSpPr txBox="1"/>
            <p:nvPr/>
          </p:nvSpPr>
          <p:spPr>
            <a:xfrm>
              <a:off x="3739870" y="5363877"/>
              <a:ext cx="187941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651E40AE-610C-9A90-6020-A447E0E63B25}"/>
              </a:ext>
            </a:extLst>
          </p:cNvPr>
          <p:cNvGrpSpPr/>
          <p:nvPr/>
        </p:nvGrpSpPr>
        <p:grpSpPr>
          <a:xfrm>
            <a:off x="9451746" y="2883974"/>
            <a:ext cx="799857" cy="646331"/>
            <a:chOff x="3739870" y="5363877"/>
            <a:chExt cx="1879411" cy="646331"/>
          </a:xfrm>
        </p:grpSpPr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DADEB6F2-2594-B5C2-65AA-5BF7FF42D98B}"/>
                </a:ext>
              </a:extLst>
            </p:cNvPr>
            <p:cNvSpPr/>
            <p:nvPr/>
          </p:nvSpPr>
          <p:spPr>
            <a:xfrm>
              <a:off x="4496697" y="5477268"/>
              <a:ext cx="623943" cy="4195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34D044F5-E759-F2C6-C00E-A655FCA21E31}"/>
                </a:ext>
              </a:extLst>
            </p:cNvPr>
            <p:cNvSpPr txBox="1"/>
            <p:nvPr/>
          </p:nvSpPr>
          <p:spPr>
            <a:xfrm>
              <a:off x="3739870" y="5363877"/>
              <a:ext cx="187941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9</a:t>
              </a:r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BDB1FC3C-5B0D-A3A4-C800-D43BCA516F70}"/>
              </a:ext>
            </a:extLst>
          </p:cNvPr>
          <p:cNvGrpSpPr/>
          <p:nvPr/>
        </p:nvGrpSpPr>
        <p:grpSpPr>
          <a:xfrm>
            <a:off x="3812855" y="3542600"/>
            <a:ext cx="799857" cy="646331"/>
            <a:chOff x="3739870" y="5363877"/>
            <a:chExt cx="1879411" cy="646331"/>
          </a:xfrm>
        </p:grpSpPr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50C49BD3-107A-23C0-F3E8-663134146000}"/>
                </a:ext>
              </a:extLst>
            </p:cNvPr>
            <p:cNvSpPr/>
            <p:nvPr/>
          </p:nvSpPr>
          <p:spPr>
            <a:xfrm>
              <a:off x="4496697" y="5477268"/>
              <a:ext cx="623943" cy="4195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AC04E039-C64D-ED0B-A746-BA0DBDC96EDA}"/>
                </a:ext>
              </a:extLst>
            </p:cNvPr>
            <p:cNvSpPr txBox="1"/>
            <p:nvPr/>
          </p:nvSpPr>
          <p:spPr>
            <a:xfrm>
              <a:off x="3739870" y="5363877"/>
              <a:ext cx="187941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5368C525-7192-6634-3302-52B6EE8E3062}"/>
              </a:ext>
            </a:extLst>
          </p:cNvPr>
          <p:cNvGrpSpPr/>
          <p:nvPr/>
        </p:nvGrpSpPr>
        <p:grpSpPr>
          <a:xfrm>
            <a:off x="5696071" y="3542599"/>
            <a:ext cx="799857" cy="646331"/>
            <a:chOff x="3739870" y="5363877"/>
            <a:chExt cx="1879411" cy="646331"/>
          </a:xfrm>
        </p:grpSpPr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41CCB9AA-F390-ECAB-8BAA-5E5BC857C10A}"/>
                </a:ext>
              </a:extLst>
            </p:cNvPr>
            <p:cNvSpPr/>
            <p:nvPr/>
          </p:nvSpPr>
          <p:spPr>
            <a:xfrm>
              <a:off x="4496697" y="5477268"/>
              <a:ext cx="623943" cy="4195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3EBCE966-A7BE-BB50-8BE3-C761A4BE9196}"/>
                </a:ext>
              </a:extLst>
            </p:cNvPr>
            <p:cNvSpPr txBox="1"/>
            <p:nvPr/>
          </p:nvSpPr>
          <p:spPr>
            <a:xfrm>
              <a:off x="3739870" y="5363877"/>
              <a:ext cx="187941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7</a:t>
              </a:r>
            </a:p>
          </p:txBody>
        </p:sp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667429A9-4EDF-64DA-E19C-6AC4BDDB7179}"/>
              </a:ext>
            </a:extLst>
          </p:cNvPr>
          <p:cNvGrpSpPr/>
          <p:nvPr/>
        </p:nvGrpSpPr>
        <p:grpSpPr>
          <a:xfrm>
            <a:off x="7568529" y="3542598"/>
            <a:ext cx="799857" cy="646331"/>
            <a:chOff x="3739870" y="5363877"/>
            <a:chExt cx="1879411" cy="646331"/>
          </a:xfrm>
        </p:grpSpPr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9DC0F747-7753-FC71-6182-8E424BAF0D04}"/>
                </a:ext>
              </a:extLst>
            </p:cNvPr>
            <p:cNvSpPr/>
            <p:nvPr/>
          </p:nvSpPr>
          <p:spPr>
            <a:xfrm>
              <a:off x="4496697" y="5477268"/>
              <a:ext cx="623943" cy="4195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DBD86912-26D1-A19A-7756-FB4BB0D91506}"/>
                </a:ext>
              </a:extLst>
            </p:cNvPr>
            <p:cNvSpPr txBox="1"/>
            <p:nvPr/>
          </p:nvSpPr>
          <p:spPr>
            <a:xfrm>
              <a:off x="3739870" y="5363877"/>
              <a:ext cx="187941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0DC0CEA3-E34E-2E9E-D794-3E74301474E1}"/>
              </a:ext>
            </a:extLst>
          </p:cNvPr>
          <p:cNvGrpSpPr/>
          <p:nvPr/>
        </p:nvGrpSpPr>
        <p:grpSpPr>
          <a:xfrm>
            <a:off x="9440988" y="3554842"/>
            <a:ext cx="799857" cy="646331"/>
            <a:chOff x="3739870" y="5363877"/>
            <a:chExt cx="1879411" cy="646331"/>
          </a:xfrm>
        </p:grpSpPr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11376320-BE6B-91C2-6EA3-AF66DADA8690}"/>
                </a:ext>
              </a:extLst>
            </p:cNvPr>
            <p:cNvSpPr/>
            <p:nvPr/>
          </p:nvSpPr>
          <p:spPr>
            <a:xfrm>
              <a:off x="4496697" y="5477268"/>
              <a:ext cx="623943" cy="4195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id="{8EDF8320-1C62-A5E7-B4CC-3AE646D107C8}"/>
                </a:ext>
              </a:extLst>
            </p:cNvPr>
            <p:cNvSpPr txBox="1"/>
            <p:nvPr/>
          </p:nvSpPr>
          <p:spPr>
            <a:xfrm>
              <a:off x="3739870" y="5363877"/>
              <a:ext cx="187941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11112CCF-3F43-6B2E-7B03-866052A0C2B6}"/>
              </a:ext>
            </a:extLst>
          </p:cNvPr>
          <p:cNvGrpSpPr/>
          <p:nvPr/>
        </p:nvGrpSpPr>
        <p:grpSpPr>
          <a:xfrm>
            <a:off x="3812855" y="4281828"/>
            <a:ext cx="799857" cy="646331"/>
            <a:chOff x="3739870" y="5363877"/>
            <a:chExt cx="1879411" cy="646331"/>
          </a:xfrm>
        </p:grpSpPr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75ABB78A-8FE6-B8E3-A0B1-1A55E337612D}"/>
                </a:ext>
              </a:extLst>
            </p:cNvPr>
            <p:cNvSpPr/>
            <p:nvPr/>
          </p:nvSpPr>
          <p:spPr>
            <a:xfrm>
              <a:off x="4496697" y="5477268"/>
              <a:ext cx="623943" cy="4195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034178C2-7BE1-ABC9-0281-B7C8A50F103D}"/>
                </a:ext>
              </a:extLst>
            </p:cNvPr>
            <p:cNvSpPr txBox="1"/>
            <p:nvPr/>
          </p:nvSpPr>
          <p:spPr>
            <a:xfrm>
              <a:off x="3739870" y="5363877"/>
              <a:ext cx="187941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F1E9B8CF-3BEB-45D4-924A-78ADD1BDA1FA}"/>
              </a:ext>
            </a:extLst>
          </p:cNvPr>
          <p:cNvGrpSpPr/>
          <p:nvPr/>
        </p:nvGrpSpPr>
        <p:grpSpPr>
          <a:xfrm>
            <a:off x="5696071" y="4281827"/>
            <a:ext cx="799857" cy="646331"/>
            <a:chOff x="3739870" y="5363877"/>
            <a:chExt cx="1879411" cy="646331"/>
          </a:xfrm>
        </p:grpSpPr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E9A5A3E6-4094-72B3-79A0-F85638720143}"/>
                </a:ext>
              </a:extLst>
            </p:cNvPr>
            <p:cNvSpPr/>
            <p:nvPr/>
          </p:nvSpPr>
          <p:spPr>
            <a:xfrm>
              <a:off x="4496697" y="5477268"/>
              <a:ext cx="623943" cy="4195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8E5531B2-B28B-B7D3-4E84-1FB4E2D9B5E7}"/>
                </a:ext>
              </a:extLst>
            </p:cNvPr>
            <p:cNvSpPr txBox="1"/>
            <p:nvPr/>
          </p:nvSpPr>
          <p:spPr>
            <a:xfrm>
              <a:off x="3739870" y="5363877"/>
              <a:ext cx="187941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6</a:t>
              </a:r>
            </a:p>
          </p:txBody>
        </p:sp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53592E59-5C4B-D7B2-E26F-8C3B4ADC4B50}"/>
              </a:ext>
            </a:extLst>
          </p:cNvPr>
          <p:cNvGrpSpPr/>
          <p:nvPr/>
        </p:nvGrpSpPr>
        <p:grpSpPr>
          <a:xfrm>
            <a:off x="7557771" y="4281826"/>
            <a:ext cx="799857" cy="646331"/>
            <a:chOff x="3739870" y="5363877"/>
            <a:chExt cx="1879411" cy="646331"/>
          </a:xfrm>
        </p:grpSpPr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AACBFFD8-8D2E-1C68-3119-C0B673CEFB02}"/>
                </a:ext>
              </a:extLst>
            </p:cNvPr>
            <p:cNvSpPr/>
            <p:nvPr/>
          </p:nvSpPr>
          <p:spPr>
            <a:xfrm>
              <a:off x="4496697" y="5477268"/>
              <a:ext cx="623943" cy="4195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C1FE2F0E-4A41-6585-E42E-6276E7E14C9E}"/>
                </a:ext>
              </a:extLst>
            </p:cNvPr>
            <p:cNvSpPr txBox="1"/>
            <p:nvPr/>
          </p:nvSpPr>
          <p:spPr>
            <a:xfrm>
              <a:off x="3739870" y="5363877"/>
              <a:ext cx="187941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E23442F1-57C6-46C1-622B-D5DB217D0221}"/>
              </a:ext>
            </a:extLst>
          </p:cNvPr>
          <p:cNvGrpSpPr/>
          <p:nvPr/>
        </p:nvGrpSpPr>
        <p:grpSpPr>
          <a:xfrm>
            <a:off x="9451746" y="4229522"/>
            <a:ext cx="799857" cy="646331"/>
            <a:chOff x="3739870" y="5363877"/>
            <a:chExt cx="1879411" cy="646331"/>
          </a:xfrm>
        </p:grpSpPr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19609E92-2D0B-D290-D43D-15514B81614E}"/>
                </a:ext>
              </a:extLst>
            </p:cNvPr>
            <p:cNvSpPr/>
            <p:nvPr/>
          </p:nvSpPr>
          <p:spPr>
            <a:xfrm>
              <a:off x="4496697" y="5477268"/>
              <a:ext cx="623943" cy="4195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E7C06901-CD21-572B-D831-CC195A1943E2}"/>
                </a:ext>
              </a:extLst>
            </p:cNvPr>
            <p:cNvSpPr txBox="1"/>
            <p:nvPr/>
          </p:nvSpPr>
          <p:spPr>
            <a:xfrm>
              <a:off x="3739870" y="5363877"/>
              <a:ext cx="187941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83546F35-81ED-F99C-7CFF-DF8B6FC9A96D}"/>
              </a:ext>
            </a:extLst>
          </p:cNvPr>
          <p:cNvGrpSpPr/>
          <p:nvPr/>
        </p:nvGrpSpPr>
        <p:grpSpPr>
          <a:xfrm>
            <a:off x="1671446" y="4922082"/>
            <a:ext cx="1228902" cy="646331"/>
            <a:chOff x="3158476" y="5363877"/>
            <a:chExt cx="2887531" cy="646331"/>
          </a:xfrm>
        </p:grpSpPr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7BA9B1EA-B50C-EA06-5A5B-9C3C54FA46FD}"/>
                </a:ext>
              </a:extLst>
            </p:cNvPr>
            <p:cNvSpPr/>
            <p:nvPr/>
          </p:nvSpPr>
          <p:spPr>
            <a:xfrm>
              <a:off x="4496697" y="5477268"/>
              <a:ext cx="623943" cy="4195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0779CF12-1798-E854-9438-FF7843A73137}"/>
                </a:ext>
              </a:extLst>
            </p:cNvPr>
            <p:cNvSpPr txBox="1"/>
            <p:nvPr/>
          </p:nvSpPr>
          <p:spPr>
            <a:xfrm>
              <a:off x="3158476" y="5363877"/>
              <a:ext cx="288753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6 841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225152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Picture 17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5" name="Rectangle 174">
            <a:extLst>
              <a:ext uri="{FF2B5EF4-FFF2-40B4-BE49-F238E27FC236}">
                <a16:creationId xmlns:a16="http://schemas.microsoft.com/office/drawing/2014/main" id="{A7E340AF-3BF5-4AC8-045A-9C9EB43BF89E}"/>
              </a:ext>
            </a:extLst>
          </p:cNvPr>
          <p:cNvSpPr/>
          <p:nvPr/>
        </p:nvSpPr>
        <p:spPr>
          <a:xfrm>
            <a:off x="75940" y="109909"/>
            <a:ext cx="885588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Mỗi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chữ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sau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thuộc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hàng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ED803A95-724F-E38E-C39A-45A3E4F43DAF}"/>
              </a:ext>
            </a:extLst>
          </p:cNvPr>
          <p:cNvSpPr/>
          <p:nvPr/>
        </p:nvSpPr>
        <p:spPr>
          <a:xfrm>
            <a:off x="-12323" y="1115771"/>
            <a:ext cx="186782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a) 3 492</a:t>
            </a: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19AD40F9-6D94-864E-0BB3-149302D315EE}"/>
              </a:ext>
            </a:extLst>
          </p:cNvPr>
          <p:cNvSpPr/>
          <p:nvPr/>
        </p:nvSpPr>
        <p:spPr>
          <a:xfrm>
            <a:off x="-23543" y="3812962"/>
            <a:ext cx="18902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 1 807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BF56DFF8-F3C2-21C7-4756-D85F7CCE51BC}"/>
              </a:ext>
            </a:extLst>
          </p:cNvPr>
          <p:cNvSpPr txBox="1"/>
          <p:nvPr/>
        </p:nvSpPr>
        <p:spPr>
          <a:xfrm>
            <a:off x="0" y="1976248"/>
            <a:ext cx="123621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Số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3 492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Chữ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số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3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thuộc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hàng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nghìn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chữ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số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4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thuộc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hàng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trăm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chữ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số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9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thuộc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hàng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chục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chữ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số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2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thuộc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hàng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đơn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vị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8EAE8A56-4C59-9ADF-CC09-949FC749A50A}"/>
              </a:ext>
            </a:extLst>
          </p:cNvPr>
          <p:cNvSpPr txBox="1"/>
          <p:nvPr/>
        </p:nvSpPr>
        <p:spPr>
          <a:xfrm>
            <a:off x="-85074" y="4710483"/>
            <a:ext cx="123621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Số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1 807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Chữ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số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1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thuộc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hàng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nghìn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chữ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số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8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thuộc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hàng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trăm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chữ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số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0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thuộc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hàng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chục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chữ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số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7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thuộc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hàng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đơn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vị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135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/>
      <p:bldP spid="176" grpId="0"/>
      <p:bldP spid="177" grpId="0"/>
      <p:bldP spid="178" grpId="0"/>
      <p:bldP spid="17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29B177C-B3B7-5850-4D3E-3A208D680452}"/>
              </a:ext>
            </a:extLst>
          </p:cNvPr>
          <p:cNvSpPr/>
          <p:nvPr/>
        </p:nvSpPr>
        <p:spPr>
          <a:xfrm>
            <a:off x="590177" y="825841"/>
            <a:ext cx="1087227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3. 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sát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tranh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rồi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biết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tất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cả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bao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nhiêu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viên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quả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trứng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gà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D08FDE-E925-AF3C-F409-B1807F544DA9}"/>
              </a:ext>
            </a:extLst>
          </p:cNvPr>
          <p:cNvSpPr txBox="1"/>
          <p:nvPr/>
        </p:nvSpPr>
        <p:spPr>
          <a:xfrm>
            <a:off x="1672340" y="5272052"/>
            <a:ext cx="5737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Có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tất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cả</a:t>
            </a:r>
            <a:r>
              <a:rPr lang="en-US" sz="3600" b="1" dirty="0">
                <a:solidFill>
                  <a:srgbClr val="FF0000"/>
                </a:solidFill>
              </a:rPr>
              <a:t> 2 330 </a:t>
            </a:r>
            <a:r>
              <a:rPr lang="en-US" sz="3600" b="1" dirty="0" err="1">
                <a:solidFill>
                  <a:srgbClr val="FF0000"/>
                </a:solidFill>
              </a:rPr>
              <a:t>quả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trứng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gà</a:t>
            </a:r>
            <a:r>
              <a:rPr lang="en-US" sz="3600" b="1" dirty="0">
                <a:solidFill>
                  <a:srgbClr val="FF0000"/>
                </a:solidFill>
              </a:rPr>
              <a:t>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AC18EB5-9BD2-3928-2591-01518586D0AB}"/>
              </a:ext>
            </a:extLst>
          </p:cNvPr>
          <p:cNvGrpSpPr/>
          <p:nvPr/>
        </p:nvGrpSpPr>
        <p:grpSpPr>
          <a:xfrm>
            <a:off x="673635" y="1410509"/>
            <a:ext cx="10897726" cy="2979110"/>
            <a:chOff x="337970" y="808772"/>
            <a:chExt cx="10897726" cy="297911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A11F217-CC30-9DD7-9B36-2A0030D42E2B}"/>
                </a:ext>
              </a:extLst>
            </p:cNvPr>
            <p:cNvSpPr/>
            <p:nvPr/>
          </p:nvSpPr>
          <p:spPr>
            <a:xfrm>
              <a:off x="337970" y="808772"/>
              <a:ext cx="10897726" cy="2979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E235C8F-0F70-76BE-AC51-61308E299127}"/>
                </a:ext>
              </a:extLst>
            </p:cNvPr>
            <p:cNvGrpSpPr/>
            <p:nvPr/>
          </p:nvGrpSpPr>
          <p:grpSpPr>
            <a:xfrm>
              <a:off x="956304" y="1114196"/>
              <a:ext cx="1578466" cy="1238279"/>
              <a:chOff x="956304" y="1114196"/>
              <a:chExt cx="1578466" cy="1238279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8571CB78-DC5B-60DB-914C-9FD7037D3B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56304" y="1114196"/>
                <a:ext cx="1578466" cy="1238279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44532E2-EA43-79B5-3985-9871A4357D05}"/>
                  </a:ext>
                </a:extLst>
              </p:cNvPr>
              <p:cNvSpPr txBox="1"/>
              <p:nvPr/>
            </p:nvSpPr>
            <p:spPr>
              <a:xfrm>
                <a:off x="1048307" y="1701061"/>
                <a:ext cx="1394459" cy="461665"/>
              </a:xfrm>
              <a:prstGeom prst="rect">
                <a:avLst/>
              </a:prstGeom>
              <a:solidFill>
                <a:srgbClr val="DDBA9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1000 </a:t>
                </a:r>
                <a:r>
                  <a:rPr lang="en-US" sz="2400" b="1" dirty="0" err="1"/>
                  <a:t>quả</a:t>
                </a:r>
                <a:endParaRPr lang="en-US" sz="2400" b="1" dirty="0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968F87E-AE23-804B-75D1-0726F1AF948F}"/>
                </a:ext>
              </a:extLst>
            </p:cNvPr>
            <p:cNvGrpSpPr/>
            <p:nvPr/>
          </p:nvGrpSpPr>
          <p:grpSpPr>
            <a:xfrm>
              <a:off x="2626773" y="1114196"/>
              <a:ext cx="1578466" cy="1238279"/>
              <a:chOff x="956304" y="1114196"/>
              <a:chExt cx="1578466" cy="1238279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AA037B68-7E27-D3FD-E2F2-BBD737BD4E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56304" y="1114196"/>
                <a:ext cx="1578466" cy="1238279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4E88D51-B187-7508-42F2-F8073CEF4DCB}"/>
                  </a:ext>
                </a:extLst>
              </p:cNvPr>
              <p:cNvSpPr txBox="1"/>
              <p:nvPr/>
            </p:nvSpPr>
            <p:spPr>
              <a:xfrm>
                <a:off x="1048307" y="1701061"/>
                <a:ext cx="1394459" cy="461665"/>
              </a:xfrm>
              <a:prstGeom prst="rect">
                <a:avLst/>
              </a:prstGeom>
              <a:solidFill>
                <a:srgbClr val="DDBA9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1000 </a:t>
                </a:r>
                <a:r>
                  <a:rPr lang="en-US" sz="2400" b="1" dirty="0" err="1"/>
                  <a:t>quả</a:t>
                </a:r>
                <a:endParaRPr lang="en-US" sz="2400" b="1" dirty="0"/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84B8670-AC4C-DA41-76F7-D0BC53CF3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32649" y="1237286"/>
              <a:ext cx="2379070" cy="134721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70AEE2F-C3A0-9CE2-29DE-62346EB067EC}"/>
                </a:ext>
              </a:extLst>
            </p:cNvPr>
            <p:cNvSpPr txBox="1"/>
            <p:nvPr/>
          </p:nvSpPr>
          <p:spPr>
            <a:xfrm rot="517910">
              <a:off x="5197638" y="1741615"/>
              <a:ext cx="862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100 </a:t>
              </a:r>
              <a:r>
                <a:rPr lang="en-US" sz="1600" b="1" dirty="0" err="1"/>
                <a:t>quả</a:t>
              </a:r>
              <a:endParaRPr lang="en-US" sz="1600" b="1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A9FB435-6EC9-9D3F-2F80-CD941B513337}"/>
                </a:ext>
              </a:extLst>
            </p:cNvPr>
            <p:cNvSpPr txBox="1"/>
            <p:nvPr/>
          </p:nvSpPr>
          <p:spPr>
            <a:xfrm rot="340473">
              <a:off x="5149041" y="2214081"/>
              <a:ext cx="9485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100 </a:t>
              </a:r>
              <a:r>
                <a:rPr lang="en-US" sz="1600" b="1" dirty="0" err="1"/>
                <a:t>quả</a:t>
              </a:r>
              <a:endParaRPr lang="en-US" sz="1600" b="1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74DC8D6-F1C6-209C-4624-91F55339D544}"/>
                </a:ext>
              </a:extLst>
            </p:cNvPr>
            <p:cNvSpPr txBox="1"/>
            <p:nvPr/>
          </p:nvSpPr>
          <p:spPr>
            <a:xfrm rot="20985477">
              <a:off x="6374117" y="2076894"/>
              <a:ext cx="862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100 </a:t>
              </a:r>
              <a:r>
                <a:rPr lang="en-US" sz="1600" b="1" dirty="0" err="1"/>
                <a:t>quả</a:t>
              </a:r>
              <a:endParaRPr lang="en-US" sz="1600" b="1" dirty="0"/>
            </a:p>
          </p:txBody>
        </p:sp>
      </p:grpSp>
      <p:pic>
        <p:nvPicPr>
          <p:cNvPr id="32" name="Picture 2" descr="Trứng gà 10 quả">
            <a:extLst>
              <a:ext uri="{FF2B5EF4-FFF2-40B4-BE49-F238E27FC236}">
                <a16:creationId xmlns:a16="http://schemas.microsoft.com/office/drawing/2014/main" id="{8FCF7BA9-0E2B-9CF3-ED84-F474442191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" t="22565" r="10031" b="11650"/>
          <a:stretch/>
        </p:blipFill>
        <p:spPr bwMode="auto">
          <a:xfrm>
            <a:off x="8253458" y="2254795"/>
            <a:ext cx="890121" cy="68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Trứng gà 10 quả">
            <a:extLst>
              <a:ext uri="{FF2B5EF4-FFF2-40B4-BE49-F238E27FC236}">
                <a16:creationId xmlns:a16="http://schemas.microsoft.com/office/drawing/2014/main" id="{AA6EE239-2E2B-6192-DB73-620BE6346E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" t="22565" r="10031" b="11650"/>
          <a:stretch/>
        </p:blipFill>
        <p:spPr bwMode="auto">
          <a:xfrm>
            <a:off x="9214312" y="2213951"/>
            <a:ext cx="890121" cy="68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Trứng gà 10 quả">
            <a:extLst>
              <a:ext uri="{FF2B5EF4-FFF2-40B4-BE49-F238E27FC236}">
                <a16:creationId xmlns:a16="http://schemas.microsoft.com/office/drawing/2014/main" id="{EC96C22D-4CCB-9E85-B981-74D5E71AF4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" t="22565" r="10031" b="11650"/>
          <a:stretch/>
        </p:blipFill>
        <p:spPr bwMode="auto">
          <a:xfrm>
            <a:off x="10104433" y="2335072"/>
            <a:ext cx="890121" cy="68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847F4EE-DAC5-8206-6959-948ACBFD0438}"/>
              </a:ext>
            </a:extLst>
          </p:cNvPr>
          <p:cNvSpPr txBox="1"/>
          <p:nvPr/>
        </p:nvSpPr>
        <p:spPr>
          <a:xfrm>
            <a:off x="1943196" y="3351328"/>
            <a:ext cx="1670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thùng</a:t>
            </a:r>
            <a:endParaRPr lang="en-US" sz="28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05F0719-4CC1-471D-1C19-7106D8D468D1}"/>
              </a:ext>
            </a:extLst>
          </p:cNvPr>
          <p:cNvSpPr txBox="1"/>
          <p:nvPr/>
        </p:nvSpPr>
        <p:spPr>
          <a:xfrm>
            <a:off x="5612463" y="3333573"/>
            <a:ext cx="1670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hộp</a:t>
            </a:r>
            <a:endParaRPr lang="en-US" sz="28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9368925-6663-FD42-8A44-CAEF2860A2DB}"/>
              </a:ext>
            </a:extLst>
          </p:cNvPr>
          <p:cNvSpPr txBox="1"/>
          <p:nvPr/>
        </p:nvSpPr>
        <p:spPr>
          <a:xfrm>
            <a:off x="8824137" y="3296004"/>
            <a:ext cx="1670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khay</a:t>
            </a:r>
            <a:endParaRPr lang="en-US" sz="2800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57CDFF-8A2B-B908-93D1-98936DDB0514}"/>
              </a:ext>
            </a:extLst>
          </p:cNvPr>
          <p:cNvSpPr txBox="1"/>
          <p:nvPr/>
        </p:nvSpPr>
        <p:spPr>
          <a:xfrm>
            <a:off x="1689838" y="3800471"/>
            <a:ext cx="2177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 </a:t>
            </a:r>
            <a:r>
              <a:rPr lang="en-US" sz="3600" b="1" dirty="0" err="1">
                <a:solidFill>
                  <a:srgbClr val="FF0000"/>
                </a:solidFill>
              </a:rPr>
              <a:t>nghìn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53D8BF4-5908-66F1-BCAC-86082A71DBBC}"/>
              </a:ext>
            </a:extLst>
          </p:cNvPr>
          <p:cNvSpPr txBox="1"/>
          <p:nvPr/>
        </p:nvSpPr>
        <p:spPr>
          <a:xfrm>
            <a:off x="5327832" y="3856793"/>
            <a:ext cx="2177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 </a:t>
            </a:r>
            <a:r>
              <a:rPr lang="en-US" sz="3600" b="1" dirty="0" err="1">
                <a:solidFill>
                  <a:srgbClr val="FF0000"/>
                </a:solidFill>
              </a:rPr>
              <a:t>trăm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708513F-B628-56A6-A39D-E25B135FB54B}"/>
              </a:ext>
            </a:extLst>
          </p:cNvPr>
          <p:cNvSpPr txBox="1"/>
          <p:nvPr/>
        </p:nvSpPr>
        <p:spPr>
          <a:xfrm>
            <a:off x="8449596" y="3854104"/>
            <a:ext cx="2177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 </a:t>
            </a:r>
            <a:r>
              <a:rPr lang="en-US" sz="3600" b="1" dirty="0" err="1">
                <a:solidFill>
                  <a:srgbClr val="FF0000"/>
                </a:solidFill>
              </a:rPr>
              <a:t>chục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10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938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 noProof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vi-VN" sz="4000" b="1">
                <a:solidFill>
                  <a:srgbClr val="002060"/>
                </a:solidFill>
                <a:sym typeface="+mn-ea"/>
              </a:rPr>
              <a:t>1. 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en-US" sz="4000" b="1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32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1032</TotalTime>
  <Words>318</Words>
  <Application>Microsoft Office PowerPoint</Application>
  <PresentationFormat>Widescreen</PresentationFormat>
  <Paragraphs>90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UTM Alexander</vt:lpstr>
      <vt:lpstr>Calibri Light</vt:lpstr>
      <vt:lpstr>UTM HelvetIns</vt:lpstr>
      <vt:lpstr>Calibri</vt:lpstr>
      <vt:lpstr>Verdana</vt:lpstr>
      <vt:lpstr>Tahoma</vt:lpstr>
      <vt:lpstr>方正少儿简体</vt:lpstr>
      <vt:lpstr>Fujiyama</vt:lpstr>
      <vt:lpstr>Arial</vt:lpstr>
      <vt:lpstr>UTM Davida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Hoai Thu</dc:creator>
  <cp:lastModifiedBy>ADMIN</cp:lastModifiedBy>
  <cp:revision>51</cp:revision>
  <dcterms:created xsi:type="dcterms:W3CDTF">2023-04-09T01:12:44Z</dcterms:created>
  <dcterms:modified xsi:type="dcterms:W3CDTF">2023-07-20T07:27:59Z</dcterms:modified>
</cp:coreProperties>
</file>