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0" r:id="rId3"/>
    <p:sldId id="261" r:id="rId4"/>
    <p:sldId id="257" r:id="rId5"/>
    <p:sldId id="258" r:id="rId6"/>
    <p:sldId id="266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AC599"/>
    <a:srgbClr val="F1F8E8"/>
    <a:srgbClr val="4472C4"/>
    <a:srgbClr val="00803E"/>
    <a:srgbClr val="E39719"/>
    <a:srgbClr val="A65A2B"/>
    <a:srgbClr val="A95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76E3F-74ED-4759-8066-98CAD6EDA519}" type="datetimeFigureOut">
              <a:rPr lang="en-US" smtClean="0"/>
              <a:t>27/01/2026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048D9-C00D-4EE2-8C22-BB5CC1C0A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816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76DE7-347A-4773-BE85-047D6656B8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ECDEED-6BA0-4000-9124-04DCAE2F5A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F00DA-84C4-423C-BD9C-E68DC9EA8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3EF3-4AD5-49BC-BDFE-29D39B563B2B}" type="datetimeFigureOut">
              <a:rPr lang="en-US" smtClean="0"/>
              <a:t>27/01/2026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D4CFC-CBBE-4112-9F49-F712D7746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0EBAA-5702-4B2C-BE53-048C79210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3FE-C8E1-4070-9086-823B76A5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634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31A73-E4F2-477D-9BF2-66FC31D05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C178FF-5A4A-47C4-8BF8-91FFDD1846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4CBE6-E920-450B-9E15-414E25DE1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3EF3-4AD5-49BC-BDFE-29D39B563B2B}" type="datetimeFigureOut">
              <a:rPr lang="en-US" smtClean="0"/>
              <a:t>27/01/2026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5C230-BCE1-475E-B2D0-3E18DB83A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092B8-A0A3-49FA-8EC2-AB553A6C1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3FE-C8E1-4070-9086-823B76A5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886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F6BAD6-027F-4983-9420-F3131F9FF1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6426FE-4EB8-421A-BE34-153B25846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F5296-9376-4D66-AEC3-9CA8DE0D1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3EF3-4AD5-49BC-BDFE-29D39B563B2B}" type="datetimeFigureOut">
              <a:rPr lang="en-US" smtClean="0"/>
              <a:t>27/01/2026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87F8FD-40A1-4EDE-A6D9-844DBA1FD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0F844-F66F-4DB2-B4D3-93FF31CB9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3FE-C8E1-4070-9086-823B76A5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04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F4DB7-3C3C-4E22-99AD-A344ADE1E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1CC4B-6F1F-4160-8E29-DE6C8C54B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C6952-B6A6-4ED8-A47C-504AA12BB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3EF3-4AD5-49BC-BDFE-29D39B563B2B}" type="datetimeFigureOut">
              <a:rPr lang="en-US" smtClean="0"/>
              <a:t>27/01/2026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BB107-5B50-43FC-89F2-872F4BC46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59150-56B8-4B31-86B3-F6E6A0281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3FE-C8E1-4070-9086-823B76A5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64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BF132-CDC1-44B5-B7AF-35FD2FCE8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050864-DE22-4EE2-9D5E-52860CC31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76861-0D2F-4CFB-B2A5-3792AEA6F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3EF3-4AD5-49BC-BDFE-29D39B563B2B}" type="datetimeFigureOut">
              <a:rPr lang="en-US" smtClean="0"/>
              <a:t>27/01/2026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9591B-2302-480D-8C76-4D04AB5DB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9BCAF-FA42-40F1-A84F-347C32EF9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3FE-C8E1-4070-9086-823B76A5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05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3D5BD-0F3F-44C3-8402-10C2CF413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CF337-3172-4E51-A456-3663942059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5F055A-B70D-472D-8434-D7F3F8DBC5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741CDB-D64F-4081-A385-8732BBDDF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3EF3-4AD5-49BC-BDFE-29D39B563B2B}" type="datetimeFigureOut">
              <a:rPr lang="en-US" smtClean="0"/>
              <a:t>27/01/2026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10CA51-1F23-42FB-A8F1-F142EB623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0839CF-8E51-4D4B-BBC8-0D4747CCE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3FE-C8E1-4070-9086-823B76A5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27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64E8D-B8F3-4417-92D5-C0735FA7B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2D330D-2752-4CB4-8EF5-7B086B391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966A56-DC42-4E40-9DB2-DFE80D403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56540F-406F-41CA-B6E4-D0AC5CFDC7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2CCA1B-A8D8-4D0F-85D9-B7F1B580EA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3CE101-0204-4E13-A2B4-2D6223DAA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3EF3-4AD5-49BC-BDFE-29D39B563B2B}" type="datetimeFigureOut">
              <a:rPr lang="en-US" smtClean="0"/>
              <a:t>27/01/2026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E5E530-DEE3-48D8-952E-9DD253A24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0E7DEA-F992-42F0-93BC-35E3E900F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3FE-C8E1-4070-9086-823B76A5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93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1DC33-3E4C-46E7-A3F0-B96170A71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A14845-8286-4E49-BC4E-247B4CC72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3EF3-4AD5-49BC-BDFE-29D39B563B2B}" type="datetimeFigureOut">
              <a:rPr lang="en-US" smtClean="0"/>
              <a:t>27/01/2026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62254-B769-4F72-8BE9-6B33C4F52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AD38BE-7EB6-4A7D-858F-9999A1FFB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3FE-C8E1-4070-9086-823B76A5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735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B36718-3BA7-419B-A8A8-746310B08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3EF3-4AD5-49BC-BDFE-29D39B563B2B}" type="datetimeFigureOut">
              <a:rPr lang="en-US" smtClean="0"/>
              <a:t>27/01/2026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9D3B62-034B-49FD-829E-4DAA13382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787F6A-79B8-43C1-9EEB-B4441B8E5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3FE-C8E1-4070-9086-823B76A5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957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9C03D-34D1-4650-A2F9-3D271BECD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FE24A-0E99-4456-8130-B4B32C424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BE5120-BB69-43B0-8472-9D59937CC3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0EC23C-5A84-4262-91E2-48C774186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3EF3-4AD5-49BC-BDFE-29D39B563B2B}" type="datetimeFigureOut">
              <a:rPr lang="en-US" smtClean="0"/>
              <a:t>27/01/2026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3C1A06-A92B-44FE-A6DF-9872A29EF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45F379-F3B3-44D3-BFBC-F14806F81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3FE-C8E1-4070-9086-823B76A5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154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C33CA-02B1-4767-B3A3-239D1FF32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3C65FB-EA38-4571-86A0-3DE1EED9EC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222880-E025-4D19-9512-030591A74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01BBD4-321B-46D9-82CE-C9A99FBD6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3EF3-4AD5-49BC-BDFE-29D39B563B2B}" type="datetimeFigureOut">
              <a:rPr lang="en-US" smtClean="0"/>
              <a:t>27/01/2026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A7B48D-AD05-417E-BCAB-A53FABDBD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8DA98B-50E9-44D2-A6BC-575E4594A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3FE-C8E1-4070-9086-823B76A5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79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A5EBDB-D324-4758-9B2A-219B4A270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05826-05C6-4B55-B73E-1034265CD9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A25F0-C970-483E-92EA-3C1546021E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C3EF3-4AD5-49BC-BDFE-29D39B563B2B}" type="datetimeFigureOut">
              <a:rPr lang="en-US" smtClean="0"/>
              <a:t>27/01/2026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0F523-04A7-4E0B-B5FB-3A47B36DC9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2E590-FEF7-4A6E-AB3D-FF79DA930B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463FE-C8E1-4070-9086-823B76A5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30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6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666251" y="990893"/>
            <a:ext cx="8859499" cy="2187776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err="1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kumimoji="0" lang="en-US" altLang="zh-CN" sz="6000" b="0" i="0" u="none" strike="noStrike" kern="800" cap="none" spc="0" normalizeH="0" baseline="0" noProof="0" dirty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6000" kern="800" noProof="0" dirty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97</a:t>
            </a:r>
            <a:endParaRPr kumimoji="0" lang="en-US" altLang="zh-CN" sz="6000" b="0" i="0" u="none" strike="noStrike" kern="800" cap="none" spc="0" normalizeH="0" baseline="0" noProof="0" dirty="0">
              <a:ln w="28575"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UTM HelvetIns" pitchFamily="2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LUYỆN</a:t>
            </a:r>
            <a:r>
              <a:rPr kumimoji="0" lang="en-US" altLang="zh-CN" sz="6000" b="0" i="0" u="none" strike="noStrike" kern="800" cap="none" spc="0" normalizeH="0" noProof="0" dirty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TẬP</a:t>
            </a:r>
            <a:endParaRPr kumimoji="0" lang="zh-CN" altLang="en-US" sz="60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7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2648188" y="4158873"/>
            <a:ext cx="7456394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libri" panose="020F0502020204030204"/>
              </a:rPr>
              <a:t>hai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noProof="0" dirty="0">
                <a:solidFill>
                  <a:prstClr val="black"/>
                </a:solidFill>
                <a:latin typeface="Calibri" panose="020F0502020204030204"/>
              </a:rPr>
              <a:t>13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3285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455" y="806032"/>
            <a:ext cx="11550672" cy="2733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Thứ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ngày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tháng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năm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….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97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Luyện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tập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885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66D68A-2816-4DFC-8031-6D13609A7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3015658" y="1044160"/>
            <a:ext cx="5941911" cy="2554543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54">
              <a:defRPr/>
            </a:pPr>
            <a:r>
              <a:rPr lang="en-US" altLang="zh-CN" sz="8000" kern="800" dirty="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THỰC HÀNH</a:t>
            </a:r>
          </a:p>
          <a:p>
            <a:pPr algn="ctr" defTabSz="914354">
              <a:defRPr/>
            </a:pPr>
            <a:r>
              <a:rPr lang="en-US" altLang="zh-CN" sz="8000" kern="800" dirty="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LUYỆN TẬP</a:t>
            </a:r>
            <a:endParaRPr lang="zh-CN" altLang="en-US" sz="8000" kern="800" dirty="0">
              <a:ln w="28575">
                <a:noFill/>
              </a:ln>
              <a:solidFill>
                <a:srgbClr val="00206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21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D3BF8E3F-9BE6-26A0-EE4A-629771104BA7}"/>
              </a:ext>
            </a:extLst>
          </p:cNvPr>
          <p:cNvSpPr/>
          <p:nvPr/>
        </p:nvSpPr>
        <p:spPr>
          <a:xfrm>
            <a:off x="1126809" y="326359"/>
            <a:ext cx="1075508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u="sng" cap="none" spc="0" dirty="0" err="1">
                <a:ln w="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u="sng" cap="none" spc="0" dirty="0">
                <a:ln w="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4000" b="1" cap="none" spc="0" dirty="0">
                <a:ln w="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cap="none" spc="0" dirty="0">
                <a:ln w="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b="1" cap="none" spc="0" dirty="0">
                <a:ln w="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cap="none" spc="0" dirty="0">
                <a:ln w="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000" b="1" cap="none" spc="0" dirty="0">
                <a:ln w="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cap="none" spc="0" dirty="0" err="1">
                <a:ln w="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b="1" cap="none" spc="0" dirty="0">
                <a:ln w="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4000" b="1" cap="none" spc="0" dirty="0">
                <a:ln w="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các </a:t>
            </a:r>
            <a:r>
              <a:rPr lang="en-US" sz="4000" b="1" cap="none" spc="0" dirty="0" err="1">
                <a:ln w="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4000" b="1" cap="none" spc="0" dirty="0">
                <a:ln w="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4000" b="1" cap="none" spc="0" dirty="0">
                <a:ln w="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cap="none" spc="0" dirty="0">
                <a:ln w="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cap="none" spc="0" dirty="0">
                <a:ln w="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000" b="1" cap="none" spc="0" dirty="0">
                <a:ln w="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b="1" cap="none" spc="0" dirty="0">
                <a:ln w="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đây: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B94387A-0E5D-B56F-4944-79F1E82A2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9132" y="910441"/>
            <a:ext cx="3999323" cy="350550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EBADEDA-DB43-5149-B2A0-9A2E6F184F83}"/>
              </a:ext>
            </a:extLst>
          </p:cNvPr>
          <p:cNvSpPr txBox="1"/>
          <p:nvPr/>
        </p:nvSpPr>
        <p:spPr>
          <a:xfrm>
            <a:off x="2018079" y="3185671"/>
            <a:ext cx="63572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kumimoji="0" lang="en-US" sz="40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40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40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kumimoji="0" lang="en-US" sz="40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40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O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E6C49DE-A9E7-6268-E14E-1DB4B9589664}"/>
              </a:ext>
            </a:extLst>
          </p:cNvPr>
          <p:cNvSpPr txBox="1"/>
          <p:nvPr/>
        </p:nvSpPr>
        <p:spPr>
          <a:xfrm>
            <a:off x="2366602" y="4062798"/>
            <a:ext cx="733424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b="1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kumimoji="0" lang="en-US" sz="40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40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40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kumimoji="0" lang="en-US" sz="40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40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MN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FB9F40A-7859-F9B0-1869-F248085054E9}"/>
              </a:ext>
            </a:extLst>
          </p:cNvPr>
          <p:cNvSpPr txBox="1"/>
          <p:nvPr/>
        </p:nvSpPr>
        <p:spPr>
          <a:xfrm>
            <a:off x="2491150" y="5311665"/>
            <a:ext cx="72097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kumimoji="0" lang="en-US" sz="4000" b="1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kumimoji="0" lang="en-US" sz="40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kumimoji="0" lang="en-US" sz="40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40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40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kumimoji="0" lang="en-US" sz="40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40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OD, OE, OM,ON.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29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EE01229-1785-7318-657F-6490AD3022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4128" y="1662228"/>
            <a:ext cx="2576236" cy="159821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98FE493F-2784-930E-082B-602D783EF3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3771" y="4762955"/>
            <a:ext cx="5258254" cy="1973602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F7885063-ECF7-6E7A-53A3-CF23962B6EB1}"/>
              </a:ext>
            </a:extLst>
          </p:cNvPr>
          <p:cNvSpPr txBox="1"/>
          <p:nvPr/>
        </p:nvSpPr>
        <p:spPr>
          <a:xfrm>
            <a:off x="352243" y="137458"/>
            <a:ext cx="16270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C4E3F49-783C-945C-7ED9-1654EBB5C6C6}"/>
              </a:ext>
            </a:extLst>
          </p:cNvPr>
          <p:cNvSpPr txBox="1"/>
          <p:nvPr/>
        </p:nvSpPr>
        <p:spPr>
          <a:xfrm>
            <a:off x="1165757" y="777234"/>
            <a:ext cx="11173643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7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kumimoji="0" lang="en-US" sz="3700" b="1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37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700" b="1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kumimoji="0" lang="en-US" sz="37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700" b="1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mâm</a:t>
            </a:r>
            <a:r>
              <a:rPr kumimoji="0" lang="en-US" sz="37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700" b="1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kumimoji="0" lang="en-US" sz="37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700" b="1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37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700" b="1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kumimoji="0" lang="en-US" sz="37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700" b="1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7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700" b="1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37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700" b="1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kumimoji="0" lang="en-US" sz="37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r>
              <a:rPr kumimoji="0" lang="en-US" sz="37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m. </a:t>
            </a:r>
            <a:r>
              <a:rPr kumimoji="0" lang="en-US" sz="3700" b="1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kumimoji="0" lang="en-US" sz="37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kumimoji="0" lang="en-US" sz="37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700" b="1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kumimoji="0" lang="en-US" sz="37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700" b="1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7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700" b="1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kumimoji="0" lang="en-US" sz="37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700" b="1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mâm</a:t>
            </a:r>
            <a:r>
              <a:rPr kumimoji="0" lang="en-US" sz="37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700" b="1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37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700" b="1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7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m.</a:t>
            </a:r>
            <a:endParaRPr lang="en-US" sz="37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1A6104C-429C-061A-0DAF-01C59590DC75}"/>
              </a:ext>
            </a:extLst>
          </p:cNvPr>
          <p:cNvSpPr txBox="1"/>
          <p:nvPr/>
        </p:nvSpPr>
        <p:spPr>
          <a:xfrm>
            <a:off x="2313577" y="3260438"/>
            <a:ext cx="9062636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7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kumimoji="0" lang="en-US" sz="3700" b="1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37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700" b="1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kumimoji="0" lang="en-US" sz="37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700" b="1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r>
              <a:rPr kumimoji="0" lang="en-US" sz="37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700" b="1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kumimoji="0" lang="en-US" sz="37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700" b="1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37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700" b="1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kumimoji="0" lang="en-US" sz="37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700" b="1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7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700" b="1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kumimoji="0" lang="en-US" sz="37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700" b="1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kumimoji="0" lang="en-US" sz="37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82m. </a:t>
            </a:r>
            <a:r>
              <a:rPr kumimoji="0" lang="en-US" sz="3700" b="1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kumimoji="0" lang="en-US" sz="37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700" b="1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37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700" b="1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kumimoji="0" lang="en-US" sz="37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700" b="1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7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700" b="1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kumimoji="0" lang="en-US" sz="37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700" b="1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r>
              <a:rPr kumimoji="0" lang="en-US" sz="37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700" b="1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37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700" b="1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7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m.</a:t>
            </a:r>
            <a:endParaRPr lang="en-US" sz="37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8" name="Rectangle: Rounded Corners 14">
            <a:extLst>
              <a:ext uri="{FF2B5EF4-FFF2-40B4-BE49-F238E27FC236}">
                <a16:creationId xmlns:a16="http://schemas.microsoft.com/office/drawing/2014/main" id="{2E287D1E-96B8-F6FF-FE85-67560BCFD5DE}"/>
              </a:ext>
            </a:extLst>
          </p:cNvPr>
          <p:cNvSpPr/>
          <p:nvPr/>
        </p:nvSpPr>
        <p:spPr>
          <a:xfrm>
            <a:off x="7912174" y="1444150"/>
            <a:ext cx="522514" cy="4361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?</a:t>
            </a:r>
          </a:p>
        </p:txBody>
      </p:sp>
      <p:sp>
        <p:nvSpPr>
          <p:cNvPr id="49" name="Rectangle: Rounded Corners 15">
            <a:extLst>
              <a:ext uri="{FF2B5EF4-FFF2-40B4-BE49-F238E27FC236}">
                <a16:creationId xmlns:a16="http://schemas.microsoft.com/office/drawing/2014/main" id="{53A99A2E-400F-CFA3-CF11-9EAE37FD9246}"/>
              </a:ext>
            </a:extLst>
          </p:cNvPr>
          <p:cNvSpPr/>
          <p:nvPr/>
        </p:nvSpPr>
        <p:spPr>
          <a:xfrm>
            <a:off x="7911000" y="1444150"/>
            <a:ext cx="522514" cy="4361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32</a:t>
            </a:r>
          </a:p>
        </p:txBody>
      </p:sp>
      <p:sp>
        <p:nvSpPr>
          <p:cNvPr id="50" name="Rectangle: Rounded Corners 17">
            <a:extLst>
              <a:ext uri="{FF2B5EF4-FFF2-40B4-BE49-F238E27FC236}">
                <a16:creationId xmlns:a16="http://schemas.microsoft.com/office/drawing/2014/main" id="{D8828FC6-D98C-B2EF-5833-0466F2D4ECB4}"/>
              </a:ext>
            </a:extLst>
          </p:cNvPr>
          <p:cNvSpPr/>
          <p:nvPr/>
        </p:nvSpPr>
        <p:spPr>
          <a:xfrm>
            <a:off x="10158449" y="3973016"/>
            <a:ext cx="423797" cy="4361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?</a:t>
            </a:r>
          </a:p>
        </p:txBody>
      </p:sp>
      <p:sp>
        <p:nvSpPr>
          <p:cNvPr id="51" name="Rectangle: Rounded Corners 16">
            <a:extLst>
              <a:ext uri="{FF2B5EF4-FFF2-40B4-BE49-F238E27FC236}">
                <a16:creationId xmlns:a16="http://schemas.microsoft.com/office/drawing/2014/main" id="{283D0EDF-5824-C680-AFEF-6FC85E382977}"/>
              </a:ext>
            </a:extLst>
          </p:cNvPr>
          <p:cNvSpPr/>
          <p:nvPr/>
        </p:nvSpPr>
        <p:spPr>
          <a:xfrm>
            <a:off x="10139390" y="3973016"/>
            <a:ext cx="498130" cy="4361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164</a:t>
            </a:r>
          </a:p>
        </p:txBody>
      </p:sp>
    </p:spTree>
    <p:extLst>
      <p:ext uri="{BB962C8B-B14F-4D97-AF65-F5344CB8AC3E}">
        <p14:creationId xmlns:p14="http://schemas.microsoft.com/office/powerpoint/2010/main" val="123232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B97F392-C726-CD86-26EB-87F8BCD7BD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70"/>
          <a:stretch/>
        </p:blipFill>
        <p:spPr>
          <a:xfrm>
            <a:off x="388620" y="548005"/>
            <a:ext cx="7912100" cy="5446599"/>
          </a:xfrm>
          <a:prstGeom prst="rect">
            <a:avLst/>
          </a:prstGeom>
        </p:spPr>
      </p:pic>
      <p:sp>
        <p:nvSpPr>
          <p:cNvPr id="20" name="Rectangle: Rounded Corners 9">
            <a:extLst>
              <a:ext uri="{FF2B5EF4-FFF2-40B4-BE49-F238E27FC236}">
                <a16:creationId xmlns:a16="http://schemas.microsoft.com/office/drawing/2014/main" id="{15F262D3-C5AB-79D7-DB58-6CC6DB98A86F}"/>
              </a:ext>
            </a:extLst>
          </p:cNvPr>
          <p:cNvSpPr/>
          <p:nvPr/>
        </p:nvSpPr>
        <p:spPr>
          <a:xfrm>
            <a:off x="7357291" y="2185851"/>
            <a:ext cx="508000" cy="5950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Đ</a:t>
            </a:r>
          </a:p>
        </p:txBody>
      </p:sp>
      <p:sp>
        <p:nvSpPr>
          <p:cNvPr id="21" name="Rectangle: Rounded Corners 11">
            <a:extLst>
              <a:ext uri="{FF2B5EF4-FFF2-40B4-BE49-F238E27FC236}">
                <a16:creationId xmlns:a16="http://schemas.microsoft.com/office/drawing/2014/main" id="{20CC7A3F-636A-8BB7-1340-3C458671D59B}"/>
              </a:ext>
            </a:extLst>
          </p:cNvPr>
          <p:cNvSpPr/>
          <p:nvPr/>
        </p:nvSpPr>
        <p:spPr>
          <a:xfrm>
            <a:off x="7371804" y="3078027"/>
            <a:ext cx="508000" cy="5950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</a:t>
            </a:r>
          </a:p>
        </p:txBody>
      </p:sp>
      <p:sp>
        <p:nvSpPr>
          <p:cNvPr id="22" name="Rectangle: Rounded Corners 12">
            <a:extLst>
              <a:ext uri="{FF2B5EF4-FFF2-40B4-BE49-F238E27FC236}">
                <a16:creationId xmlns:a16="http://schemas.microsoft.com/office/drawing/2014/main" id="{1A025258-324F-601A-BE77-4E4CDAD7706C}"/>
              </a:ext>
            </a:extLst>
          </p:cNvPr>
          <p:cNvSpPr/>
          <p:nvPr/>
        </p:nvSpPr>
        <p:spPr>
          <a:xfrm>
            <a:off x="7371805" y="3963625"/>
            <a:ext cx="508000" cy="5950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</a:p>
        </p:txBody>
      </p:sp>
      <p:sp>
        <p:nvSpPr>
          <p:cNvPr id="23" name="Rectangle: Rounded Corners 13">
            <a:extLst>
              <a:ext uri="{FF2B5EF4-FFF2-40B4-BE49-F238E27FC236}">
                <a16:creationId xmlns:a16="http://schemas.microsoft.com/office/drawing/2014/main" id="{B66E2984-4395-0352-2F84-8AB7D047E25D}"/>
              </a:ext>
            </a:extLst>
          </p:cNvPr>
          <p:cNvSpPr/>
          <p:nvPr/>
        </p:nvSpPr>
        <p:spPr>
          <a:xfrm>
            <a:off x="7386319" y="4849223"/>
            <a:ext cx="508000" cy="5950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7C50B79-9050-AC0C-FDDE-ECB6902FF0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0856" y="1246020"/>
            <a:ext cx="4279763" cy="366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0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D61B3A-6FC9-4417-ACC7-2273C5FFF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7" name="文本框 13">
            <a:extLst>
              <a:ext uri="{FF2B5EF4-FFF2-40B4-BE49-F238E27FC236}">
                <a16:creationId xmlns:a16="http://schemas.microsoft.com/office/drawing/2014/main" id="{223E3340-1155-46BF-AFFD-73B6CF86396C}"/>
              </a:ext>
            </a:extLst>
          </p:cNvPr>
          <p:cNvSpPr txBox="1"/>
          <p:nvPr/>
        </p:nvSpPr>
        <p:spPr>
          <a:xfrm>
            <a:off x="2890948" y="2596313"/>
            <a:ext cx="4610261" cy="1332222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kern="800" noProof="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DẶN DÒ</a:t>
            </a:r>
            <a:endParaRPr kumimoji="0" lang="zh-CN" altLang="en-US" sz="8000" b="0" i="0" u="none" strike="noStrike" kern="800" cap="none" spc="0" normalizeH="0" baseline="0" noProof="0">
              <a:ln w="28575">
                <a:noFill/>
              </a:ln>
              <a:solidFill>
                <a:srgbClr val="002060"/>
              </a:solidFill>
              <a:effectLst/>
              <a:uLnTx/>
              <a:uFillTx/>
              <a:latin typeface="UTM Davida" panose="02040603050506020204" pitchFamily="18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31E7F6A-B41B-41F8-A38D-2C00B53A3E74}"/>
              </a:ext>
            </a:extLst>
          </p:cNvPr>
          <p:cNvSpPr txBox="1"/>
          <p:nvPr/>
        </p:nvSpPr>
        <p:spPr>
          <a:xfrm>
            <a:off x="1471744" y="3928535"/>
            <a:ext cx="7146829" cy="1974850"/>
          </a:xfrm>
          <a:prstGeom prst="rect">
            <a:avLst/>
          </a:prstGeom>
        </p:spPr>
        <p:txBody>
          <a:bodyPr anchor="ctr"/>
          <a:lstStyle/>
          <a:p>
            <a:pPr marL="0" lvl="0" indent="0" algn="l" eaLnBrk="1" hangingPunct="1">
              <a:spcBef>
                <a:spcPct val="50000"/>
              </a:spcBef>
              <a:buNone/>
            </a:pPr>
            <a:r>
              <a:rPr lang="en-SG" altLang="vi-VN" sz="4000" b="1">
                <a:solidFill>
                  <a:srgbClr val="002060"/>
                </a:solidFill>
                <a:sym typeface="+mn-ea"/>
              </a:rPr>
              <a:t>1. </a:t>
            </a:r>
          </a:p>
          <a:p>
            <a:pPr marL="0" lvl="0" indent="0" algn="l" eaLnBrk="1" hangingPunct="1">
              <a:spcBef>
                <a:spcPct val="50000"/>
              </a:spcBef>
              <a:buNone/>
            </a:pPr>
            <a:r>
              <a:rPr lang="en-SG" altLang="en-US" sz="4000" b="1">
                <a:solidFill>
                  <a:srgbClr val="002060"/>
                </a:solidFill>
                <a:sym typeface="+mn-ea"/>
              </a:rPr>
              <a:t>2. </a:t>
            </a:r>
            <a:endParaRPr lang="vi-VN" altLang="en-US" sz="40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97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ECDAE9-559D-4AC9-9C3C-DD81DE2E6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3B972BE1-5531-4B2B-9EC7-FA2D5EB60DD1}"/>
              </a:ext>
            </a:extLst>
          </p:cNvPr>
          <p:cNvSpPr txBox="1">
            <a:spLocks/>
          </p:cNvSpPr>
          <p:nvPr/>
        </p:nvSpPr>
        <p:spPr>
          <a:xfrm>
            <a:off x="1524000" y="239459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5000"/>
              </a:lnSpc>
              <a:spcBef>
                <a:spcPts val="0"/>
              </a:spcBef>
            </a:pPr>
            <a:r>
              <a:rPr lang="en-US" sz="9000">
                <a:solidFill>
                  <a:srgbClr val="C00000"/>
                </a:solidFill>
                <a:latin typeface="UTM Davida" panose="02040603050506020204" pitchFamily="18" charset="0"/>
              </a:rPr>
              <a:t>Chúc các em</a:t>
            </a:r>
            <a:br>
              <a:rPr lang="en-US" sz="9000">
                <a:solidFill>
                  <a:srgbClr val="C00000"/>
                </a:solidFill>
                <a:latin typeface="UTM Davida" panose="02040603050506020204" pitchFamily="18" charset="0"/>
              </a:rPr>
            </a:br>
            <a:r>
              <a:rPr lang="en-US" sz="9000">
                <a:solidFill>
                  <a:srgbClr val="C00000"/>
                </a:solidFill>
                <a:latin typeface="UTM Davida" panose="02040603050506020204" pitchFamily="18" charset="0"/>
              </a:rPr>
              <a:t>học tốt</a:t>
            </a:r>
          </a:p>
        </p:txBody>
      </p:sp>
    </p:spTree>
    <p:extLst>
      <p:ext uri="{BB962C8B-B14F-4D97-AF65-F5344CB8AC3E}">
        <p14:creationId xmlns:p14="http://schemas.microsoft.com/office/powerpoint/2010/main" val="2953727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50;p20"/>
          <p:cNvPicPr preferRelativeResize="0"/>
          <p:nvPr/>
        </p:nvPicPr>
        <p:blipFill rotWithShape="1">
          <a:blip r:embed="rId2">
            <a:alphaModFix/>
          </a:blip>
          <a:srcRect l="6027" t="45612" r="46939" b="16614"/>
          <a:stretch/>
        </p:blipFill>
        <p:spPr>
          <a:xfrm>
            <a:off x="195868" y="278992"/>
            <a:ext cx="11709690" cy="5426981"/>
          </a:xfrm>
          <a:prstGeom prst="rect">
            <a:avLst/>
          </a:prstGeom>
          <a:noFill/>
          <a:ln>
            <a:noFill/>
          </a:ln>
          <a:effectLst>
            <a:outerShdw blurRad="50800" dist="63500" dir="5400000" sx="102000" sy="102000" algn="ctr" rotWithShape="0">
              <a:srgbClr val="000000">
                <a:alpha val="42745"/>
              </a:srgbClr>
            </a:outerShdw>
          </a:effectLst>
        </p:spPr>
      </p:pic>
      <p:pic>
        <p:nvPicPr>
          <p:cNvPr id="5" name="Google Shape;251;p20"/>
          <p:cNvPicPr preferRelativeResize="0"/>
          <p:nvPr/>
        </p:nvPicPr>
        <p:blipFill rotWithShape="1">
          <a:blip r:embed="rId3">
            <a:alphaModFix/>
          </a:blip>
          <a:srcRect r="7135"/>
          <a:stretch/>
        </p:blipFill>
        <p:spPr>
          <a:xfrm>
            <a:off x="6150769" y="1181686"/>
            <a:ext cx="6041231" cy="5676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52;p20"/>
          <p:cNvPicPr preferRelativeResize="0"/>
          <p:nvPr/>
        </p:nvPicPr>
        <p:blipFill rotWithShape="1">
          <a:blip r:embed="rId4">
            <a:alphaModFix/>
          </a:blip>
          <a:srcRect l="27294" t="7312" r="32213" b="28913"/>
          <a:stretch/>
        </p:blipFill>
        <p:spPr>
          <a:xfrm>
            <a:off x="359549" y="2178159"/>
            <a:ext cx="3080825" cy="457526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602280" y="1317555"/>
            <a:ext cx="5204608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800" b="1" dirty="0" err="1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Tạm</a:t>
            </a:r>
            <a:r>
              <a:rPr lang="en-US" sz="8800" b="1" dirty="0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 </a:t>
            </a:r>
            <a:r>
              <a:rPr lang="en-US" sz="8800" b="1" dirty="0" err="1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biệt</a:t>
            </a:r>
            <a:r>
              <a:rPr lang="en-US" sz="8800" b="1" dirty="0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 </a:t>
            </a:r>
            <a:r>
              <a:rPr lang="en-US" sz="8800" b="1" dirty="0" err="1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các</a:t>
            </a:r>
            <a:r>
              <a:rPr lang="en-US" sz="8800" b="1" dirty="0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 </a:t>
            </a:r>
            <a:r>
              <a:rPr lang="en-US" sz="8800" b="1" dirty="0" err="1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em</a:t>
            </a:r>
            <a:r>
              <a:rPr lang="en-US" sz="8800" b="1" dirty="0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2764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158</Words>
  <Application>Microsoft Office PowerPoint</Application>
  <PresentationFormat>Widescreen</PresentationFormat>
  <Paragraphs>28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Fujiyama</vt:lpstr>
      <vt:lpstr>Times New Roman</vt:lpstr>
      <vt:lpstr>UTM Alexander</vt:lpstr>
      <vt:lpstr>UTM Davida</vt:lpstr>
      <vt:lpstr>UTM HelvetIns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a46905 Mai Minh Thế</cp:lastModifiedBy>
  <cp:revision>30</cp:revision>
  <dcterms:created xsi:type="dcterms:W3CDTF">2022-04-17T00:48:35Z</dcterms:created>
  <dcterms:modified xsi:type="dcterms:W3CDTF">2026-01-27T02:06:48Z</dcterms:modified>
</cp:coreProperties>
</file>