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76" r:id="rId4"/>
    <p:sldId id="259" r:id="rId5"/>
    <p:sldId id="257" r:id="rId6"/>
    <p:sldId id="260" r:id="rId7"/>
    <p:sldId id="284" r:id="rId8"/>
    <p:sldId id="27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F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>
      <p:cViewPr>
        <p:scale>
          <a:sx n="76" d="100"/>
          <a:sy n="76" d="100"/>
        </p:scale>
        <p:origin x="-12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2D5FB-23A7-4D27-B07A-37B9D105D90D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E2898-A41B-4569-94AB-1FF43BD7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FEA104E-7998-48C5-9A67-F9E058C30A58}"/>
              </a:ext>
            </a:extLst>
          </p:cNvPr>
          <p:cNvSpPr/>
          <p:nvPr/>
        </p:nvSpPr>
        <p:spPr>
          <a:xfrm>
            <a:off x="685800" y="1371600"/>
            <a:ext cx="7543800" cy="4267200"/>
          </a:xfrm>
          <a:prstGeom prst="rect">
            <a:avLst/>
          </a:prstGeom>
          <a:noFill/>
        </p:spPr>
        <p:txBody>
          <a:bodyPr spcFirstLastPara="1" wrap="none" lIns="68580" tIns="34290" rIns="68580" bIns="34290">
            <a:prstTxWarp prst="textArchUp">
              <a:avLst>
                <a:gd name="adj" fmla="val 995542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4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GB" sz="4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GB" sz="44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spc="38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đến với tiết </a:t>
            </a:r>
            <a:r>
              <a:rPr lang="vi-VN" sz="4400" b="1" spc="38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GB" sz="44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2" name="Picture 7" descr="fleurs.gif">
            <a:extLst>
              <a:ext uri="{FF2B5EF4-FFF2-40B4-BE49-F238E27FC236}">
                <a16:creationId xmlns="" xmlns:a16="http://schemas.microsoft.com/office/drawing/2014/main" id="{E95746EA-66A2-4B24-A6CB-925F8818F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876800"/>
            <a:ext cx="137160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9AAE86-E7C5-458C-8D86-CB3C43AD05B4}"/>
              </a:ext>
            </a:extLst>
          </p:cNvPr>
          <p:cNvSpPr/>
          <p:nvPr/>
        </p:nvSpPr>
        <p:spPr>
          <a:xfrm>
            <a:off x="2057400" y="2286000"/>
            <a:ext cx="4953000" cy="1066800"/>
          </a:xfrm>
          <a:prstGeom prst="rect">
            <a:avLst/>
          </a:prstGeom>
          <a:noFill/>
        </p:spPr>
        <p:txBody>
          <a:bodyPr lIns="68580" tIns="34290" rIns="68580" bIns="34290">
            <a:prstTxWarp prst="textChevronInverted">
              <a:avLst>
                <a:gd name="adj" fmla="val 100000"/>
              </a:avLst>
            </a:prstTxWarp>
            <a:spAutoFit/>
          </a:bodyPr>
          <a:lstStyle/>
          <a:p>
            <a:pPr algn="ctr">
              <a:defRPr/>
            </a:pPr>
            <a:r>
              <a:rPr lang="vi-VN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Đạo dức LỚP 3</a:t>
            </a:r>
            <a:endParaRPr lang="en-GB" sz="4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fleurs.gif">
            <a:extLst>
              <a:ext uri="{FF2B5EF4-FFF2-40B4-BE49-F238E27FC236}">
                <a16:creationId xmlns="" xmlns:a16="http://schemas.microsoft.com/office/drawing/2014/main" id="{E95746EA-66A2-4B24-A6CB-925F8818F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4724400"/>
            <a:ext cx="14478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leurs.gif">
            <a:extLst>
              <a:ext uri="{FF2B5EF4-FFF2-40B4-BE49-F238E27FC236}">
                <a16:creationId xmlns="" xmlns:a16="http://schemas.microsoft.com/office/drawing/2014/main" id="{E95746EA-66A2-4B24-A6CB-925F8818F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3" y="4876800"/>
            <a:ext cx="1447801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209800" y="4267200"/>
            <a:ext cx="44958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My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5105400"/>
            <a:ext cx="1414780" cy="190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951730"/>
            <a:ext cx="1414780" cy="190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981200" y="533400"/>
            <a:ext cx="2667000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5486400" algn="l"/>
              </a:tabLst>
              <a:defRPr/>
            </a:pPr>
            <a:r>
              <a:rPr lang="pt-BR" sz="32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SimSun" pitchFamily="2" charset="-122"/>
                <a:cs typeface="Arial" charset="0"/>
              </a:rPr>
              <a:t>KHỞI ĐỘNG</a:t>
            </a:r>
            <a:endParaRPr lang="pt-BR" sz="3200" b="1" cap="all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3400" y="1219200"/>
            <a:ext cx="82296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hát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Hổng dám đâu</a:t>
            </a:r>
          </a:p>
          <a:p>
            <a:pPr algn="ctr"/>
            <a:r>
              <a:rPr lang="vi-VN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 sĩ: Nguyễn Văn Hiên</a:t>
            </a:r>
          </a:p>
        </p:txBody>
      </p:sp>
      <p:pic>
        <p:nvPicPr>
          <p:cNvPr id="7" name="Picture 6" descr="image (1).png"/>
          <p:cNvPicPr>
            <a:picLocks noChangeAspect="1"/>
          </p:cNvPicPr>
          <p:nvPr/>
        </p:nvPicPr>
        <p:blipFill>
          <a:blip r:embed="rId2"/>
          <a:srcRect l="8333" t="26136" r="13333" b="3466"/>
          <a:stretch>
            <a:fillRect/>
          </a:stretch>
        </p:blipFill>
        <p:spPr>
          <a:xfrm>
            <a:off x="609600" y="2438400"/>
            <a:ext cx="8077200" cy="3962400"/>
          </a:xfrm>
          <a:prstGeom prst="rect">
            <a:avLst/>
          </a:prstGeom>
        </p:spPr>
      </p:pic>
      <p:pic>
        <p:nvPicPr>
          <p:cNvPr id="9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bi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1371600" y="4038600"/>
            <a:ext cx="5562600" cy="1143000"/>
          </a:xfrm>
          <a:prstGeom prst="wedgeRoundRectCallout">
            <a:avLst>
              <a:gd name="adj1" fmla="val -55000"/>
              <a:gd name="adj2" fmla="val 1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371600" y="5181600"/>
            <a:ext cx="5562600" cy="1063057"/>
          </a:xfrm>
          <a:prstGeom prst="wedgeRoundRectCallout">
            <a:avLst>
              <a:gd name="adj1" fmla="val -54253"/>
              <a:gd name="adj2" fmla="val 613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533400"/>
            <a:ext cx="1524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Đạo</a:t>
            </a: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đức</a:t>
            </a: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0" i="0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2400" b="0" i="0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2400" b="1" i="0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7391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Em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tích cực hoàn thành nhiệm vụ</a:t>
            </a:r>
            <a:endParaRPr 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601200" cy="914400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5"/>
          <a:srcRect l="6667" t="6894" r="8333" b="9289"/>
          <a:stretch>
            <a:fillRect/>
          </a:stretch>
        </p:blipFill>
        <p:spPr>
          <a:xfrm>
            <a:off x="762000" y="2743200"/>
            <a:ext cx="7772400" cy="2667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286000" y="533400"/>
            <a:ext cx="57150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đề: Tích cực hoàn thành nhiệm vụ</a:t>
            </a:r>
            <a:endParaRPr lang="vi-VN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).png"/>
          <p:cNvPicPr>
            <a:picLocks noChangeAspect="1"/>
          </p:cNvPicPr>
          <p:nvPr/>
        </p:nvPicPr>
        <p:blipFill>
          <a:blip r:embed="rId2" cstate="print"/>
          <a:srcRect l="5848" t="8889" r="5848" b="87222"/>
          <a:stretch>
            <a:fillRect/>
          </a:stretch>
        </p:blipFill>
        <p:spPr>
          <a:xfrm>
            <a:off x="381000" y="838200"/>
            <a:ext cx="7924800" cy="381000"/>
          </a:xfrm>
          <a:prstGeom prst="rect">
            <a:avLst/>
          </a:prstGeom>
        </p:spPr>
      </p:pic>
      <p:pic>
        <p:nvPicPr>
          <p:cNvPr id="5" name="Picture 4" descr="image (2).png"/>
          <p:cNvPicPr>
            <a:picLocks noChangeAspect="1"/>
          </p:cNvPicPr>
          <p:nvPr/>
        </p:nvPicPr>
        <p:blipFill>
          <a:blip r:embed="rId3"/>
          <a:srcRect l="9167" t="1414" r="59166" b="83243"/>
          <a:stretch>
            <a:fillRect/>
          </a:stretch>
        </p:blipFill>
        <p:spPr>
          <a:xfrm>
            <a:off x="1447800" y="76200"/>
            <a:ext cx="2895600" cy="762000"/>
          </a:xfrm>
          <a:prstGeom prst="rect">
            <a:avLst/>
          </a:prstGeom>
        </p:spPr>
      </p:pic>
      <p:pic>
        <p:nvPicPr>
          <p:cNvPr id="8" name="Picture 7" descr="image (2).png"/>
          <p:cNvPicPr>
            <a:picLocks noChangeAspect="1"/>
          </p:cNvPicPr>
          <p:nvPr/>
        </p:nvPicPr>
        <p:blipFill>
          <a:blip r:embed="rId4" cstate="print"/>
          <a:srcRect l="4722" t="14444" r="3212" b="62222"/>
          <a:stretch>
            <a:fillRect/>
          </a:stretch>
        </p:blipFill>
        <p:spPr>
          <a:xfrm>
            <a:off x="304800" y="1447800"/>
            <a:ext cx="3962400" cy="2667000"/>
          </a:xfrm>
          <a:prstGeom prst="rect">
            <a:avLst/>
          </a:prstGeom>
        </p:spPr>
      </p:pic>
      <p:pic>
        <p:nvPicPr>
          <p:cNvPr id="9" name="Picture 8" descr="image (2).png"/>
          <p:cNvPicPr>
            <a:picLocks noChangeAspect="1"/>
          </p:cNvPicPr>
          <p:nvPr/>
        </p:nvPicPr>
        <p:blipFill>
          <a:blip r:embed="rId5" cstate="print"/>
          <a:srcRect l="6037" t="37778" r="1897" b="37778"/>
          <a:stretch>
            <a:fillRect/>
          </a:stretch>
        </p:blipFill>
        <p:spPr>
          <a:xfrm>
            <a:off x="4191000" y="1447800"/>
            <a:ext cx="4648200" cy="2590800"/>
          </a:xfrm>
          <a:prstGeom prst="rect">
            <a:avLst/>
          </a:prstGeom>
        </p:spPr>
      </p:pic>
      <p:pic>
        <p:nvPicPr>
          <p:cNvPr id="10" name="Picture 9" descr="image (2).png"/>
          <p:cNvPicPr>
            <a:picLocks noChangeAspect="1"/>
          </p:cNvPicPr>
          <p:nvPr/>
        </p:nvPicPr>
        <p:blipFill>
          <a:blip r:embed="rId6"/>
          <a:srcRect l="28870" t="11111" r="27361" b="85556"/>
          <a:stretch>
            <a:fillRect/>
          </a:stretch>
        </p:blipFill>
        <p:spPr>
          <a:xfrm>
            <a:off x="2667000" y="1143000"/>
            <a:ext cx="3962400" cy="304800"/>
          </a:xfrm>
          <a:prstGeom prst="rect">
            <a:avLst/>
          </a:prstGeom>
        </p:spPr>
      </p:pic>
      <p:pic>
        <p:nvPicPr>
          <p:cNvPr id="11" name="Picture 10" descr="image (2).png"/>
          <p:cNvPicPr>
            <a:picLocks noChangeAspect="1"/>
          </p:cNvPicPr>
          <p:nvPr/>
        </p:nvPicPr>
        <p:blipFill>
          <a:blip r:embed="rId7" cstate="print"/>
          <a:srcRect l="6231" t="63333" r="4722" b="14445"/>
          <a:stretch>
            <a:fillRect/>
          </a:stretch>
        </p:blipFill>
        <p:spPr>
          <a:xfrm>
            <a:off x="304800" y="3962400"/>
            <a:ext cx="4495800" cy="2590800"/>
          </a:xfrm>
          <a:prstGeom prst="rect">
            <a:avLst/>
          </a:prstGeom>
        </p:spPr>
      </p:pic>
      <p:pic>
        <p:nvPicPr>
          <p:cNvPr id="12" name="Picture 11" descr="image (2).png"/>
          <p:cNvPicPr>
            <a:picLocks noChangeAspect="1"/>
          </p:cNvPicPr>
          <p:nvPr/>
        </p:nvPicPr>
        <p:blipFill>
          <a:blip r:embed="rId6"/>
          <a:srcRect l="6231" t="85555" r="22833"/>
          <a:stretch>
            <a:fillRect/>
          </a:stretch>
        </p:blipFill>
        <p:spPr>
          <a:xfrm>
            <a:off x="4800600" y="4267200"/>
            <a:ext cx="4038600" cy="2286000"/>
          </a:xfrm>
          <a:prstGeom prst="rect">
            <a:avLst/>
          </a:prstGeom>
        </p:spPr>
      </p:pic>
      <p:pic>
        <p:nvPicPr>
          <p:cNvPr id="13" name="Picture 2" descr="bia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bia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76201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33400" y="1600200"/>
            <a:ext cx="8382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lphaLcParenR"/>
            </a:pPr>
            <a:r>
              <a:rPr lang="vi-VN" sz="2400" dirty="0" smtClean="0">
                <a:latin typeface="+mj-lt"/>
              </a:rPr>
              <a:t>Hiếu đến lớp đã không làm được bài mà cô giáo yêu cầu. </a:t>
            </a:r>
            <a:endParaRPr lang="en-US" sz="2400" dirty="0" smtClean="0">
              <a:latin typeface="+mj-lt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33400" y="2819400"/>
            <a:ext cx="8305800" cy="15696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400" dirty="0" smtClean="0">
                <a:latin typeface="+mj-lt"/>
                <a:ea typeface="Times New Roman" pitchFamily="18" charset="0"/>
                <a:cs typeface="Arial" pitchFamily="34" charset="0"/>
              </a:rPr>
              <a:t>b)</a:t>
            </a:r>
            <a:r>
              <a:rPr lang="vi-VN" sz="2400" dirty="0" smtClean="0"/>
              <a:t> </a:t>
            </a:r>
            <a:r>
              <a:rPr lang="vi-VN" sz="2400" dirty="0" smtClean="0">
                <a:latin typeface="+mj-lt"/>
              </a:rPr>
              <a:t>Hiếu quyết tâm dậy sớm hơn, từ chối lời mời đi đá bóng cùng bạn vì vẫn chưa chuẩn bị bài cho ngày mai; buổi tối Hiếu không nên thức khuya để xem phim mà nên dành thời gian để chuẩn bị cho ngày mai tới lớp.</a:t>
            </a:r>
            <a:endParaRPr lang="en-US" sz="2400" dirty="0">
              <a:latin typeface="+mj-lt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57200" y="4648200"/>
            <a:ext cx="8382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c) Tích cực hoàn thành nhiệm vụ để: Có sự tiến bộ trong học tập, nhận được sự tuyên dương của thầy cô, bạn bè, ...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mage (3).png"/>
          <p:cNvPicPr>
            <a:picLocks noChangeAspect="1"/>
          </p:cNvPicPr>
          <p:nvPr/>
        </p:nvPicPr>
        <p:blipFill>
          <a:blip r:embed="rId5"/>
          <a:srcRect r="54348" b="95556"/>
          <a:stretch>
            <a:fillRect/>
          </a:stretch>
        </p:blipFill>
        <p:spPr>
          <a:xfrm>
            <a:off x="1219200" y="228600"/>
            <a:ext cx="5791200" cy="685800"/>
          </a:xfrm>
          <a:prstGeom prst="rect">
            <a:avLst/>
          </a:prstGeom>
        </p:spPr>
      </p:pic>
      <p:pic>
        <p:nvPicPr>
          <p:cNvPr id="11" name="Picture 10" descr="image (3).png"/>
          <p:cNvPicPr>
            <a:picLocks noChangeAspect="1"/>
          </p:cNvPicPr>
          <p:nvPr/>
        </p:nvPicPr>
        <p:blipFill>
          <a:blip r:embed="rId5"/>
          <a:srcRect l="5492" t="4444" r="5492" b="57778"/>
          <a:stretch>
            <a:fillRect/>
          </a:stretch>
        </p:blipFill>
        <p:spPr>
          <a:xfrm>
            <a:off x="457200" y="914400"/>
            <a:ext cx="8458200" cy="2514600"/>
          </a:xfrm>
          <a:prstGeom prst="rect">
            <a:avLst/>
          </a:prstGeom>
        </p:spPr>
      </p:pic>
      <p:pic>
        <p:nvPicPr>
          <p:cNvPr id="12" name="Picture 11" descr="image (3).png"/>
          <p:cNvPicPr>
            <a:picLocks noChangeAspect="1"/>
          </p:cNvPicPr>
          <p:nvPr/>
        </p:nvPicPr>
        <p:blipFill>
          <a:blip r:embed="rId6" cstate="print"/>
          <a:srcRect l="5492" t="41111" r="6975" b="30000"/>
          <a:stretch>
            <a:fillRect/>
          </a:stretch>
        </p:blipFill>
        <p:spPr>
          <a:xfrm>
            <a:off x="457200" y="3505200"/>
            <a:ext cx="4267200" cy="1981200"/>
          </a:xfrm>
          <a:prstGeom prst="rect">
            <a:avLst/>
          </a:prstGeom>
        </p:spPr>
      </p:pic>
      <p:pic>
        <p:nvPicPr>
          <p:cNvPr id="13" name="Picture 12" descr="image (3).png"/>
          <p:cNvPicPr>
            <a:picLocks noChangeAspect="1"/>
          </p:cNvPicPr>
          <p:nvPr/>
        </p:nvPicPr>
        <p:blipFill>
          <a:blip r:embed="rId5"/>
          <a:srcRect l="5492" t="70000" r="48516"/>
          <a:stretch>
            <a:fillRect/>
          </a:stretch>
        </p:blipFill>
        <p:spPr>
          <a:xfrm>
            <a:off x="4876800" y="3352800"/>
            <a:ext cx="4038600" cy="2057400"/>
          </a:xfrm>
          <a:prstGeom prst="rect">
            <a:avLst/>
          </a:prstGeom>
        </p:spPr>
      </p:pic>
      <p:pic>
        <p:nvPicPr>
          <p:cNvPr id="14" name="Picture 13" descr="image (3).png"/>
          <p:cNvPicPr>
            <a:picLocks noChangeAspect="1"/>
          </p:cNvPicPr>
          <p:nvPr/>
        </p:nvPicPr>
        <p:blipFill>
          <a:blip r:embed="rId5"/>
          <a:srcRect l="50000" t="74444" r="4008" b="11111"/>
          <a:stretch>
            <a:fillRect/>
          </a:stretch>
        </p:blipFill>
        <p:spPr>
          <a:xfrm>
            <a:off x="1143000" y="5410200"/>
            <a:ext cx="6858000" cy="1066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381000" y="2819400"/>
            <a:ext cx="381000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304800" y="4953000"/>
            <a:ext cx="381000" cy="45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bi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(4).png"/>
          <p:cNvPicPr>
            <a:picLocks noChangeAspect="1"/>
          </p:cNvPicPr>
          <p:nvPr/>
        </p:nvPicPr>
        <p:blipFill>
          <a:blip r:embed="rId4"/>
          <a:srcRect t="2222" r="48968" b="94445"/>
          <a:stretch>
            <a:fillRect/>
          </a:stretch>
        </p:blipFill>
        <p:spPr>
          <a:xfrm>
            <a:off x="880294" y="152400"/>
            <a:ext cx="6130106" cy="457200"/>
          </a:xfrm>
          <a:prstGeom prst="rect">
            <a:avLst/>
          </a:prstGeom>
        </p:spPr>
      </p:pic>
      <p:pic>
        <p:nvPicPr>
          <p:cNvPr id="9" name="Picture 8" descr="image (4).png"/>
          <p:cNvPicPr>
            <a:picLocks noChangeAspect="1"/>
          </p:cNvPicPr>
          <p:nvPr/>
        </p:nvPicPr>
        <p:blipFill>
          <a:blip r:embed="rId4"/>
          <a:srcRect l="4590" t="6667" r="4590"/>
          <a:stretch>
            <a:fillRect/>
          </a:stretch>
        </p:blipFill>
        <p:spPr>
          <a:xfrm>
            <a:off x="381000" y="685800"/>
            <a:ext cx="8458200" cy="5715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57200" y="5562600"/>
            <a:ext cx="82296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Bạn nhỏ cần lập kế hoạch cụ thể những công việc cần làm, có thời gian cho từng việc, ....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1828800" y="1905000"/>
            <a:ext cx="4970665" cy="127493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601200" cy="914400"/>
          </a:xfrm>
          <a:prstGeom prst="rect">
            <a:avLst/>
          </a:prstGeom>
        </p:spPr>
      </p:pic>
      <p:pic>
        <p:nvPicPr>
          <p:cNvPr id="12" name="图片 8" descr="资源 5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95800"/>
            <a:ext cx="8534400" cy="2362200"/>
          </a:xfrm>
          <a:prstGeom prst="rect">
            <a:avLst/>
          </a:prstGeom>
        </p:spPr>
      </p:pic>
      <p:pic>
        <p:nvPicPr>
          <p:cNvPr id="7" name="Picture 2" descr="bia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9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bia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0"/>
            <a:ext cx="9906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194</Words>
  <Application>Microsoft Office PowerPoint</Application>
  <PresentationFormat>On-screen Show (4:3)</PresentationFormat>
  <Paragraphs>17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</dc:creator>
  <cp:lastModifiedBy>Admin</cp:lastModifiedBy>
  <cp:revision>28</cp:revision>
  <dcterms:created xsi:type="dcterms:W3CDTF">2022-09-10T14:42:26Z</dcterms:created>
  <dcterms:modified xsi:type="dcterms:W3CDTF">2025-01-21T15:28:53Z</dcterms:modified>
</cp:coreProperties>
</file>