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6" r:id="rId3"/>
    <p:sldId id="285" r:id="rId4"/>
    <p:sldId id="286" r:id="rId5"/>
    <p:sldId id="267" r:id="rId6"/>
    <p:sldId id="256" r:id="rId7"/>
    <p:sldId id="257" r:id="rId8"/>
    <p:sldId id="268" r:id="rId9"/>
    <p:sldId id="269" r:id="rId10"/>
    <p:sldId id="270" r:id="rId11"/>
    <p:sldId id="271" r:id="rId12"/>
    <p:sldId id="263" r:id="rId13"/>
    <p:sldId id="291" r:id="rId14"/>
    <p:sldId id="292" r:id="rId15"/>
    <p:sldId id="273" r:id="rId16"/>
    <p:sldId id="272" r:id="rId17"/>
    <p:sldId id="274" r:id="rId18"/>
    <p:sldId id="288" r:id="rId19"/>
    <p:sldId id="289" r:id="rId20"/>
    <p:sldId id="290" r:id="rId21"/>
    <p:sldId id="287" r:id="rId22"/>
    <p:sldId id="265" r:id="rId23"/>
  </p:sldIdLst>
  <p:sldSz cx="18288000" cy="10287000"/>
  <p:notesSz cx="6858000" cy="9144000"/>
  <p:embeddedFontLst>
    <p:embeddedFont>
      <p:font typeface="Tw Cen MT" panose="020B06020201040206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7A52E-BF8C-4DF0-AA58-6D66177021D4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85595-BBE7-44F5-A7DD-5258681A2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0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85595-BBE7-44F5-A7DD-5258681A25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2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78"/>
            <a:ext cx="13034964" cy="376382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1"/>
            <a:ext cx="13034964" cy="2057399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8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0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1242845"/>
            <a:ext cx="15527628" cy="4105229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1" y="5486186"/>
            <a:ext cx="15527628" cy="205227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76590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39"/>
            <a:ext cx="765810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93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1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19"/>
            <a:ext cx="7659041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19"/>
            <a:ext cx="7658102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5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7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5903532" cy="303487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1"/>
            <a:ext cx="9300245" cy="7772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3949278"/>
            <a:ext cx="5903534" cy="4737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8902454" cy="30348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5" y="914402"/>
            <a:ext cx="4883037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3949278"/>
            <a:ext cx="8902424" cy="4737521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34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1" y="6434061"/>
            <a:ext cx="15546648" cy="121741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6" y="1047392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7663092"/>
            <a:ext cx="15546678" cy="102370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9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914399"/>
            <a:ext cx="15546678" cy="5140868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8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8"/>
            <a:ext cx="13128449" cy="8921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6559195"/>
            <a:ext cx="15546678" cy="213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02232" y="113124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337" y="44903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56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3208082"/>
            <a:ext cx="15546678" cy="376775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47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1" y="914400"/>
            <a:ext cx="15546678" cy="24076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1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1" y="4415033"/>
            <a:ext cx="4948464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4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3" y="4415033"/>
            <a:ext cx="4955027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7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7" y="4415033"/>
            <a:ext cx="4957392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1" y="916158"/>
            <a:ext cx="15546678" cy="24058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2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2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2" y="7171623"/>
            <a:ext cx="4944614" cy="15151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1"/>
            <a:ext cx="4955028" cy="151517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7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8"/>
            <a:ext cx="4957580" cy="151518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0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3550640"/>
            <a:ext cx="15546678" cy="51361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4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914402"/>
            <a:ext cx="3829989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2"/>
            <a:ext cx="11488086" cy="7772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2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3" y="3550640"/>
            <a:ext cx="15546678" cy="513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6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62" y="8824913"/>
            <a:ext cx="1000933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4632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tx1"/>
        </a:buClr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1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15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FD680-F9A2-B671-EF76-7752F5C69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"/>
            <a:ext cx="17983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1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8A7767EF-6999-E24B-5CC3-0DE8AF5D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90500"/>
            <a:ext cx="178308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5295" y="6553989"/>
            <a:ext cx="7137803" cy="3354767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62152" y="1860900"/>
            <a:ext cx="13828215" cy="3245289"/>
          </a:xfrm>
          <a:custGeom>
            <a:avLst/>
            <a:gdLst/>
            <a:ahLst/>
            <a:cxnLst/>
            <a:rect l="l" t="t" r="r" b="b"/>
            <a:pathLst>
              <a:path w="9753600" h="4327052">
                <a:moveTo>
                  <a:pt x="0" y="0"/>
                </a:moveTo>
                <a:lnTo>
                  <a:pt x="9753600" y="0"/>
                </a:lnTo>
                <a:lnTo>
                  <a:pt x="9753600" y="4327052"/>
                </a:lnTo>
                <a:lnTo>
                  <a:pt x="0" y="4327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911794" y="6722612"/>
            <a:ext cx="7315200" cy="301752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69021">
            <a:off x="12749375" y="6758626"/>
            <a:ext cx="5335738" cy="3513436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567348" flipH="1" flipV="1">
            <a:off x="9800551" y="6661280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0954133">
            <a:off x="276217" y="136669"/>
            <a:ext cx="2773523" cy="1666087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69318" y="8515344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585281" y="7740304"/>
            <a:ext cx="1965526" cy="2901146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5846817" y="8152074"/>
            <a:ext cx="3269329" cy="3003696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600539" y="502229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2DEB83-452E-EDEB-B821-2001CF1C3205}"/>
              </a:ext>
            </a:extLst>
          </p:cNvPr>
          <p:cNvSpPr/>
          <p:nvPr/>
        </p:nvSpPr>
        <p:spPr>
          <a:xfrm>
            <a:off x="5638799" y="105370"/>
            <a:ext cx="86868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0541277169">
            <a:hlinkClick r:id="" action="ppaction://media"/>
            <a:extLst>
              <a:ext uri="{FF2B5EF4-FFF2-40B4-BE49-F238E27FC236}">
                <a16:creationId xmlns:a16="http://schemas.microsoft.com/office/drawing/2014/main" id="{8DF1B078-5BAF-C0AE-736F-5B7E1DACE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66700"/>
            <a:ext cx="15011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3551F90-B696-75D6-5BDA-2CC508789923}"/>
              </a:ext>
            </a:extLst>
          </p:cNvPr>
          <p:cNvSpPr/>
          <p:nvPr/>
        </p:nvSpPr>
        <p:spPr>
          <a:xfrm>
            <a:off x="11696700" y="2476500"/>
            <a:ext cx="4648200" cy="3733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C19F28-3EA2-4D49-430B-61F5954DD750}"/>
              </a:ext>
            </a:extLst>
          </p:cNvPr>
          <p:cNvSpPr/>
          <p:nvPr/>
        </p:nvSpPr>
        <p:spPr>
          <a:xfrm>
            <a:off x="6938596" y="4009659"/>
            <a:ext cx="4648200" cy="3733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E169ED-3B88-9123-26B2-3BA3E7F543C1}"/>
              </a:ext>
            </a:extLst>
          </p:cNvPr>
          <p:cNvSpPr/>
          <p:nvPr/>
        </p:nvSpPr>
        <p:spPr>
          <a:xfrm>
            <a:off x="6846277" y="104409"/>
            <a:ext cx="4648200" cy="3733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309962-AAB3-9305-11B7-9FF34AFAF907}"/>
              </a:ext>
            </a:extLst>
          </p:cNvPr>
          <p:cNvSpPr/>
          <p:nvPr/>
        </p:nvSpPr>
        <p:spPr>
          <a:xfrm>
            <a:off x="1960685" y="2819400"/>
            <a:ext cx="4648200" cy="3733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EC0080-A4B7-A1F3-628A-11C23E616243}"/>
              </a:ext>
            </a:extLst>
          </p:cNvPr>
          <p:cNvSpPr/>
          <p:nvPr/>
        </p:nvSpPr>
        <p:spPr>
          <a:xfrm>
            <a:off x="10439400" y="6553200"/>
            <a:ext cx="4648200" cy="3733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49632D-831D-0883-9E03-B7F6211FC00D}"/>
              </a:ext>
            </a:extLst>
          </p:cNvPr>
          <p:cNvSpPr/>
          <p:nvPr/>
        </p:nvSpPr>
        <p:spPr>
          <a:xfrm>
            <a:off x="3505200" y="6592033"/>
            <a:ext cx="4648200" cy="37338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6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D131AC4F-93AA-7EC3-EDCD-95AB14FB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18135600" cy="994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CF5C30B8-D333-E2AF-B5B2-0944C4D6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63663552-4CE7-EB2B-570C-B015730F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83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ÊU THỊ">
            <a:hlinkClick r:id="" action="ppaction://media"/>
            <a:extLst>
              <a:ext uri="{FF2B5EF4-FFF2-40B4-BE49-F238E27FC236}">
                <a16:creationId xmlns:a16="http://schemas.microsoft.com/office/drawing/2014/main" id="{439E5354-6475-2F16-90D9-D5B75CD7F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571500"/>
            <a:ext cx="12954000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NG BẾP">
            <a:hlinkClick r:id="" action="ppaction://media"/>
            <a:extLst>
              <a:ext uri="{FF2B5EF4-FFF2-40B4-BE49-F238E27FC236}">
                <a16:creationId xmlns:a16="http://schemas.microsoft.com/office/drawing/2014/main" id="{1ED8B00F-28FF-E590-3481-D9E5FD17C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342900"/>
            <a:ext cx="149352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ÊN BÀN ĂN">
            <a:hlinkClick r:id="" action="ppaction://media"/>
            <a:extLst>
              <a:ext uri="{FF2B5EF4-FFF2-40B4-BE49-F238E27FC236}">
                <a16:creationId xmlns:a16="http://schemas.microsoft.com/office/drawing/2014/main" id="{90909C25-232F-5110-E2EF-B78813724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419100"/>
            <a:ext cx="148590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DA3396-4FAF-2C9B-9AF7-08847189B934}"/>
              </a:ext>
            </a:extLst>
          </p:cNvPr>
          <p:cNvSpPr/>
          <p:nvPr/>
        </p:nvSpPr>
        <p:spPr>
          <a:xfrm>
            <a:off x="6142915" y="495300"/>
            <a:ext cx="64024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99"/>
                </a:solidFill>
                <a:effectLst/>
              </a:rPr>
              <a:t>KIỂM TRA BÀI CŨ </a:t>
            </a:r>
          </a:p>
        </p:txBody>
      </p:sp>
      <p:pic>
        <p:nvPicPr>
          <p:cNvPr id="3" name="Picture 2" descr="A group of bottles of sauces&#10;&#10;Description automatically generated">
            <a:extLst>
              <a:ext uri="{FF2B5EF4-FFF2-40B4-BE49-F238E27FC236}">
                <a16:creationId xmlns:a16="http://schemas.microsoft.com/office/drawing/2014/main" id="{755224CD-AADC-B974-C07F-F7763A7DE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19500"/>
            <a:ext cx="74676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3BEE8-848E-573E-3105-DE0F8BD3737A}"/>
              </a:ext>
            </a:extLst>
          </p:cNvPr>
          <p:cNvSpPr txBox="1"/>
          <p:nvPr/>
        </p:nvSpPr>
        <p:spPr>
          <a:xfrm>
            <a:off x="2469272" y="1546234"/>
            <a:ext cx="1467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Em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chọn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cần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đảm</a:t>
            </a:r>
            <a:r>
              <a:rPr lang="en-US" sz="4800" dirty="0"/>
              <a:t> </a:t>
            </a:r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vệ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bếp</a:t>
            </a:r>
            <a:r>
              <a:rPr lang="en-US" sz="4800" dirty="0"/>
              <a:t> </a:t>
            </a:r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250D08-AF73-988F-665F-2D4E2D3F651A}"/>
              </a:ext>
            </a:extLst>
          </p:cNvPr>
          <p:cNvSpPr/>
          <p:nvPr/>
        </p:nvSpPr>
        <p:spPr>
          <a:xfrm>
            <a:off x="11201400" y="3788495"/>
            <a:ext cx="4078704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Kiểm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tra</a:t>
            </a:r>
            <a:r>
              <a:rPr lang="en-US" sz="4400" dirty="0">
                <a:solidFill>
                  <a:srgbClr val="002060"/>
                </a:solidFill>
              </a:rPr>
              <a:t> HSD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5565BF-BDE2-A6D1-F121-FCF49F1D524D}"/>
              </a:ext>
            </a:extLst>
          </p:cNvPr>
          <p:cNvSpPr/>
          <p:nvPr/>
        </p:nvSpPr>
        <p:spPr>
          <a:xfrm>
            <a:off x="11201400" y="5109564"/>
            <a:ext cx="4078705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Đậy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nắp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kín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AA3AE3-D04B-5474-7567-F722E61FF3D7}"/>
              </a:ext>
            </a:extLst>
          </p:cNvPr>
          <p:cNvSpPr/>
          <p:nvPr/>
        </p:nvSpPr>
        <p:spPr>
          <a:xfrm>
            <a:off x="11213432" y="6617698"/>
            <a:ext cx="407870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Bảo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quản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0CC35-529A-1F5F-528B-A1F1F1953591}"/>
              </a:ext>
            </a:extLst>
          </p:cNvPr>
          <p:cNvSpPr/>
          <p:nvPr/>
        </p:nvSpPr>
        <p:spPr>
          <a:xfrm>
            <a:off x="11201400" y="8283566"/>
            <a:ext cx="4090736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7030A0"/>
                </a:solidFill>
              </a:rPr>
              <a:t>Dán</a:t>
            </a:r>
            <a:r>
              <a:rPr lang="en-US" sz="4400" dirty="0">
                <a:solidFill>
                  <a:srgbClr val="7030A0"/>
                </a:solidFill>
              </a:rPr>
              <a:t> </a:t>
            </a:r>
            <a:r>
              <a:rPr lang="en-US" sz="4400" dirty="0" err="1">
                <a:solidFill>
                  <a:srgbClr val="7030A0"/>
                </a:solidFill>
              </a:rPr>
              <a:t>nhãn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food and text&#10;&#10;AI-generated content may be incorrect.">
            <a:extLst>
              <a:ext uri="{FF2B5EF4-FFF2-40B4-BE49-F238E27FC236}">
                <a16:creationId xmlns:a16="http://schemas.microsoft.com/office/drawing/2014/main" id="{9475F219-D3DF-342E-8EE8-01AA77C81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3366"/>
            <a:ext cx="15177153" cy="8434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407E1B-239C-79BA-6E72-9902A66ABE06}"/>
              </a:ext>
            </a:extLst>
          </p:cNvPr>
          <p:cNvSpPr/>
          <p:nvPr/>
        </p:nvSpPr>
        <p:spPr>
          <a:xfrm>
            <a:off x="5638799" y="105370"/>
            <a:ext cx="86868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23754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14583661" y="-337097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2840918" y="882948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30606">
            <a:off x="11976236" y="-244717"/>
            <a:ext cx="7504010" cy="6744229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51719">
            <a:off x="-432804" y="-346278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59875" flipH="1">
            <a:off x="12738920" y="5582362"/>
            <a:ext cx="8065786" cy="7067645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53660" flipH="1">
            <a:off x="806862" y="6114013"/>
            <a:ext cx="5435692" cy="5497540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80666" y="6260695"/>
            <a:ext cx="5992570" cy="250598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292226">
            <a:off x="7853156" y="-1969992"/>
            <a:ext cx="3560180" cy="5363736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725E2-D046-B122-8647-6AC7026ADCC0}"/>
              </a:ext>
            </a:extLst>
          </p:cNvPr>
          <p:cNvSpPr/>
          <p:nvPr/>
        </p:nvSpPr>
        <p:spPr>
          <a:xfrm>
            <a:off x="2548961" y="3897661"/>
            <a:ext cx="13616741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HẸN GẶP LẠI CÁC EM Ở TIẾT HỌC SAU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DA3396-4FAF-2C9B-9AF7-08847189B934}"/>
              </a:ext>
            </a:extLst>
          </p:cNvPr>
          <p:cNvSpPr/>
          <p:nvPr/>
        </p:nvSpPr>
        <p:spPr>
          <a:xfrm>
            <a:off x="6142915" y="495300"/>
            <a:ext cx="64024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99"/>
                </a:solidFill>
                <a:effectLst/>
              </a:rPr>
              <a:t>KIỂM TRA BÀI CŨ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3BEE8-848E-573E-3105-DE0F8BD3737A}"/>
              </a:ext>
            </a:extLst>
          </p:cNvPr>
          <p:cNvSpPr txBox="1"/>
          <p:nvPr/>
        </p:nvSpPr>
        <p:spPr>
          <a:xfrm>
            <a:off x="2469272" y="1546234"/>
            <a:ext cx="1467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Em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chọn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cần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đảm</a:t>
            </a:r>
            <a:r>
              <a:rPr lang="en-US" sz="4800" dirty="0"/>
              <a:t> </a:t>
            </a:r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vệ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bếp</a:t>
            </a:r>
            <a:r>
              <a:rPr lang="en-US" sz="4800" dirty="0"/>
              <a:t> </a:t>
            </a:r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250D08-AF73-988F-665F-2D4E2D3F651A}"/>
              </a:ext>
            </a:extLst>
          </p:cNvPr>
          <p:cNvSpPr/>
          <p:nvPr/>
        </p:nvSpPr>
        <p:spPr>
          <a:xfrm>
            <a:off x="11201400" y="3709628"/>
            <a:ext cx="4078704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Rửa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AA3AE3-D04B-5474-7567-F722E61FF3D7}"/>
              </a:ext>
            </a:extLst>
          </p:cNvPr>
          <p:cNvSpPr/>
          <p:nvPr/>
        </p:nvSpPr>
        <p:spPr>
          <a:xfrm>
            <a:off x="11213432" y="5205773"/>
            <a:ext cx="407870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Bảo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quản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Picture 8" descr="A close up of a paper&#10;&#10;Description automatically generated">
            <a:extLst>
              <a:ext uri="{FF2B5EF4-FFF2-40B4-BE49-F238E27FC236}">
                <a16:creationId xmlns:a16="http://schemas.microsoft.com/office/drawing/2014/main" id="{A3F849B2-7857-BC6B-FCFA-BCA8C7467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15894"/>
            <a:ext cx="8458200" cy="71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33442161027">
            <a:hlinkClick r:id="" action="ppaction://media"/>
            <a:extLst>
              <a:ext uri="{FF2B5EF4-FFF2-40B4-BE49-F238E27FC236}">
                <a16:creationId xmlns:a16="http://schemas.microsoft.com/office/drawing/2014/main" id="{6C430138-ED95-6D6F-A609-9BCED1CB6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52500"/>
            <a:ext cx="16535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4177" y="5612644"/>
            <a:ext cx="7249040" cy="6379155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517896">
            <a:off x="10563385" y="4285371"/>
            <a:ext cx="8065786" cy="7067645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0" y="0"/>
                </a:moveTo>
                <a:lnTo>
                  <a:pt x="8065786" y="0"/>
                </a:lnTo>
                <a:lnTo>
                  <a:pt x="8065786" y="7067645"/>
                </a:lnTo>
                <a:lnTo>
                  <a:pt x="0" y="706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51101">
            <a:off x="142642" y="3978530"/>
            <a:ext cx="8259177" cy="6837910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7" y="0"/>
                </a:lnTo>
                <a:lnTo>
                  <a:pt x="8259177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463073" y="7414266"/>
            <a:ext cx="5361855" cy="224223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4" y="0"/>
                </a:lnTo>
                <a:lnTo>
                  <a:pt x="5361854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839112">
            <a:off x="4953490" y="7895801"/>
            <a:ext cx="4728595" cy="4782397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75058">
            <a:off x="11836270" y="5374141"/>
            <a:ext cx="2262200" cy="2078396"/>
          </a:xfrm>
          <a:custGeom>
            <a:avLst/>
            <a:gdLst/>
            <a:ahLst/>
            <a:cxnLst/>
            <a:rect l="l" t="t" r="r" b="b"/>
            <a:pathLst>
              <a:path w="2262200" h="2078396">
                <a:moveTo>
                  <a:pt x="0" y="0"/>
                </a:moveTo>
                <a:lnTo>
                  <a:pt x="2262200" y="0"/>
                </a:lnTo>
                <a:lnTo>
                  <a:pt x="2262200" y="2078396"/>
                </a:lnTo>
                <a:lnTo>
                  <a:pt x="0" y="2078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519093" y="3760979"/>
            <a:ext cx="1705094" cy="1317572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94162-C389-BCC0-8FD7-A20050E9EC29}"/>
              </a:ext>
            </a:extLst>
          </p:cNvPr>
          <p:cNvSpPr/>
          <p:nvPr/>
        </p:nvSpPr>
        <p:spPr>
          <a:xfrm>
            <a:off x="3954164" y="469413"/>
            <a:ext cx="9840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HOẠT ĐỘNG TRẢI NGHIỆM LỚP 3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7E71C6-565F-FB57-CA61-B86A56F1E4D7}"/>
              </a:ext>
            </a:extLst>
          </p:cNvPr>
          <p:cNvSpPr/>
          <p:nvPr/>
        </p:nvSpPr>
        <p:spPr>
          <a:xfrm>
            <a:off x="2716424" y="1279098"/>
            <a:ext cx="11879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Chủ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đề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6.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Ăn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uống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an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toàn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hợp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vệ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sinh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F29529-EC49-5C3E-FFF5-8D0403D1F933}"/>
              </a:ext>
            </a:extLst>
          </p:cNvPr>
          <p:cNvSpPr/>
          <p:nvPr/>
        </p:nvSpPr>
        <p:spPr>
          <a:xfrm>
            <a:off x="3134261" y="2222689"/>
            <a:ext cx="10922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Tuần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22.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Ăn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sạch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1340494" y="-3416983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087523" y="8279965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071549">
            <a:off x="1354833" y="6610010"/>
            <a:ext cx="3269329" cy="3003696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2365" y="2246644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2365" y="3865308"/>
            <a:ext cx="628842" cy="554953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644902">
            <a:off x="15053999" y="-1028700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31254" y="6580106"/>
            <a:ext cx="1984926" cy="1533807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DA9412-D2F9-13E5-0074-23F918807941}"/>
              </a:ext>
            </a:extLst>
          </p:cNvPr>
          <p:cNvSpPr/>
          <p:nvPr/>
        </p:nvSpPr>
        <p:spPr>
          <a:xfrm>
            <a:off x="4945084" y="304719"/>
            <a:ext cx="86769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NỘI DUNG BÀI HỌC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CF0AA-24B9-E6F0-FD5F-176698C08CCD}"/>
              </a:ext>
            </a:extLst>
          </p:cNvPr>
          <p:cNvSpPr/>
          <p:nvPr/>
        </p:nvSpPr>
        <p:spPr>
          <a:xfrm>
            <a:off x="1955559" y="1924434"/>
            <a:ext cx="14656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Kể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tương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bạn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thích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đồ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ăn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nhanh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7E748E-C8AB-A0AD-E81D-7C55CACC3FAC}"/>
              </a:ext>
            </a:extLst>
          </p:cNvPr>
          <p:cNvSpPr/>
          <p:nvPr/>
        </p:nvSpPr>
        <p:spPr>
          <a:xfrm>
            <a:off x="1951548" y="3523785"/>
            <a:ext cx="8024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Chơi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chơi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Thám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tử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sạch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34E331-A169-D3BD-6A9B-8629E0F1D9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815" y="5524499"/>
            <a:ext cx="5729975" cy="463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9D7F03-5953-153D-FBBB-EC30056AA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"/>
            <a:ext cx="18135600" cy="10020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6E7E7-871D-D371-9249-C0CFF144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4762500"/>
            <a:ext cx="4800600" cy="4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620D408A-13EF-D55A-DE7D-6C9F35C7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76022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HĐTN 3 kết nối tuần 22 - Hoạt động giáo dục: Ăn sạch">
            <a:extLst>
              <a:ext uri="{FF2B5EF4-FFF2-40B4-BE49-F238E27FC236}">
                <a16:creationId xmlns:a16="http://schemas.microsoft.com/office/drawing/2014/main" id="{66F571AB-44DB-6493-9E52-7B0448FA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133350"/>
            <a:ext cx="18135600" cy="100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225</Words>
  <Application>Microsoft Office PowerPoint</Application>
  <PresentationFormat>Custom</PresentationFormat>
  <Paragraphs>27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Times New Roman</vt:lpstr>
      <vt:lpstr>Aptos</vt:lpstr>
      <vt:lpstr>Calibri</vt:lpstr>
      <vt:lpstr>Tw Cen MT</vt:lpstr>
      <vt:lpstr>Arial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AM</dc:creator>
  <cp:lastModifiedBy>AM</cp:lastModifiedBy>
  <cp:revision>18</cp:revision>
  <dcterms:created xsi:type="dcterms:W3CDTF">2006-08-16T00:00:00Z</dcterms:created>
  <dcterms:modified xsi:type="dcterms:W3CDTF">2025-02-20T00:47:36Z</dcterms:modified>
  <dc:identifier>DAGfLcKYzVE</dc:identifier>
</cp:coreProperties>
</file>