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1" r:id="rId3"/>
    <p:sldMasterId id="2147483703" r:id="rId4"/>
    <p:sldMasterId id="2147483715" r:id="rId5"/>
  </p:sldMasterIdLst>
  <p:notesMasterIdLst>
    <p:notesMasterId r:id="rId18"/>
  </p:notesMasterIdLst>
  <p:sldIdLst>
    <p:sldId id="344" r:id="rId6"/>
    <p:sldId id="345" r:id="rId7"/>
    <p:sldId id="290" r:id="rId8"/>
    <p:sldId id="346" r:id="rId9"/>
    <p:sldId id="331" r:id="rId10"/>
    <p:sldId id="354" r:id="rId11"/>
    <p:sldId id="326" r:id="rId12"/>
    <p:sldId id="355" r:id="rId13"/>
    <p:sldId id="262" r:id="rId14"/>
    <p:sldId id="341" r:id="rId15"/>
    <p:sldId id="357" r:id="rId16"/>
    <p:sldId id="34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0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9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663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5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30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8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41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31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38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85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57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18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3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0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82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01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3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53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75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65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68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53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21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40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3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35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89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11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29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68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59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8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3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4AB150-9BA9-4FFB-9F7F-292CDEBB75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79F9ACA-B8E2-49AF-B568-EE958CB9E5E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3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1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680210" y="546585"/>
            <a:ext cx="9052559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</a:t>
            </a: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 XUÂN NINH</a:t>
            </a:r>
          </a:p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16556" y="3257768"/>
            <a:ext cx="11187198" cy="7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85" y="464546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798861"/>
            <a:ext cx="2226024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1632" y="42911"/>
            <a:ext cx="1035721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B40FDD-E0F4-4973-99C3-58041473C1E9}"/>
              </a:ext>
            </a:extLst>
          </p:cNvPr>
          <p:cNvSpPr/>
          <p:nvPr/>
        </p:nvSpPr>
        <p:spPr>
          <a:xfrm>
            <a:off x="2043495" y="2208823"/>
            <a:ext cx="7745074" cy="2989581"/>
          </a:xfrm>
          <a:prstGeom prst="rect">
            <a:avLst/>
          </a:prstGeom>
          <a:noFill/>
        </p:spPr>
        <p:txBody>
          <a:bodyPr spcFirstLastPara="1" wrap="none" lIns="68493" tIns="34247" rIns="68493" bIns="34247" numCol="1">
            <a:prstTxWarp prst="textArchUp">
              <a:avLst>
                <a:gd name="adj" fmla="val 11640684"/>
              </a:avLst>
            </a:prstTxWarp>
            <a:spAutoFit/>
          </a:bodyPr>
          <a:lstStyle/>
          <a:p>
            <a:pPr algn="ctr" defTabSz="684886" fontAlgn="base">
              <a:spcAft>
                <a:spcPct val="0"/>
              </a:spcAft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fontAlgn="base">
              <a:spcAft>
                <a:spcPct val="0"/>
              </a:spcAft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404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</a:t>
            </a:r>
            <a:r>
              <a:rPr lang="vi-VN" sz="4045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3A4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883314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255772" y="42669"/>
            <a:ext cx="1167429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tắc ứng xử 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uống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 sinh, an toàn.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Lựa chọn đồ ăn sạch và chín.(nấu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chín, uống nước lọc, không ăn đồ </a:t>
            </a:r>
            <a:r>
              <a:rPr lang="vi-VN" sz="3600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 nấm mốc, ôi thiu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-Thực hiện vệ sinh khi ăn uống.(rửa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bát đĩa sạch sẽ, rửa tay trước khi 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không ăn uống chung bát đũa)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đùa nghịch, nói chuyện nhiều, cười và nói to,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bắn nước bọt vào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ăn, không cầm đũa đứng lên ngồi xuống, không vừa ăn vừa đi, chạy, không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đũa vào bát canh chung…)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4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3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5" y="3086535"/>
            <a:ext cx="6906382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8889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BB968D-1C60-4712-A8A3-1BD60C1FBC28}"/>
              </a:ext>
            </a:extLst>
          </p:cNvPr>
          <p:cNvSpPr/>
          <p:nvPr/>
        </p:nvSpPr>
        <p:spPr>
          <a:xfrm>
            <a:off x="3870230" y="2245751"/>
            <a:ext cx="4104899" cy="2471001"/>
          </a:xfrm>
          <a:prstGeom prst="rect">
            <a:avLst/>
          </a:prstGeom>
          <a:noFill/>
        </p:spPr>
        <p:txBody>
          <a:bodyPr spcFirstLastPara="1" wrap="none" lIns="68493" tIns="34247" rIns="68493" bIns="34247" numCol="1">
            <a:prstTxWarp prst="textArchUp">
              <a:avLst/>
            </a:prstTxWarp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/>
                </a:solidFill>
                <a:effectLst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/>
                </a:solidFill>
                <a:effectLst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22225">
                  <a:solidFill>
                    <a:srgbClr val="333399"/>
                  </a:solidFill>
                  <a:prstDash val="solid"/>
                </a:ln>
                <a:solidFill>
                  <a:srgbClr val="333399"/>
                </a:solidFill>
                <a:effectLst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333399"/>
              </a:solidFill>
              <a:effectLst>
                <a:reflection blurRad="6350" stA="55000" endA="50" endPos="85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E9932D7E-ECB4-443A-9ECB-EAC13F66F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1" y="4716752"/>
            <a:ext cx="3059592" cy="1529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5E31D-BAFD-477F-9647-76E0AF343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3909070"/>
            <a:ext cx="1804577" cy="23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58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0" y="-1"/>
            <a:ext cx="2957803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hát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128993" y="1996844"/>
            <a:ext cx="2699815" cy="3774144"/>
          </a:xfrm>
          <a:prstGeom prst="rect">
            <a:avLst/>
          </a:prstGeom>
        </p:spPr>
      </p:pic>
      <p:pic>
        <p:nvPicPr>
          <p:cNvPr id="3" name="CHIẾC BỤNG ĐÓ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7803" y="112939"/>
            <a:ext cx="9234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10" y="3590766"/>
            <a:ext cx="2327810" cy="3267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39" y="602040"/>
            <a:ext cx="10157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rgbClr val="002060"/>
                </a:solidFill>
              </a:rPr>
              <a:t>1. Chia nhóm sắm vai các nhân vật trong tiểu phẩm Bác sĩ “Ôi đau quá"</a:t>
            </a:r>
            <a:endParaRPr lang="en-US" sz="4800" dirty="0">
              <a:solidFill>
                <a:srgbClr val="00206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588770" y="1268730"/>
            <a:ext cx="2308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90060" y="1280160"/>
            <a:ext cx="1664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10" y="3590766"/>
            <a:ext cx="2327810" cy="32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1481819" y="1645135"/>
            <a:ext cx="4614181" cy="5259161"/>
            <a:chOff x="3482069" y="1038225"/>
            <a:chExt cx="4614181" cy="5259161"/>
          </a:xfrm>
        </p:grpSpPr>
        <p:grpSp>
          <p:nvGrpSpPr>
            <p:cNvPr id="8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0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1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95750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Chia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sẻ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trước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lớp</a:t>
              </a:r>
              <a:endParaRPr kumimoji="0" lang="en-US" sz="48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139" y="602040"/>
            <a:ext cx="10157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solidFill>
                  <a:srgbClr val="002060"/>
                </a:solidFill>
                <a:latin typeface="Calibri"/>
                <a:ea typeface="微软雅黑"/>
              </a:rPr>
              <a:t>2. Xây dựng quy tắc ứng xử trong ăn uống.</a:t>
            </a:r>
            <a:endParaRPr lang="en-US" sz="4800" dirty="0">
              <a:solidFill>
                <a:srgbClr val="002060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454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3652843" y="3353135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282" y="621977"/>
            <a:ext cx="9637433" cy="68326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*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1381</TotalTime>
  <Words>234</Words>
  <Application>Microsoft Office PowerPoint</Application>
  <PresentationFormat>Widescreen</PresentationFormat>
  <Paragraphs>24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Times New Roman</vt:lpstr>
      <vt:lpstr>Office 主题</vt:lpstr>
      <vt:lpstr>5_Office 主题​​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146</cp:revision>
  <dcterms:created xsi:type="dcterms:W3CDTF">2022-08-24T08:44:07Z</dcterms:created>
  <dcterms:modified xsi:type="dcterms:W3CDTF">2026-03-24T02:40:27Z</dcterms:modified>
  <cp:category>9Slide.vn</cp:category>
</cp:coreProperties>
</file>