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9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3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7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0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9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2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9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1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6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7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8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0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5A4EC-DAD9-4095-8419-16684651BC23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8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021 - 2022\Dự giờ\hinh-nen-slide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2403" y="2438400"/>
            <a:ext cx="81637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CHÀO MỪNG CÁC THẦY CÔ </a:t>
            </a:r>
          </a:p>
          <a:p>
            <a:pPr algn="ctr"/>
            <a:r>
              <a:rPr lang="en-US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VỀ DỰ GIỜ THĂM LỚP</a:t>
            </a:r>
          </a:p>
          <a:p>
            <a:pPr algn="ctr"/>
            <a:r>
              <a:rPr lang="en-US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1B3</a:t>
            </a:r>
            <a:endParaRPr 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99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2021 - 2022\Dự giờ\hinh-nen-Powerpoint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2021 - 2022\Dự giờ\z2995468459746_73bdbed2a9c9b1aa6fb87749fa2e0b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541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000171"/>
            <a:ext cx="913311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400" b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4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b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)</a:t>
            </a:r>
            <a:endParaRPr lang="en-US" sz="4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2021 - 2022\Dự giờ\z2995468465299_7f837077bedafaf6ad641673ddf27a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762000"/>
            <a:ext cx="33432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2021 - 2022\Dự giờ\z2995468465661_5330fc239cd7fda18d2bdcff1cd52e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810000"/>
            <a:ext cx="331556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2021 - 2022\Dự giờ\z2995468459020_01df16977eaf727e46faae4f7f6b9c2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762000"/>
            <a:ext cx="58007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2021 - 2022\Dự giờ\z2995468459746_73bdbed2a9c9b1aa6fb87749fa2e0ba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3810000"/>
            <a:ext cx="5800725" cy="306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-66536"/>
            <a:ext cx="38314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THỰC HÀNH </a:t>
            </a:r>
            <a:endParaRPr lang="en-US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Bàn Tay Mẹ - Nhạc Thiếu Nhi Cho Bé - Nhạc Thiếu Nhi Hay Nhất Mới Nhất 20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34400" y="1348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9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2021 - 2022\Dự giờ\khoanh24.com-61acd6e820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9144000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2209800"/>
            <a:ext cx="548002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TRƯNG BÀY </a:t>
            </a:r>
          </a:p>
          <a:p>
            <a:pPr algn="ctr"/>
            <a:r>
              <a:rPr lang="en-US" sz="66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SẢN PHẨM</a:t>
            </a:r>
            <a:endParaRPr lang="en-US" sz="6600" b="1" cap="none" spc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8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2021 - 2022\Dự giờ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05178" y="914400"/>
            <a:ext cx="935435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KÍNH CHÚC </a:t>
            </a:r>
          </a:p>
          <a:p>
            <a:pPr algn="ctr"/>
            <a:r>
              <a:rPr lang="en-US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QUÝ THẦY CÔ </a:t>
            </a:r>
          </a:p>
          <a:p>
            <a:pPr algn="ctr"/>
            <a:r>
              <a:rPr lang="en-US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THẬT NHIỀU SỨC KHỎE</a:t>
            </a:r>
          </a:p>
          <a:p>
            <a:pPr algn="ctr"/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VÀ CÔNG TÁC TỐT</a:t>
            </a:r>
            <a:endParaRPr lang="en-US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23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021 - 2022\Dự giờ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52987" y="2247037"/>
            <a:ext cx="68380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CÙNG NHAU HÁT</a:t>
            </a:r>
          </a:p>
          <a:p>
            <a:pPr algn="ctr"/>
            <a:r>
              <a:rPr lang="en-US" sz="4800" b="1" cap="all" spc="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HÁT: BÀN TAY MẸ</a:t>
            </a:r>
            <a:endParaRPr lang="en-US" sz="4800" b="1" cap="all" spc="0" dirty="0">
              <a:ln/>
              <a:solidFill>
                <a:schemeClr val="accent3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Bàn Tay Mẹ - Nhạc Thiếu Nhi Cho Bé - Nhạc Thiếu Nhi Hay Nhất Mới Nhất 20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96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2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021 - 2022\Dự giờ\ef4b91d2ccfca37d138a88ffc8459247--whiteboard-sticker-dry-erase-w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4300" y="1395680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4592" y="4173517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8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2362200" y="2150752"/>
            <a:ext cx="2438400" cy="24974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828309" y="2150752"/>
            <a:ext cx="2438400" cy="24974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021 - 2022\Dự giờ\hinh-nen-powerpoint-cut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84935" y="1905000"/>
            <a:ext cx="705032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flipH="1">
            <a:off x="5410200" y="5486400"/>
            <a:ext cx="914400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021 - 2022\Dự giờ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2459504"/>
            <a:ext cx="834876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err="1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cap="none" spc="0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000" b="1" cap="none" spc="0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cap="none" spc="0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000" b="1" cap="none" spc="0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6000" b="1" cap="none" spc="0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000" b="1" cap="none" spc="0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6000" b="1" cap="none" spc="0" dirty="0" smtClean="0">
              <a:ln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dirty="0" err="1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6000" b="1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6000" b="1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b="1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6000" b="1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cap="none" spc="0" dirty="0">
              <a:ln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flipH="1">
            <a:off x="7772400" y="6096000"/>
            <a:ext cx="1219200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21 - 2022\Dự giờ\Hinh-nen-powerpoint-cuc-dep-3.05.03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9474" y="1905000"/>
            <a:ext cx="510505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 VÒNG </a:t>
            </a:r>
          </a:p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TẶNG MẸ</a:t>
            </a:r>
            <a:endParaRPr lang="en-US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2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2021 - 2022\Dự giờ\phong-nen-powerpoint-chuyen-nghiep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2021 - 2022\Dự giờ\z2995468465299_7f837077bedafaf6ad641673ddf27a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518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90600"/>
            <a:ext cx="3962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5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Buộc </a:t>
            </a:r>
            <a:r>
              <a:rPr lang="vi-VN" sz="5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 nút thắt ở một đầu sợi dây. </a:t>
            </a:r>
            <a:endParaRPr lang="en-US" sz="54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24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2021 - 2022\Dự giờ\anh-nen-dep-nhat-cho-slide_105153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2021 - 2022\Dự giờ\z2995468465661_5330fc239cd7fda18d2bdcff1cd52e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199" y="609600"/>
            <a:ext cx="4114801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vi-VN" sz="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Lần </a:t>
            </a:r>
            <a:r>
              <a:rPr lang="vi-VN" sz="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lượt chọn các hạt vòng theo màu sắc mình thích và xuyên vào sợi dây. </a:t>
            </a:r>
            <a:endParaRPr lang="en-US" sz="50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2021 - 2022\Dự giờ\hinh-nen-Powerpoint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2021 - 2022\Dự giờ\z2995468459020_01df16977eaf727e46faae4f7f6b9c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85" y="0"/>
            <a:ext cx="929797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322802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vi-VN" sz="4000" b="1" dirty="0" smtClean="0">
                <a:solidFill>
                  <a:schemeClr val="bg1"/>
                </a:solidFill>
                <a:latin typeface="+mj-lt"/>
              </a:rPr>
              <a:t>Khi </a:t>
            </a:r>
            <a:r>
              <a:rPr lang="vi-VN" sz="4000" b="1" dirty="0">
                <a:solidFill>
                  <a:schemeClr val="bg1"/>
                </a:solidFill>
                <a:latin typeface="+mj-lt"/>
              </a:rPr>
              <a:t>đã xuyên đủ số hạt để ướm vừa cổ tay mẹ (khoảng 16cm) thì cầm hai đầu sợi dây buộc nút lại với nhau.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82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152</Words>
  <Application>Microsoft Office PowerPoint</Application>
  <PresentationFormat>On-screen Show (4:3)</PresentationFormat>
  <Paragraphs>28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Phan Danh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Dang Le Phan Danh</dc:creator>
  <cp:lastModifiedBy>Admin</cp:lastModifiedBy>
  <cp:revision>25</cp:revision>
  <dcterms:created xsi:type="dcterms:W3CDTF">2021-12-05T12:50:10Z</dcterms:created>
  <dcterms:modified xsi:type="dcterms:W3CDTF">2026-03-11T03:06:14Z</dcterms:modified>
</cp:coreProperties>
</file>