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</p:sldMasterIdLst>
  <p:notesMasterIdLst>
    <p:notesMasterId r:id="rId32"/>
  </p:notesMasterIdLst>
  <p:sldIdLst>
    <p:sldId id="294" r:id="rId3"/>
    <p:sldId id="343" r:id="rId4"/>
    <p:sldId id="358" r:id="rId5"/>
    <p:sldId id="354" r:id="rId6"/>
    <p:sldId id="355" r:id="rId7"/>
    <p:sldId id="356" r:id="rId8"/>
    <p:sldId id="357" r:id="rId9"/>
    <p:sldId id="359" r:id="rId10"/>
    <p:sldId id="361" r:id="rId11"/>
    <p:sldId id="362" r:id="rId12"/>
    <p:sldId id="363" r:id="rId13"/>
    <p:sldId id="364" r:id="rId14"/>
    <p:sldId id="339" r:id="rId15"/>
    <p:sldId id="336" r:id="rId16"/>
    <p:sldId id="344" r:id="rId17"/>
    <p:sldId id="365" r:id="rId18"/>
    <p:sldId id="366" r:id="rId19"/>
    <p:sldId id="367" r:id="rId20"/>
    <p:sldId id="368" r:id="rId21"/>
    <p:sldId id="341" r:id="rId22"/>
    <p:sldId id="337" r:id="rId23"/>
    <p:sldId id="353" r:id="rId24"/>
    <p:sldId id="369" r:id="rId25"/>
    <p:sldId id="370" r:id="rId26"/>
    <p:sldId id="371" r:id="rId27"/>
    <p:sldId id="372" r:id="rId28"/>
    <p:sldId id="373" r:id="rId29"/>
    <p:sldId id="374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5" autoAdjust="0"/>
    <p:restoredTop sz="98043" autoAdjust="0"/>
  </p:normalViewPr>
  <p:slideViewPr>
    <p:cSldViewPr snapToGrid="0">
      <p:cViewPr varScale="1">
        <p:scale>
          <a:sx n="70" d="100"/>
          <a:sy n="70" d="100"/>
        </p:scale>
        <p:origin x="5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56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56828" y="5821843"/>
            <a:ext cx="417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697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4194" y="3987829"/>
            <a:ext cx="6307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6: QUÊ HƯƠNG EM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833B34-01BF-41AE-AB23-9C61213FAF4B}"/>
              </a:ext>
            </a:extLst>
          </p:cNvPr>
          <p:cNvSpPr txBox="1"/>
          <p:nvPr/>
        </p:nvSpPr>
        <p:spPr>
          <a:xfrm flipH="1">
            <a:off x="5231084" y="315351"/>
            <a:ext cx="6914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 NINH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3992D-8387-4E2E-947B-CAD35D14FB0C}"/>
              </a:ext>
            </a:extLst>
          </p:cNvPr>
          <p:cNvSpPr txBox="1"/>
          <p:nvPr/>
        </p:nvSpPr>
        <p:spPr>
          <a:xfrm flipH="1">
            <a:off x="6102914" y="1448760"/>
            <a:ext cx="5074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5EE062-34C2-43A2-85A2-4FE0CCAF379C}"/>
              </a:ext>
            </a:extLst>
          </p:cNvPr>
          <p:cNvSpPr txBox="1"/>
          <p:nvPr/>
        </p:nvSpPr>
        <p:spPr>
          <a:xfrm>
            <a:off x="6036656" y="1835187"/>
            <a:ext cx="5469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4D24DB-ED61-4169-B7A4-9D269EB5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03" y="2812283"/>
            <a:ext cx="5108601" cy="881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4194" y="4481902"/>
            <a:ext cx="643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23: MÔI TRƯỜNG QUANH EM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16" grpId="0"/>
      <p:bldP spid="1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2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1" y="187961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4" y="44827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" y="1451612"/>
            <a:ext cx="4192676" cy="2523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75160" y="1939929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1003" y="3444100"/>
            <a:ext cx="6983527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3022" y="370376"/>
            <a:ext cx="846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26: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3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2" grpId="0" animBg="1"/>
      <p:bldP spid="24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27" y="0"/>
            <a:ext cx="1216587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646331"/>
            <a:ext cx="12192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0"/>
            <a:ext cx="1210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làm giáo 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65955" y="2346200"/>
            <a:ext cx="698352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989349" y="1648692"/>
            <a:ext cx="9938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: HS MÚA HÁT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255" y="1371600"/>
            <a:ext cx="10238509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                         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Thöïc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baûo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veä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moâi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tröôøng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12192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Caùc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cuøng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quan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saùt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vaø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coâ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bieát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tranh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veõ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4814"/>
            <a:ext cx="12100560" cy="64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Phaân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loaïi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nhö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theá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naøo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02" y="1255931"/>
            <a:ext cx="3598458" cy="475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634" y="1255931"/>
            <a:ext cx="4242216" cy="4751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084620"/>
            <a:ext cx="26532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3437" y="2228670"/>
            <a:ext cx="259329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Raùc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höõu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96" y="1219293"/>
            <a:ext cx="3596952" cy="4749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4" y="1219293"/>
            <a:ext cx="7687204" cy="4749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1983" y="1853916"/>
            <a:ext cx="259329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Raùc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höõu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1" y="934481"/>
            <a:ext cx="4243184" cy="4749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263" y="1722329"/>
            <a:ext cx="26532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14" y="1032390"/>
            <a:ext cx="7950686" cy="4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701" y="165012"/>
            <a:ext cx="1095375" cy="3230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156" y="329749"/>
            <a:ext cx="1407202" cy="1586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001" y="2016022"/>
            <a:ext cx="1389205" cy="147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358" y="1970883"/>
            <a:ext cx="2158429" cy="1454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90" y="544200"/>
            <a:ext cx="1219121" cy="1381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969" y="246426"/>
            <a:ext cx="2065366" cy="1678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341" y="2224802"/>
            <a:ext cx="1551159" cy="1259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4740" y="131566"/>
            <a:ext cx="1873527" cy="1535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516" y="3867631"/>
            <a:ext cx="2286000" cy="282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0775" y="3939038"/>
            <a:ext cx="2114550" cy="280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9140" y="4450007"/>
            <a:ext cx="33280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Phaân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loaïi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9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375 L 0.1289 0.562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41328 0.648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24792 0.57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45912 0.55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56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612 0.556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7422 -3.7037E-6 C 0.39701 -3.7037E-6 0.54844 0.09399 0.54844 0.17061 L 0.54844 0.34144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9 0.0912 L 0.16849 0.0912 C 0.22448 0.0912 0.29349 0.16018 0.29349 0.2162 L 0.29349 0.3412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1983 1.48148E-6 C -0.28711 1.48148E-6 -0.39648 0.09629 -0.39648 0.17477 L -0.39648 0.34954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788" y="3821795"/>
            <a:ext cx="2515235" cy="2382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05" y="3223664"/>
            <a:ext cx="1121761" cy="3255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044" y="408014"/>
            <a:ext cx="2759329" cy="2709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026" y="408013"/>
            <a:ext cx="2002285" cy="24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thien nhien 15ae93c2d7a0d7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1" y="0"/>
            <a:ext cx="12296931" cy="80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2558" y="2670482"/>
            <a:ext cx="9681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281354"/>
            <a:ext cx="11898924" cy="67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-35169"/>
            <a:ext cx="11934092" cy="68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43691"/>
            <a:ext cx="11900262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69817"/>
            <a:ext cx="12100560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2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0"/>
            <a:ext cx="12087497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117</Words>
  <Application>Microsoft Office PowerPoint</Application>
  <PresentationFormat>Widescreen</PresentationFormat>
  <Paragraphs>23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Microsoft YaHei</vt:lpstr>
      <vt:lpstr>Arial</vt:lpstr>
      <vt:lpstr>Calibri</vt:lpstr>
      <vt:lpstr>Times New Roman</vt:lpstr>
      <vt:lpstr>Trebuchet MS</vt:lpstr>
      <vt:lpstr>VNI-Avo</vt:lpstr>
      <vt:lpstr>Wingdings 3</vt:lpstr>
      <vt:lpstr>等线</vt:lpstr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183</cp:revision>
  <dcterms:created xsi:type="dcterms:W3CDTF">2020-08-03T08:33:18Z</dcterms:created>
  <dcterms:modified xsi:type="dcterms:W3CDTF">2026-03-11T03:36:37Z</dcterms:modified>
</cp:coreProperties>
</file>