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3"/>
    <p:sldMasterId id="2147483700" r:id="rId4"/>
    <p:sldMasterId id="2147483712" r:id="rId5"/>
  </p:sldMasterIdLst>
  <p:notesMasterIdLst>
    <p:notesMasterId r:id="rId7"/>
  </p:notesMasterIdLst>
  <p:sldIdLst>
    <p:sldId id="257" r:id="rId6"/>
    <p:sldId id="3189" r:id="rId8"/>
    <p:sldId id="3190" r:id="rId9"/>
    <p:sldId id="3186" r:id="rId10"/>
    <p:sldId id="3188" r:id="rId11"/>
    <p:sldId id="260" r:id="rId12"/>
    <p:sldId id="3191" r:id="rId13"/>
    <p:sldId id="3192" r:id="rId14"/>
    <p:sldId id="3193" r:id="rId15"/>
    <p:sldId id="3194" r:id="rId16"/>
    <p:sldId id="3213" r:id="rId17"/>
    <p:sldId id="3214" r:id="rId18"/>
    <p:sldId id="3215" r:id="rId19"/>
    <p:sldId id="3216" r:id="rId20"/>
    <p:sldId id="3207" r:id="rId21"/>
    <p:sldId id="3208" r:id="rId22"/>
    <p:sldId id="3209" r:id="rId23"/>
    <p:sldId id="5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Hương</a:t>
            </a:r>
            <a:r>
              <a:rPr lang="en-US" dirty="0"/>
              <a:t> </a:t>
            </a:r>
            <a:r>
              <a:rPr lang="en-US" dirty="0" err="1"/>
              <a:t>Thảo</a:t>
            </a:r>
            <a:r>
              <a:rPr lang="en-US" dirty="0"/>
              <a:t> – </a:t>
            </a:r>
            <a:r>
              <a:rPr lang="en-US" dirty="0" err="1"/>
              <a:t>Zalo</a:t>
            </a:r>
            <a:r>
              <a:rPr lang="en-US" dirty="0"/>
              <a:t> 0972115126</a:t>
            </a:r>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fld>
            <a:endParaRPr lang="en-GB"/>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fld>
            <a:endParaRPr lang="en-GB"/>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fld>
            <a:endParaRPr lang="en-GB"/>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fld>
            <a:endParaRPr lang="en-GB"/>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fld>
            <a:endParaRPr lang="en-GB"/>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fld>
            <a:endParaRPr lang="en-GB"/>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fld>
            <a:endParaRPr lang="en-GB"/>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fld>
            <a:endParaRPr lang="en-GB"/>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fld>
            <a:endParaRPr lang="en-GB"/>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fld>
            <a:endParaRPr lang="en-GB"/>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fld>
            <a:endParaRPr lang="en-GB"/>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fld>
            <a:endParaRPr lang="en-GB"/>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fld>
            <a:endParaRPr lang="en-GB"/>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fld>
            <a:endParaRPr lang="en-GB"/>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fld>
            <a:endParaRPr lang="en-GB"/>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fld>
            <a:endParaRPr lang="en-GB"/>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fld>
            <a:endParaRPr lang="en-GB"/>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fld>
            <a:endParaRPr lang="en-GB"/>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fld>
            <a:endParaRPr lang="en-GB"/>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fld>
            <a:endParaRPr lang="en-GB"/>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fld>
            <a:endParaRPr lang="en-GB"/>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fld>
            <a:endParaRPr lang="en-GB"/>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fld>
            <a:endParaRPr lang="en-GB"/>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fld>
            <a:endParaRPr lang="en-GB"/>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fld>
            <a:endParaRPr lang="en-GB"/>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fld>
            <a:endParaRPr lang="en-GB"/>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fld>
            <a:endParaRPr lang="en-GB"/>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fld>
            <a:endParaRPr lang="en-GB"/>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fld>
            <a:endParaRPr lang="en-GB"/>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fld>
            <a:endParaRPr lang="en-GB"/>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fld>
            <a:endParaRPr lang="en-GB"/>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fld>
            <a:endParaRPr lang="en-GB"/>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fld>
            <a:endParaRPr lang="en-GB"/>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fld>
            <a:endParaRPr lang="en-GB"/>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fld>
            <a:endParaRPr lang="en-GB"/>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fld>
            <a:endParaRPr lang="en-US"/>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fld>
            <a:endParaRPr lang="en-US"/>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fld>
            <a:endParaRPr lang="en-US"/>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fld>
            <a:endParaRPr lang="en-GB"/>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fld>
            <a:endParaRPr lang="en-GB"/>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fld>
            <a:endParaRPr lang="en-GB"/>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fld>
            <a:endParaRPr lang="en-GB"/>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1" Type="http://schemas.openxmlformats.org/officeDocument/2006/relationships/theme" Target="../theme/theme1.xml"/><Relationship Id="rId40" Type="http://schemas.openxmlformats.org/officeDocument/2006/relationships/image" Target="../media/image1.jpeg"/><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3" Type="http://schemas.openxmlformats.org/officeDocument/2006/relationships/theme" Target="../theme/theme2.xml"/><Relationship Id="rId12" Type="http://schemas.openxmlformats.org/officeDocument/2006/relationships/image" Target="../media/image3.png"/><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3" Type="http://schemas.openxmlformats.org/officeDocument/2006/relationships/theme" Target="../theme/theme3.xml"/><Relationship Id="rId12" Type="http://schemas.openxmlformats.org/officeDocument/2006/relationships/image" Target="../media/image3.png"/><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7" Type="http://schemas.openxmlformats.org/officeDocument/2006/relationships/theme" Target="../theme/theme4.xml"/><Relationship Id="rId16" Type="http://schemas.openxmlformats.org/officeDocument/2006/relationships/image" Target="../media/image3.png"/><Relationship Id="rId15" Type="http://schemas.openxmlformats.org/officeDocument/2006/relationships/image" Target="../media/image4.jpeg"/><Relationship Id="rId14" Type="http://schemas.openxmlformats.org/officeDocument/2006/relationships/slideLayout" Target="../slideLayouts/slideLayout75.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endParaRPr lang="en-US" altLang="en-US" sz="2400">
              <a:solidFill>
                <a:srgbClr val="CFCFCF"/>
              </a:solidFill>
            </a:endParaRPr>
          </a:p>
        </p:txBody>
      </p:sp>
      <p:pic>
        <p:nvPicPr>
          <p:cNvPr id="3" name="Picture 2" descr="Shape&#10;&#10;Description automatically generated with medium confidence"/>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5.xml"/><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2.sv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2.sv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57.xml"/><Relationship Id="rId5" Type="http://schemas.openxmlformats.org/officeDocument/2006/relationships/image" Target="../media/image29.png"/><Relationship Id="rId4" Type="http://schemas.openxmlformats.org/officeDocument/2006/relationships/image" Target="../media/image17.png"/><Relationship Id="rId3" Type="http://schemas.openxmlformats.org/officeDocument/2006/relationships/tags" Target="../tags/tag3.xml"/><Relationship Id="rId2" Type="http://schemas.openxmlformats.org/officeDocument/2006/relationships/image" Target="../media/image16.pn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0.xml"/><Relationship Id="rId2" Type="http://schemas.openxmlformats.org/officeDocument/2006/relationships/image" Target="../media/image31.png"/><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5" Type="http://schemas.openxmlformats.org/officeDocument/2006/relationships/slideLayout" Target="../slideLayouts/slideLayout40.xml"/><Relationship Id="rId14" Type="http://schemas.openxmlformats.org/officeDocument/2006/relationships/image" Target="../media/image46.png"/><Relationship Id="rId13" Type="http://schemas.openxmlformats.org/officeDocument/2006/relationships/image" Target="../media/image45.png"/><Relationship Id="rId12" Type="http://schemas.openxmlformats.org/officeDocument/2006/relationships/image" Target="../media/image44.png"/><Relationship Id="rId11" Type="http://schemas.openxmlformats.org/officeDocument/2006/relationships/image" Target="../media/image43.png"/><Relationship Id="rId10" Type="http://schemas.openxmlformats.org/officeDocument/2006/relationships/image" Target="../media/image42.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4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3.xml"/><Relationship Id="rId3" Type="http://schemas.microsoft.com/office/2007/relationships/hdphoto" Target="../media/image49.wdp"/><Relationship Id="rId2" Type="http://schemas.openxmlformats.org/officeDocument/2006/relationships/image" Target="../media/image48.png"/><Relationship Id="rId1" Type="http://schemas.openxmlformats.org/officeDocument/2006/relationships/hyperlink" Target="https://www.facebook.com/huongthaoGADT" TargetMode="Externa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57.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tags" Target="../tags/tag2.xml"/><Relationship Id="rId2" Type="http://schemas.openxmlformats.org/officeDocument/2006/relationships/image" Target="../media/image16.pn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sv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1"/>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1657919" y="1118398"/>
            <a:ext cx="9198467" cy="4234616"/>
            <a:chOff x="2278140" y="1118398"/>
            <a:chExt cx="7635719" cy="3085452"/>
          </a:xfrm>
        </p:grpSpPr>
        <p:sp>
          <p:nvSpPr>
            <p:cNvPr id="8" name="Google Shape;174;p4"/>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9" name="TextBox 8"/>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p:txBody>
        </p:sp>
      </p:grpSp>
      <p:pic>
        <p:nvPicPr>
          <p:cNvPr id="10" name="Picture 9"/>
          <p:cNvPicPr>
            <a:picLocks noChangeAspect="1"/>
          </p:cNvPicPr>
          <p:nvPr/>
        </p:nvPicPr>
        <p:blipFill>
          <a:blip r:embed="rId1"/>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2"/>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393" y="868768"/>
            <a:ext cx="251801" cy="249630"/>
          </a:xfrm>
          <a:prstGeom prst="rect">
            <a:avLst/>
          </a:prstGeom>
        </p:spPr>
      </p:pic>
      <p:pic>
        <p:nvPicPr>
          <p:cNvPr id="13"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000" y="690750"/>
            <a:ext cx="381887" cy="378594"/>
          </a:xfrm>
          <a:prstGeom prst="rect">
            <a:avLst/>
          </a:prstGeom>
        </p:spPr>
      </p:pic>
      <p:pic>
        <p:nvPicPr>
          <p:cNvPr id="14" name="Graphic 1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6386" y="2023023"/>
            <a:ext cx="251801" cy="249630"/>
          </a:xfrm>
          <a:prstGeom prst="rect">
            <a:avLst/>
          </a:prstGeom>
        </p:spPr>
      </p:pic>
      <p:pic>
        <p:nvPicPr>
          <p:cNvPr id="15" name="Graphic 1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2184" y="1782871"/>
            <a:ext cx="381887" cy="378594"/>
          </a:xfrm>
          <a:prstGeom prst="rect">
            <a:avLst/>
          </a:prstGeom>
        </p:spPr>
      </p:pic>
      <p:sp>
        <p:nvSpPr>
          <p:cNvPr id="16" name="Rectangle: Rounded Corners 15"/>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endPar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endParaRPr>
          </a:p>
        </p:txBody>
      </p:sp>
    </p:spTree>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1657919" y="1118398"/>
            <a:ext cx="9198467" cy="4234616"/>
            <a:chOff x="2278140" y="1118398"/>
            <a:chExt cx="7635719" cy="3085452"/>
          </a:xfrm>
        </p:grpSpPr>
        <p:sp>
          <p:nvSpPr>
            <p:cNvPr id="8" name="Google Shape;174;p4"/>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9" name="TextBox 8"/>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p:txBody>
        </p:sp>
      </p:grpSp>
      <p:pic>
        <p:nvPicPr>
          <p:cNvPr id="10" name="Picture 9"/>
          <p:cNvPicPr>
            <a:picLocks noChangeAspect="1"/>
          </p:cNvPicPr>
          <p:nvPr/>
        </p:nvPicPr>
        <p:blipFill>
          <a:blip r:embed="rId1"/>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2"/>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393" y="868768"/>
            <a:ext cx="251801" cy="249630"/>
          </a:xfrm>
          <a:prstGeom prst="rect">
            <a:avLst/>
          </a:prstGeom>
        </p:spPr>
      </p:pic>
      <p:pic>
        <p:nvPicPr>
          <p:cNvPr id="13"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000" y="690750"/>
            <a:ext cx="381887" cy="378594"/>
          </a:xfrm>
          <a:prstGeom prst="rect">
            <a:avLst/>
          </a:prstGeom>
        </p:spPr>
      </p:pic>
      <p:pic>
        <p:nvPicPr>
          <p:cNvPr id="14" name="Graphic 1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6386" y="2023023"/>
            <a:ext cx="251801" cy="249630"/>
          </a:xfrm>
          <a:prstGeom prst="rect">
            <a:avLst/>
          </a:prstGeom>
        </p:spPr>
      </p:pic>
      <p:pic>
        <p:nvPicPr>
          <p:cNvPr id="15" name="Graphic 1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2184" y="1782871"/>
            <a:ext cx="381887" cy="378594"/>
          </a:xfrm>
          <a:prstGeom prst="rect">
            <a:avLst/>
          </a:prstGeom>
        </p:spPr>
      </p:pic>
      <p:sp>
        <p:nvSpPr>
          <p:cNvPr id="16" name="Rectangle: Rounded Corners 15"/>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endPar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endParaRPr>
          </a:p>
        </p:txBody>
      </p:sp>
    </p:spTree>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2569108" y="3035628"/>
            <a:ext cx="8169348" cy="32067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p:cNvPicPr>
            <a:picLocks noChangeAspect="1"/>
          </p:cNvPicPr>
          <p:nvPr/>
        </p:nvPicPr>
        <p:blipFill rotWithShape="1">
          <a:blip r:embed="rId1"/>
          <a:srcRect l="3125" t="9355" r="3020" b="4895"/>
          <a:stretch>
            <a:fillRect/>
          </a:stretch>
        </p:blipFill>
        <p:spPr>
          <a:xfrm>
            <a:off x="742950" y="82047"/>
            <a:ext cx="10096500" cy="6290178"/>
          </a:xfrm>
          <a:prstGeom prst="rect">
            <a:avLst/>
          </a:prstGeom>
        </p:spPr>
      </p:pic>
      <p:sp>
        <p:nvSpPr>
          <p:cNvPr id="19" name="TextBox 18"/>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endParaRPr lang="en-US" sz="4000" b="1" dirty="0">
              <a:solidFill>
                <a:srgbClr val="FF0000"/>
              </a:solidFill>
              <a:ea typeface="Cambria" panose="02040503050406030204" pitchFamily="18" charset="0"/>
            </a:endParaRP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p:cNvGrpSpPr/>
          <p:nvPr/>
        </p:nvGrpSpPr>
        <p:grpSpPr bwMode="auto">
          <a:xfrm>
            <a:off x="238125" y="117475"/>
            <a:ext cx="11603038" cy="6797675"/>
            <a:chOff x="191727" y="339213"/>
            <a:chExt cx="11813459" cy="6797978"/>
          </a:xfrm>
        </p:grpSpPr>
        <p:sp>
          <p:nvSpPr>
            <p:cNvPr id="10" name="Rounded Rectangle 3"/>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anose="020F0502020204030204" pitchFamily="34" charset="0"/>
                <a:ea typeface="SimSun" panose="02010600030101010101" pitchFamily="2" charset="-122"/>
              </a:defRPr>
            </a:lvl1pPr>
            <a:lvl2pPr marL="742950" indent="-285750" defTabSz="974725" eaLnBrk="0" hangingPunct="0">
              <a:defRPr>
                <a:solidFill>
                  <a:schemeClr val="tx1"/>
                </a:solidFill>
                <a:latin typeface="Calibri" panose="020F0502020204030204" pitchFamily="34" charset="0"/>
                <a:ea typeface="SimSun" panose="02010600030101010101" pitchFamily="2" charset="-122"/>
              </a:defRPr>
            </a:lvl2pPr>
            <a:lvl3pPr marL="1143000" indent="-228600" defTabSz="974725" eaLnBrk="0" hangingPunct="0">
              <a:defRPr>
                <a:solidFill>
                  <a:schemeClr val="tx1"/>
                </a:solidFill>
                <a:latin typeface="Calibri" panose="020F0502020204030204" pitchFamily="34" charset="0"/>
                <a:ea typeface="SimSun" panose="02010600030101010101" pitchFamily="2" charset="-122"/>
              </a:defRPr>
            </a:lvl3pPr>
            <a:lvl4pPr marL="1600200" indent="-228600" defTabSz="974725" eaLnBrk="0" hangingPunct="0">
              <a:defRPr>
                <a:solidFill>
                  <a:schemeClr val="tx1"/>
                </a:solidFill>
                <a:latin typeface="Calibri" panose="020F0502020204030204" pitchFamily="34" charset="0"/>
                <a:ea typeface="SimSun" panose="02010600030101010101" pitchFamily="2" charset="-122"/>
              </a:defRPr>
            </a:lvl4pPr>
            <a:lvl5pPr marL="2057400" indent="-228600" defTabSz="974725" eaLnBrk="0" hangingPunct="0">
              <a:defRPr>
                <a:solidFill>
                  <a:schemeClr val="tx1"/>
                </a:solidFill>
                <a:latin typeface="Calibri" panose="020F0502020204030204" pitchFamily="34" charset="0"/>
                <a:ea typeface="SimSun"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endPar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p:cNvGrpSpPr/>
          <p:nvPr/>
        </p:nvGrpSpPr>
        <p:grpSpPr bwMode="auto">
          <a:xfrm>
            <a:off x="238125" y="117475"/>
            <a:ext cx="11603038" cy="6797675"/>
            <a:chOff x="191727" y="339213"/>
            <a:chExt cx="11813459" cy="6797978"/>
          </a:xfrm>
        </p:grpSpPr>
        <p:sp>
          <p:nvSpPr>
            <p:cNvPr id="10" name="Rounded Rectangle 3"/>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p:cNvGrpSpPr/>
          <p:nvPr/>
        </p:nvGrpSpPr>
        <p:grpSpPr bwMode="auto">
          <a:xfrm>
            <a:off x="977900" y="5118100"/>
            <a:ext cx="3848100" cy="1193800"/>
            <a:chOff x="616" y="3224"/>
            <a:chExt cx="2424" cy="752"/>
          </a:xfrm>
        </p:grpSpPr>
        <p:pic>
          <p:nvPicPr>
            <p:cNvPr id="93223" name="Freeform 10"/>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3130">
                <a:defRPr>
                  <a:solidFill>
                    <a:schemeClr val="tx1"/>
                  </a:solidFill>
                  <a:latin typeface="Arial" panose="020B0604020202020204" pitchFamily="34" charset="0"/>
                </a:defRPr>
              </a:lvl1pPr>
              <a:lvl2pPr marL="742950" indent="-285750" defTabSz="913130">
                <a:defRPr>
                  <a:solidFill>
                    <a:schemeClr val="tx1"/>
                  </a:solidFill>
                  <a:latin typeface="Arial" panose="020B0604020202020204" pitchFamily="34" charset="0"/>
                </a:defRPr>
              </a:lvl2pPr>
              <a:lvl3pPr marL="1143000" indent="-228600" defTabSz="913130">
                <a:defRPr>
                  <a:solidFill>
                    <a:schemeClr val="tx1"/>
                  </a:solidFill>
                  <a:latin typeface="Arial" panose="020B0604020202020204" pitchFamily="34" charset="0"/>
                </a:defRPr>
              </a:lvl3pPr>
              <a:lvl4pPr marL="1600200" indent="-228600" defTabSz="913130">
                <a:defRPr>
                  <a:solidFill>
                    <a:schemeClr val="tx1"/>
                  </a:solidFill>
                  <a:latin typeface="Arial" panose="020B0604020202020204" pitchFamily="34" charset="0"/>
                </a:defRPr>
              </a:lvl4pPr>
              <a:lvl5pPr marL="2057400" indent="-228600" defTabSz="913130">
                <a:defRPr>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grpSp>
      <p:grpSp>
        <p:nvGrpSpPr>
          <p:cNvPr id="93188" name="Group 4"/>
          <p:cNvGrpSpPr/>
          <p:nvPr/>
        </p:nvGrpSpPr>
        <p:grpSpPr bwMode="auto">
          <a:xfrm>
            <a:off x="1616075" y="3321050"/>
            <a:ext cx="2581275" cy="3354388"/>
            <a:chOff x="3491880" y="3356992"/>
            <a:chExt cx="2160240" cy="2808312"/>
          </a:xfrm>
        </p:grpSpPr>
        <p:pic>
          <p:nvPicPr>
            <p:cNvPr id="93221" name="Rounded 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grpSp>
      <p:grpSp>
        <p:nvGrpSpPr>
          <p:cNvPr id="93189" name="Freeform 7"/>
          <p:cNvGrpSpPr/>
          <p:nvPr/>
        </p:nvGrpSpPr>
        <p:grpSpPr bwMode="auto">
          <a:xfrm>
            <a:off x="444500" y="2527300"/>
            <a:ext cx="5207000" cy="3238500"/>
            <a:chOff x="280" y="1592"/>
            <a:chExt cx="3280" cy="2040"/>
          </a:xfrm>
        </p:grpSpPr>
        <p:pic>
          <p:nvPicPr>
            <p:cNvPr id="93219" name="Freeform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3130">
                <a:defRPr>
                  <a:solidFill>
                    <a:schemeClr val="tx1"/>
                  </a:solidFill>
                  <a:latin typeface="Arial" panose="020B0604020202020204" pitchFamily="34" charset="0"/>
                </a:defRPr>
              </a:lvl1pPr>
              <a:lvl2pPr marL="742950" indent="-285750" defTabSz="913130">
                <a:defRPr>
                  <a:solidFill>
                    <a:schemeClr val="tx1"/>
                  </a:solidFill>
                  <a:latin typeface="Arial" panose="020B0604020202020204" pitchFamily="34" charset="0"/>
                </a:defRPr>
              </a:lvl2pPr>
              <a:lvl3pPr marL="1143000" indent="-228600" defTabSz="913130">
                <a:defRPr>
                  <a:solidFill>
                    <a:schemeClr val="tx1"/>
                  </a:solidFill>
                  <a:latin typeface="Arial" panose="020B0604020202020204" pitchFamily="34" charset="0"/>
                </a:defRPr>
              </a:lvl3pPr>
              <a:lvl4pPr marL="1600200" indent="-228600" defTabSz="913130">
                <a:defRPr>
                  <a:solidFill>
                    <a:schemeClr val="tx1"/>
                  </a:solidFill>
                  <a:latin typeface="Arial" panose="020B0604020202020204" pitchFamily="34" charset="0"/>
                </a:defRPr>
              </a:lvl4pPr>
              <a:lvl5pPr marL="2057400" indent="-228600" defTabSz="913130">
                <a:defRPr>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grpSp>
      <p:grpSp>
        <p:nvGrpSpPr>
          <p:cNvPr id="16" name="Group 15"/>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26" name="Oval 21"/>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27" name="Donut 8"/>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28" name="Teardrop 6"/>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29" name="Rounded Rectangle 7"/>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30" name="Rectangle 16"/>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31" name="Rectangle 9"/>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68608" name="Freeform 19"/>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68609" name="Donut 39"/>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68611" name="Oval 68610"/>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68612" name="TextBox 68611"/>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3130">
              <a:defRPr>
                <a:solidFill>
                  <a:schemeClr val="tx1"/>
                </a:solidFill>
                <a:latin typeface="Arial" panose="020B0604020202020204" pitchFamily="34" charset="0"/>
              </a:defRPr>
            </a:lvl1pPr>
            <a:lvl2pPr marL="742950" indent="-285750" defTabSz="913130">
              <a:defRPr>
                <a:solidFill>
                  <a:schemeClr val="tx1"/>
                </a:solidFill>
                <a:latin typeface="Arial" panose="020B0604020202020204" pitchFamily="34" charset="0"/>
              </a:defRPr>
            </a:lvl2pPr>
            <a:lvl3pPr marL="1143000" indent="-228600" defTabSz="913130">
              <a:defRPr>
                <a:solidFill>
                  <a:schemeClr val="tx1"/>
                </a:solidFill>
                <a:latin typeface="Arial" panose="020B0604020202020204" pitchFamily="34" charset="0"/>
              </a:defRPr>
            </a:lvl3pPr>
            <a:lvl4pPr marL="1600200" indent="-228600" defTabSz="913130">
              <a:defRPr>
                <a:solidFill>
                  <a:schemeClr val="tx1"/>
                </a:solidFill>
                <a:latin typeface="Arial" panose="020B0604020202020204" pitchFamily="34" charset="0"/>
              </a:defRPr>
            </a:lvl4pPr>
            <a:lvl5pPr marL="2057400" indent="-228600" defTabSz="913130">
              <a:defRPr>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Malgun Gothic" panose="020B0503020000020004" pitchFamily="34" charset="-127"/>
                <a:cs typeface="Calibri" panose="020F0502020204030204" pitchFamily="34" charset="0"/>
              </a:rPr>
              <a:t>1</a:t>
            </a:r>
            <a:endPar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68613" name="Oval 68612"/>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sp>
        <p:nvSpPr>
          <p:cNvPr id="68614" name="TextBox 68613"/>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3130">
              <a:defRPr>
                <a:solidFill>
                  <a:schemeClr val="tx1"/>
                </a:solidFill>
                <a:latin typeface="Arial" panose="020B0604020202020204" pitchFamily="34" charset="0"/>
              </a:defRPr>
            </a:lvl1pPr>
            <a:lvl2pPr marL="742950" indent="-285750" defTabSz="913130">
              <a:defRPr>
                <a:solidFill>
                  <a:schemeClr val="tx1"/>
                </a:solidFill>
                <a:latin typeface="Arial" panose="020B0604020202020204" pitchFamily="34" charset="0"/>
              </a:defRPr>
            </a:lvl2pPr>
            <a:lvl3pPr marL="1143000" indent="-228600" defTabSz="913130">
              <a:defRPr>
                <a:solidFill>
                  <a:schemeClr val="tx1"/>
                </a:solidFill>
                <a:latin typeface="Arial" panose="020B0604020202020204" pitchFamily="34" charset="0"/>
              </a:defRPr>
            </a:lvl3pPr>
            <a:lvl4pPr marL="1600200" indent="-228600" defTabSz="913130">
              <a:defRPr>
                <a:solidFill>
                  <a:schemeClr val="tx1"/>
                </a:solidFill>
                <a:latin typeface="Arial" panose="020B0604020202020204" pitchFamily="34" charset="0"/>
              </a:defRPr>
            </a:lvl4pPr>
            <a:lvl5pPr marL="2057400" indent="-228600" defTabSz="913130">
              <a:defRPr>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3130" rtl="0" eaLnBrk="1" fontAlgn="base" latinLnBrk="0" hangingPunct="1">
              <a:lnSpc>
                <a:spcPct val="100000"/>
              </a:lnSpc>
              <a:spcBef>
                <a:spcPct val="0"/>
              </a:spcBef>
              <a:spcAft>
                <a:spcPct val="0"/>
              </a:spcAft>
              <a:buClrTx/>
              <a:buSzTx/>
              <a:buFontTx/>
              <a:buNone/>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Malgun Gothic" panose="020B0503020000020004" pitchFamily="34" charset="-127"/>
                <a:cs typeface="Calibri" panose="020F0502020204030204" pitchFamily="34" charset="0"/>
              </a:rPr>
              <a:t>2</a:t>
            </a:r>
            <a:endPar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Malgun Gothic" panose="020B0503020000020004" pitchFamily="34" charset="-127"/>
              <a:cs typeface="Calibri" panose="020F0502020204030204" pitchFamily="34" charset="0"/>
            </a:endParaRPr>
          </a:p>
        </p:txBody>
      </p:sp>
      <p:pic>
        <p:nvPicPr>
          <p:cNvPr id="93205" name="Ink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p:cNvGrpSpPr/>
          <p:nvPr/>
        </p:nvGrpSpPr>
        <p:grpSpPr bwMode="auto">
          <a:xfrm>
            <a:off x="7985125" y="669925"/>
            <a:ext cx="2425700" cy="285750"/>
            <a:chOff x="7985080" y="669480"/>
            <a:chExt cx="2425320" cy="285480"/>
          </a:xfrm>
        </p:grpSpPr>
        <p:pic>
          <p:nvPicPr>
            <p:cNvPr id="93216" name="Ink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p:cNvSpPr txBox="1">
            <a:spLocks noChangeArrowheads="1"/>
          </p:cNvSpPr>
          <p:nvPr/>
        </p:nvSpPr>
        <p:spPr bwMode="auto">
          <a:xfrm>
            <a:off x="7589838" y="1169988"/>
            <a:ext cx="2955925" cy="830262"/>
          </a:xfrm>
          <a:prstGeom prst="rect">
            <a:avLst/>
          </a:prstGeom>
          <a:noFill/>
          <a:ln w="9525">
            <a:no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endPar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68627" name="Cloud 68626"/>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02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BÀI SOẠN CỦA EM HƯƠNG THẢO</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ctr" defTabSz="83502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ctr" defTabSz="83502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panose="020B0604020202020204"/>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panose="020B0604020202020204"/>
              </a:rPr>
              <a:t> BUÔN BÁN LẠI BÀI CỦA EM VÌ EM BỎ RẤT NHIỀU CÔNG SỨC, CHẤT XÁM ĐỂ SOẠN RA NHỮNG BÀI GIẢNG NÀY.</a:t>
            </a:r>
            <a:endPar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ctr" defTabSz="83502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EM CHỈ GIAO DỊCH BẰNG DUY NHẤT 1 NICK FB : HƯƠNG THẢO.</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just" defTabSz="83502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hlinkClick r:id="rId1"/>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just" defTabSz="835025" rtl="0" eaLnBrk="1" fontAlgn="auto" latinLnBrk="0" hangingPunct="1">
              <a:lnSpc>
                <a:spcPct val="100000"/>
              </a:lnSpc>
              <a:spcBef>
                <a:spcPts val="0"/>
              </a:spcBef>
              <a:spcAft>
                <a:spcPts val="0"/>
              </a:spcAft>
              <a:buClrTx/>
              <a:buSzTx/>
              <a:buFontTx/>
              <a:buNone/>
              <a:defRPr/>
            </a:pPr>
            <a:r>
              <a:rPr lang="en-US" sz="2400" b="1" dirty="0">
                <a:solidFill>
                  <a:srgbClr val="4472C4"/>
                </a:solidFill>
                <a:latin typeface="Times New Roman" panose="02020603050405020304" pitchFamily="18" charset="0"/>
                <a:cs typeface="Times New Roman" panose="02020603050405020304" pitchFamily="18" charset="0"/>
                <a:sym typeface="Arial" panose="020B0604020202020204"/>
              </a:rPr>
              <a:t>SĐT </a:t>
            </a:r>
            <a:r>
              <a:rPr lang="en-US" sz="2400" b="1" dirty="0" err="1">
                <a:solidFill>
                  <a:srgbClr val="4472C4"/>
                </a:solidFill>
                <a:latin typeface="Times New Roman" panose="02020603050405020304" pitchFamily="18" charset="0"/>
                <a:cs typeface="Times New Roman" panose="02020603050405020304" pitchFamily="18" charset="0"/>
                <a:sym typeface="Arial" panose="020B0604020202020204"/>
              </a:rPr>
              <a:t>zalo</a:t>
            </a:r>
            <a:r>
              <a:rPr lang="en-US" sz="2400" b="1" dirty="0">
                <a:solidFill>
                  <a:srgbClr val="4472C4"/>
                </a:solidFill>
                <a:latin typeface="Times New Roman" panose="02020603050405020304" pitchFamily="18" charset="0"/>
                <a:cs typeface="Times New Roman" panose="02020603050405020304" pitchFamily="18" charset="0"/>
                <a:sym typeface="Arial" panose="020B0604020202020204"/>
              </a:rPr>
              <a:t> </a:t>
            </a:r>
            <a:r>
              <a:rPr lang="en-US" sz="2400" b="1" dirty="0" err="1">
                <a:solidFill>
                  <a:srgbClr val="4472C4"/>
                </a:solidFill>
                <a:latin typeface="Times New Roman" panose="02020603050405020304" pitchFamily="18" charset="0"/>
                <a:cs typeface="Times New Roman" panose="02020603050405020304" pitchFamily="18" charset="0"/>
                <a:sym typeface="Arial" panose="020B0604020202020204"/>
              </a:rPr>
              <a:t>duy</a:t>
            </a:r>
            <a:r>
              <a:rPr lang="en-US" sz="2400" b="1" dirty="0">
                <a:solidFill>
                  <a:srgbClr val="4472C4"/>
                </a:solidFill>
                <a:latin typeface="Times New Roman" panose="02020603050405020304" pitchFamily="18" charset="0"/>
                <a:cs typeface="Times New Roman" panose="02020603050405020304" pitchFamily="18" charset="0"/>
                <a:sym typeface="Arial" panose="020B0604020202020204"/>
              </a:rPr>
              <a:t> </a:t>
            </a:r>
            <a:r>
              <a:rPr lang="en-US" sz="2400" b="1" dirty="0" err="1">
                <a:solidFill>
                  <a:srgbClr val="4472C4"/>
                </a:solidFill>
                <a:latin typeface="Times New Roman" panose="02020603050405020304" pitchFamily="18" charset="0"/>
                <a:cs typeface="Times New Roman" panose="02020603050405020304" pitchFamily="18" charset="0"/>
                <a:sym typeface="Arial" panose="020B0604020202020204"/>
              </a:rPr>
              <a:t>nhất</a:t>
            </a:r>
            <a:r>
              <a:rPr lang="en-US" sz="2400" b="1" dirty="0">
                <a:solidFill>
                  <a:srgbClr val="4472C4"/>
                </a:solidFill>
                <a:latin typeface="Times New Roman" panose="02020603050405020304" pitchFamily="18" charset="0"/>
                <a:cs typeface="Times New Roman" panose="02020603050405020304" pitchFamily="18" charset="0"/>
                <a:sym typeface="Arial" panose="020B0604020202020204"/>
              </a:rPr>
              <a:t>: 0972115126</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panose="020B0604020202020204"/>
            </a:endParaRPr>
          </a:p>
          <a:p>
            <a:pPr marL="0" marR="0" lvl="0" indent="0" algn="ctr" defTabSz="83502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MỌI GIAO DỊCH BẰNG NICK KHÁC ĐỀU LÀ MẠO DANH VÀ LỪA ĐẢO Ạ!</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ctr" defTabSz="83502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a:rPr>
              <a:t>N! KÍNH CHÚC THẦY/CÔ DẠY TỐT NHÉ!</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p:cNvGrpSpPr/>
          <p:nvPr/>
        </p:nvGrpSpPr>
        <p:grpSpPr bwMode="auto">
          <a:xfrm>
            <a:off x="238125" y="117475"/>
            <a:ext cx="11603038" cy="6797675"/>
            <a:chOff x="191727" y="339213"/>
            <a:chExt cx="11813459" cy="6797978"/>
          </a:xfrm>
        </p:grpSpPr>
        <p:sp>
          <p:nvSpPr>
            <p:cNvPr id="10" name="Rounded Rectangle 3"/>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p:cNvPicPr>
            <a:picLocks noChangeAspect="1" noChangeArrowheads="1"/>
          </p:cNvPicPr>
          <p:nvPr/>
        </p:nvPicPr>
        <p:blipFill>
          <a:blip r:embed="rId1">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257875" y="904061"/>
            <a:ext cx="7200000" cy="1182727"/>
          </a:xfrm>
          <a:prstGeom prst="rect">
            <a:avLst/>
          </a:prstGeom>
        </p:spPr>
      </p:pic>
      <p:sp>
        <p:nvSpPr>
          <p:cNvPr id="13" name="Rounded Rectangle 7"/>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p:cNvGrpSpPr/>
          <p:nvPr/>
        </p:nvGrpSpPr>
        <p:grpSpPr bwMode="auto">
          <a:xfrm>
            <a:off x="238125" y="117475"/>
            <a:ext cx="11603038" cy="6797675"/>
            <a:chOff x="191727" y="339213"/>
            <a:chExt cx="11813459" cy="6797978"/>
          </a:xfrm>
        </p:grpSpPr>
        <p:sp>
          <p:nvSpPr>
            <p:cNvPr id="10" name="Rounded Rectangle 3"/>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p:cNvPicPr>
            <a:picLocks noChangeAspect="1"/>
          </p:cNvPicPr>
          <p:nvPr/>
        </p:nvPicPr>
        <p:blipFill>
          <a:blip r:embed="rId1"/>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087120" y="976421"/>
            <a:ext cx="5828846" cy="584775"/>
          </a:xfrm>
          <a:prstGeom prst="rect">
            <a:avLst/>
          </a:prstGeom>
          <a:noFill/>
        </p:spPr>
        <p:txBody>
          <a:bodyPr>
            <a:spAutoFit/>
          </a:bodyPr>
          <a:lstStyle/>
          <a:p>
            <a:pPr marL="0" marR="0" lvl="0" indent="0" algn="l" defTabSz="12192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endPar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endParaRPr>
          </a:p>
        </p:txBody>
      </p:sp>
      <p:sp>
        <p:nvSpPr>
          <p:cNvPr id="6" name="TextBox 5"/>
          <p:cNvSpPr txBox="1"/>
          <p:nvPr/>
        </p:nvSpPr>
        <p:spPr>
          <a:xfrm>
            <a:off x="4623027" y="1931878"/>
            <a:ext cx="2215923" cy="646331"/>
          </a:xfrm>
          <a:prstGeom prst="rect">
            <a:avLst/>
          </a:prstGeom>
          <a:noFill/>
        </p:spPr>
        <p:txBody>
          <a:bodyPr wrap="square">
            <a:spAutoFit/>
          </a:bodyPr>
          <a:lstStyle/>
          <a:p>
            <a:pPr marL="0" marR="0" lvl="0" indent="0" algn="l" defTabSz="12192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endPar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28411" y="2880673"/>
            <a:ext cx="8382727" cy="1572904"/>
          </a:xfrm>
          <a:prstGeom prst="rect">
            <a:avLst/>
          </a:prstGeom>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p:cNvGrpSpPr/>
          <p:nvPr/>
        </p:nvGrpSpPr>
        <p:grpSpPr bwMode="auto">
          <a:xfrm>
            <a:off x="238125" y="117475"/>
            <a:ext cx="11603038" cy="6797675"/>
            <a:chOff x="191727" y="339213"/>
            <a:chExt cx="11813459" cy="6797978"/>
          </a:xfrm>
        </p:grpSpPr>
        <p:sp>
          <p:nvSpPr>
            <p:cNvPr id="10" name="Rounded Rectangle 3"/>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endPar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228600" algn="just" defTabSz="914400" rtl="0" eaLnBrk="0" fontAlgn="base" latinLnBrk="0" hangingPunct="0">
              <a:lnSpc>
                <a:spcPct val="120000"/>
              </a:lnSpc>
              <a:spcBef>
                <a:spcPct val="0"/>
              </a:spcBef>
              <a:spcAft>
                <a:spcPct val="0"/>
              </a:spcAft>
              <a:buClrTx/>
              <a:buSzTx/>
              <a:buFontTx/>
              <a:buNone/>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endPar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228600" algn="just" defTabSz="914400" rtl="0" eaLnBrk="0" fontAlgn="base" latinLnBrk="0" hangingPunct="0">
              <a:lnSpc>
                <a:spcPct val="120000"/>
              </a:lnSpc>
              <a:spcBef>
                <a:spcPct val="0"/>
              </a:spcBef>
              <a:spcAft>
                <a:spcPct val="0"/>
              </a:spcAft>
              <a:buClrTx/>
              <a:buSzTx/>
              <a:buFontTx/>
              <a:buNone/>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endPar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13" name="Group 12"/>
          <p:cNvGrpSpPr/>
          <p:nvPr/>
        </p:nvGrpSpPr>
        <p:grpSpPr bwMode="auto">
          <a:xfrm>
            <a:off x="2122488" y="493713"/>
            <a:ext cx="7418387" cy="944562"/>
            <a:chOff x="2271251" y="17518"/>
            <a:chExt cx="7418438" cy="943898"/>
          </a:xfrm>
        </p:grpSpPr>
        <p:grpSp>
          <p:nvGrpSpPr>
            <p:cNvPr id="14" name="Group 13"/>
            <p:cNvGrpSpPr/>
            <p:nvPr/>
          </p:nvGrpSpPr>
          <p:grpSpPr>
            <a:xfrm>
              <a:off x="2271251" y="17518"/>
              <a:ext cx="7418438" cy="943898"/>
              <a:chOff x="806" y="464576"/>
              <a:chExt cx="12004380" cy="6754760"/>
            </a:xfrm>
            <a:solidFill>
              <a:schemeClr val="bg1"/>
            </a:solidFill>
          </p:grpSpPr>
          <p:sp>
            <p:nvSpPr>
              <p:cNvPr id="16"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1" fmla="*/ 0 w 9701212"/>
                  <a:gd name="connsiteY0-2" fmla="*/ 931084 h 4872037"/>
                  <a:gd name="connsiteX1-3" fmla="*/ 788210 w 9701212"/>
                  <a:gd name="connsiteY1-4" fmla="*/ 142874 h 4872037"/>
                  <a:gd name="connsiteX2-5" fmla="*/ 4457700 w 9701212"/>
                  <a:gd name="connsiteY2-6" fmla="*/ 0 h 4872037"/>
                  <a:gd name="connsiteX3-7" fmla="*/ 8913002 w 9701212"/>
                  <a:gd name="connsiteY3-8" fmla="*/ 142874 h 4872037"/>
                  <a:gd name="connsiteX4-9" fmla="*/ 9701212 w 9701212"/>
                  <a:gd name="connsiteY4-10" fmla="*/ 931084 h 4872037"/>
                  <a:gd name="connsiteX5-11" fmla="*/ 9701212 w 9701212"/>
                  <a:gd name="connsiteY5-12" fmla="*/ 4083827 h 4872037"/>
                  <a:gd name="connsiteX6-13" fmla="*/ 8913002 w 9701212"/>
                  <a:gd name="connsiteY6-14" fmla="*/ 4872037 h 4872037"/>
                  <a:gd name="connsiteX7-15" fmla="*/ 788210 w 9701212"/>
                  <a:gd name="connsiteY7-16" fmla="*/ 4872037 h 4872037"/>
                  <a:gd name="connsiteX8-17" fmla="*/ 0 w 9701212"/>
                  <a:gd name="connsiteY8-18" fmla="*/ 4083827 h 4872037"/>
                  <a:gd name="connsiteX9" fmla="*/ 0 w 9701212"/>
                  <a:gd name="connsiteY9" fmla="*/ 931084 h 4872037"/>
                  <a:gd name="connsiteX0-19" fmla="*/ 185738 w 9886950"/>
                  <a:gd name="connsiteY0-20" fmla="*/ 931084 h 4872037"/>
                  <a:gd name="connsiteX1-21" fmla="*/ 973948 w 9886950"/>
                  <a:gd name="connsiteY1-22" fmla="*/ 142874 h 4872037"/>
                  <a:gd name="connsiteX2-23" fmla="*/ 4643438 w 9886950"/>
                  <a:gd name="connsiteY2-24" fmla="*/ 0 h 4872037"/>
                  <a:gd name="connsiteX3-25" fmla="*/ 9098740 w 9886950"/>
                  <a:gd name="connsiteY3-26" fmla="*/ 142874 h 4872037"/>
                  <a:gd name="connsiteX4-27" fmla="*/ 9886950 w 9886950"/>
                  <a:gd name="connsiteY4-28" fmla="*/ 931084 h 4872037"/>
                  <a:gd name="connsiteX5-29" fmla="*/ 9886950 w 9886950"/>
                  <a:gd name="connsiteY5-30" fmla="*/ 4083827 h 4872037"/>
                  <a:gd name="connsiteX6-31" fmla="*/ 9098740 w 9886950"/>
                  <a:gd name="connsiteY6-32" fmla="*/ 4872037 h 4872037"/>
                  <a:gd name="connsiteX7-33" fmla="*/ 973948 w 9886950"/>
                  <a:gd name="connsiteY7-34" fmla="*/ 4872037 h 4872037"/>
                  <a:gd name="connsiteX8-35" fmla="*/ 185738 w 9886950"/>
                  <a:gd name="connsiteY8-36" fmla="*/ 4083827 h 4872037"/>
                  <a:gd name="connsiteX9-37" fmla="*/ 0 w 9886950"/>
                  <a:gd name="connsiteY9-38" fmla="*/ 2214563 h 4872037"/>
                  <a:gd name="connsiteX10" fmla="*/ 185738 w 9886950"/>
                  <a:gd name="connsiteY10" fmla="*/ 931084 h 4872037"/>
                  <a:gd name="connsiteX0-39" fmla="*/ 185738 w 9886950"/>
                  <a:gd name="connsiteY0-40" fmla="*/ 931084 h 5057775"/>
                  <a:gd name="connsiteX1-41" fmla="*/ 973948 w 9886950"/>
                  <a:gd name="connsiteY1-42" fmla="*/ 142874 h 5057775"/>
                  <a:gd name="connsiteX2-43" fmla="*/ 4643438 w 9886950"/>
                  <a:gd name="connsiteY2-44" fmla="*/ 0 h 5057775"/>
                  <a:gd name="connsiteX3-45" fmla="*/ 9098740 w 9886950"/>
                  <a:gd name="connsiteY3-46" fmla="*/ 142874 h 5057775"/>
                  <a:gd name="connsiteX4-47" fmla="*/ 9886950 w 9886950"/>
                  <a:gd name="connsiteY4-48" fmla="*/ 931084 h 5057775"/>
                  <a:gd name="connsiteX5-49" fmla="*/ 9886950 w 9886950"/>
                  <a:gd name="connsiteY5-50" fmla="*/ 4083827 h 5057775"/>
                  <a:gd name="connsiteX6-51" fmla="*/ 9098740 w 9886950"/>
                  <a:gd name="connsiteY6-52" fmla="*/ 4872037 h 5057775"/>
                  <a:gd name="connsiteX7-53" fmla="*/ 4757738 w 9886950"/>
                  <a:gd name="connsiteY7-54" fmla="*/ 5057775 h 5057775"/>
                  <a:gd name="connsiteX8-55" fmla="*/ 973948 w 9886950"/>
                  <a:gd name="connsiteY8-56" fmla="*/ 4872037 h 5057775"/>
                  <a:gd name="connsiteX9-57" fmla="*/ 185738 w 9886950"/>
                  <a:gd name="connsiteY9-58" fmla="*/ 4083827 h 5057775"/>
                  <a:gd name="connsiteX10-59" fmla="*/ 0 w 9886950"/>
                  <a:gd name="connsiteY10-60" fmla="*/ 2214563 h 5057775"/>
                  <a:gd name="connsiteX11" fmla="*/ 185738 w 9886950"/>
                  <a:gd name="connsiteY11" fmla="*/ 931084 h 5057775"/>
                  <a:gd name="connsiteX0-61" fmla="*/ 185738 w 10101263"/>
                  <a:gd name="connsiteY0-62" fmla="*/ 931084 h 5057775"/>
                  <a:gd name="connsiteX1-63" fmla="*/ 973948 w 10101263"/>
                  <a:gd name="connsiteY1-64" fmla="*/ 142874 h 5057775"/>
                  <a:gd name="connsiteX2-65" fmla="*/ 4643438 w 10101263"/>
                  <a:gd name="connsiteY2-66" fmla="*/ 0 h 5057775"/>
                  <a:gd name="connsiteX3-67" fmla="*/ 9098740 w 10101263"/>
                  <a:gd name="connsiteY3-68" fmla="*/ 142874 h 5057775"/>
                  <a:gd name="connsiteX4-69" fmla="*/ 9886950 w 10101263"/>
                  <a:gd name="connsiteY4-70" fmla="*/ 931084 h 5057775"/>
                  <a:gd name="connsiteX5-71" fmla="*/ 10101263 w 10101263"/>
                  <a:gd name="connsiteY5-72" fmla="*/ 1814513 h 5057775"/>
                  <a:gd name="connsiteX6-73" fmla="*/ 9886950 w 10101263"/>
                  <a:gd name="connsiteY6-74" fmla="*/ 4083827 h 5057775"/>
                  <a:gd name="connsiteX7-75" fmla="*/ 9098740 w 10101263"/>
                  <a:gd name="connsiteY7-76" fmla="*/ 4872037 h 5057775"/>
                  <a:gd name="connsiteX8-77" fmla="*/ 4757738 w 10101263"/>
                  <a:gd name="connsiteY8-78" fmla="*/ 5057775 h 5057775"/>
                  <a:gd name="connsiteX9-79" fmla="*/ 973948 w 10101263"/>
                  <a:gd name="connsiteY9-80" fmla="*/ 4872037 h 5057775"/>
                  <a:gd name="connsiteX10-81" fmla="*/ 185738 w 10101263"/>
                  <a:gd name="connsiteY10-82" fmla="*/ 4083827 h 5057775"/>
                  <a:gd name="connsiteX11-83" fmla="*/ 0 w 10101263"/>
                  <a:gd name="connsiteY11-84" fmla="*/ 2214563 h 5057775"/>
                  <a:gd name="connsiteX12" fmla="*/ 185738 w 10101263"/>
                  <a:gd name="connsiteY12" fmla="*/ 931084 h 5057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3746188" y="2771243"/>
            <a:ext cx="4261473" cy="3487214"/>
          </a:xfrm>
          <a:prstGeom prst="rect">
            <a:avLst/>
          </a:prstGeom>
        </p:spPr>
      </p:pic>
      <p:sp>
        <p:nvSpPr>
          <p:cNvPr id="8" name="TextBox 7"/>
          <p:cNvSpPr txBox="1"/>
          <p:nvPr/>
        </p:nvSpPr>
        <p:spPr>
          <a:xfrm>
            <a:off x="4546315" y="97874"/>
            <a:ext cx="6791218" cy="369332"/>
          </a:xfrm>
          <a:prstGeom prst="rect">
            <a:avLst/>
          </a:prstGeom>
          <a:noFill/>
        </p:spPr>
        <p:txBody>
          <a:bodyPr wrap="square">
            <a:spAutoFit/>
          </a:bodyPr>
          <a:lstStyle/>
          <a:p>
            <a:r>
              <a:rPr lang="en-US" dirty="0" err="1"/>
              <a:t>Hương</a:t>
            </a:r>
            <a:r>
              <a:rPr lang="en-US" dirty="0"/>
              <a:t> </a:t>
            </a:r>
            <a:r>
              <a:rPr lang="en-US" dirty="0" err="1"/>
              <a:t>Thảo</a:t>
            </a:r>
            <a:r>
              <a:rPr lang="en-US" dirty="0"/>
              <a:t> – </a:t>
            </a:r>
            <a:r>
              <a:rPr lang="en-US" dirty="0" err="1"/>
              <a:t>Zalo</a:t>
            </a:r>
            <a:r>
              <a:rPr lang="en-US" dirty="0"/>
              <a:t> 0972115126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1"/>
          <a:stretch>
            <a:fillRect/>
          </a:stretch>
        </p:blipFill>
        <p:spPr>
          <a:xfrm>
            <a:off x="828675" y="909638"/>
            <a:ext cx="6629400" cy="2979964"/>
          </a:xfrm>
          <a:prstGeom prst="rect">
            <a:avLst/>
          </a:prstGeom>
        </p:spPr>
      </p:pic>
      <p:pic>
        <p:nvPicPr>
          <p:cNvPr id="7" name="Picture 6"/>
          <p:cNvPicPr>
            <a:picLocks noChangeAspect="1"/>
          </p:cNvPicPr>
          <p:nvPr/>
        </p:nvPicPr>
        <p:blipFill>
          <a:blip r:embed="rId2"/>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120111" y="2400300"/>
            <a:ext cx="5042440" cy="4050150"/>
            <a:chOff x="191286" y="1586972"/>
            <a:chExt cx="6069814" cy="4587880"/>
          </a:xfrm>
        </p:grpSpPr>
        <p:grpSp>
          <p:nvGrpSpPr>
            <p:cNvPr id="7" name="Group 6"/>
            <p:cNvGrpSpPr/>
            <p:nvPr/>
          </p:nvGrpSpPr>
          <p:grpSpPr>
            <a:xfrm>
              <a:off x="961452" y="1586972"/>
              <a:ext cx="4932746" cy="1120669"/>
              <a:chOff x="688186" y="657156"/>
              <a:chExt cx="4932746" cy="1120669"/>
            </a:xfrm>
            <a:solidFill>
              <a:srgbClr val="FFCCCC"/>
            </a:solidFill>
          </p:grpSpPr>
          <p:pic>
            <p:nvPicPr>
              <p:cNvPr id="13" name="Picture 2"/>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8186" y="657156"/>
                <a:ext cx="4932746" cy="1120669"/>
              </a:xfrm>
              <a:prstGeom prst="rect">
                <a:avLst/>
              </a:prstGeom>
            </p:spPr>
          </p:pic>
          <p:sp>
            <p:nvSpPr>
              <p:cNvPr id="14" name="TextBox 13"/>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191286" y="3136284"/>
              <a:ext cx="6069814" cy="3038568"/>
              <a:chOff x="435126" y="3007428"/>
              <a:chExt cx="6069814" cy="3038568"/>
            </a:xfrm>
          </p:grpSpPr>
          <p:pic>
            <p:nvPicPr>
              <p:cNvPr id="9" name="Picture 8"/>
              <p:cNvPicPr>
                <a:picLocks noChangeAspect="1"/>
              </p:cNvPicPr>
              <p:nvPr/>
            </p:nvPicPr>
            <p:blipFill>
              <a:blip r:embed="rId3"/>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4"/>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p:cNvPicPr>
                <a:picLocks noChangeAspect="1"/>
              </p:cNvPicPr>
              <p:nvPr/>
            </p:nvPicPr>
            <p:blipFill>
              <a:blip r:embed="rId5"/>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p:cNvGrpSpPr/>
          <p:nvPr/>
        </p:nvGrpSpPr>
        <p:grpSpPr>
          <a:xfrm>
            <a:off x="5133975" y="481605"/>
            <a:ext cx="9311662" cy="4023719"/>
            <a:chOff x="6096000" y="-30480"/>
            <a:chExt cx="8644080" cy="3393440"/>
          </a:xfrm>
        </p:grpSpPr>
        <p:sp>
          <p:nvSpPr>
            <p:cNvPr id="16" name="Flowchart: Document 15"/>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endParaRPr lang="vi-VN" sz="2800" b="1" dirty="0">
              <a:latin typeface="Calibri" panose="020F0502020204030204" pitchFamily="34" charset="0"/>
              <a:cs typeface="Calibri" panose="020F0502020204030204" pitchFamily="34" charset="0"/>
            </a:endParaRPr>
          </a:p>
        </p:txBody>
      </p:sp>
      <p:sp>
        <p:nvSpPr>
          <p:cNvPr id="19" name="TextBox 18"/>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endParaRPr lang="vi-VN" sz="2800" b="1" dirty="0">
              <a:latin typeface="Calibri" panose="020F0502020204030204" pitchFamily="34" charset="0"/>
              <a:cs typeface="Calibri" panose="020F0502020204030204" pitchFamily="34" charset="0"/>
            </a:endParaRPr>
          </a:p>
        </p:txBody>
      </p:sp>
      <p:sp>
        <p:nvSpPr>
          <p:cNvPr id="20" name="TextBox 19"/>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endParaRPr lang="vi-VN" sz="2800" b="1" dirty="0">
              <a:latin typeface="Calibri" panose="020F0502020204030204" pitchFamily="34" charset="0"/>
              <a:cs typeface="Calibri" panose="020F0502020204030204" pitchFamily="34" charset="0"/>
            </a:endParaRPr>
          </a:p>
        </p:txBody>
      </p:sp>
    </p:spTree>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1"/>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2182</Words>
  <Application>WPS Presentation</Application>
  <PresentationFormat>Widescreen</PresentationFormat>
  <Paragraphs>63</Paragraphs>
  <Slides>18</Slides>
  <Notes>3</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18</vt:i4>
      </vt:variant>
    </vt:vector>
  </HeadingPairs>
  <TitlesOfParts>
    <vt:vector size="38" baseType="lpstr">
      <vt:lpstr>Arial</vt:lpstr>
      <vt:lpstr>SimSun</vt:lpstr>
      <vt:lpstr>Wingdings</vt:lpstr>
      <vt:lpstr>Calibri Light</vt:lpstr>
      <vt:lpstr>Calibri</vt:lpstr>
      <vt:lpstr>Cambria</vt:lpstr>
      <vt:lpstr>Times New Roman</vt:lpstr>
      <vt:lpstr>Calibri</vt:lpstr>
      <vt:lpstr>思源黑体 CN</vt:lpstr>
      <vt:lpstr>方正稚艺简体</vt:lpstr>
      <vt:lpstr>Malgun Gothic</vt:lpstr>
      <vt:lpstr>Arial</vt:lpstr>
      <vt:lpstr>等线</vt:lpstr>
      <vt:lpstr>等线</vt:lpstr>
      <vt:lpstr>Microsoft YaHei</vt:lpstr>
      <vt:lpstr>Arial Unicode MS</vt:lpstr>
      <vt:lpstr>1_Office Theme</vt:lpstr>
      <vt:lpstr>2_Office Theme</vt:lpstr>
      <vt:lpstr>3_Office Theme</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Yến Vũ</cp:lastModifiedBy>
  <cp:revision>27</cp:revision>
  <dcterms:created xsi:type="dcterms:W3CDTF">2022-10-27T11:47:00Z</dcterms:created>
  <dcterms:modified xsi:type="dcterms:W3CDTF">2023-01-12T01:35:19Z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E99C348770ED441C98291C6185D81E9F</vt:lpwstr>
  </property>
  <property fmtid="{D5CDD505-2E9C-101B-9397-08002B2CF9AE}" pid="3" name="KSOProductBuildVer">
    <vt:lpwstr>1033-11.2.0.11440</vt:lpwstr>
  </property>
</Properties>
</file>