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6"/>
  </p:notesMasterIdLst>
  <p:sldIdLst>
    <p:sldId id="257" r:id="rId4"/>
    <p:sldId id="259" r:id="rId5"/>
    <p:sldId id="290" r:id="rId6"/>
    <p:sldId id="292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7"/>
    <p:sldId id="333" r:id="rId18"/>
    <p:sldId id="261" r:id="rId19"/>
    <p:sldId id="260" r:id="rId20"/>
    <p:sldId id="33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>
            <a:fillRect/>
          </a:stretch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8.xml"/><Relationship Id="rId17" Type="http://schemas.openxmlformats.org/officeDocument/2006/relationships/image" Target="../media/image43.png"/><Relationship Id="rId16" Type="http://schemas.microsoft.com/office/2007/relationships/media" Target="../media/media1.mp3"/><Relationship Id="rId15" Type="http://schemas.openxmlformats.org/officeDocument/2006/relationships/audio" Target="../media/media1.mp3"/><Relationship Id="rId14" Type="http://schemas.openxmlformats.org/officeDocument/2006/relationships/image" Target="../media/image42.png"/><Relationship Id="rId13" Type="http://schemas.microsoft.com/office/2007/relationships/hdphoto" Target="../media/image41.wdp"/><Relationship Id="rId12" Type="http://schemas.openxmlformats.org/officeDocument/2006/relationships/image" Target="../media/image40.png"/><Relationship Id="rId11" Type="http://schemas.microsoft.com/office/2007/relationships/hdphoto" Target="../media/image39.wdp"/><Relationship Id="rId10" Type="http://schemas.openxmlformats.org/officeDocument/2006/relationships/image" Target="../media/image38.pn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slide" Target="slide16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slide" Target="slide15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18.xml"/><Relationship Id="rId15" Type="http://schemas.microsoft.com/office/2007/relationships/hdphoto" Target="../media/image41.wdp"/><Relationship Id="rId14" Type="http://schemas.openxmlformats.org/officeDocument/2006/relationships/image" Target="../media/image40.png"/><Relationship Id="rId13" Type="http://schemas.openxmlformats.org/officeDocument/2006/relationships/slide" Target="slide17.xml"/><Relationship Id="rId12" Type="http://schemas.openxmlformats.org/officeDocument/2006/relationships/image" Target="../media/image36.png"/><Relationship Id="rId11" Type="http://schemas.openxmlformats.org/officeDocument/2006/relationships/slide" Target="slide14.xml"/><Relationship Id="rId10" Type="http://schemas.microsoft.com/office/2007/relationships/hdphoto" Target="../media/image37.wdp"/><Relationship Id="rId1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microsoft.com/office/2007/relationships/hdphoto" Target="../media/image50.wdp"/><Relationship Id="rId7" Type="http://schemas.openxmlformats.org/officeDocument/2006/relationships/image" Target="../media/image49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0" Type="http://schemas.openxmlformats.org/officeDocument/2006/relationships/notesSlide" Target="../notesSlides/notesSlide3.xml"/><Relationship Id="rId2" Type="http://schemas.openxmlformats.org/officeDocument/2006/relationships/slide" Target="slide13.xml"/><Relationship Id="rId19" Type="http://schemas.openxmlformats.org/officeDocument/2006/relationships/slideLayout" Target="../slideLayouts/slideLayout18.xml"/><Relationship Id="rId18" Type="http://schemas.microsoft.com/office/2007/relationships/media" Target="../media/media3.mp3"/><Relationship Id="rId17" Type="http://schemas.openxmlformats.org/officeDocument/2006/relationships/audio" Target="../media/media3.mp3"/><Relationship Id="rId16" Type="http://schemas.openxmlformats.org/officeDocument/2006/relationships/image" Target="../media/image43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55.png"/><Relationship Id="rId12" Type="http://schemas.microsoft.com/office/2007/relationships/hdphoto" Target="../media/image54.wdp"/><Relationship Id="rId11" Type="http://schemas.openxmlformats.org/officeDocument/2006/relationships/image" Target="../media/image53.png"/><Relationship Id="rId10" Type="http://schemas.microsoft.com/office/2007/relationships/hdphoto" Target="../media/image52.wdp"/><Relationship Id="rId1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slide" Target="slide13.xml"/><Relationship Id="rId7" Type="http://schemas.microsoft.com/office/2007/relationships/hdphoto" Target="../media/image52.wdp"/><Relationship Id="rId6" Type="http://schemas.openxmlformats.org/officeDocument/2006/relationships/image" Target="../media/image51.png"/><Relationship Id="rId5" Type="http://schemas.microsoft.com/office/2007/relationships/hdphoto" Target="../media/image50.wdp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0" Type="http://schemas.openxmlformats.org/officeDocument/2006/relationships/notesSlide" Target="../notesSlides/notesSlide4.xml"/><Relationship Id="rId2" Type="http://schemas.openxmlformats.org/officeDocument/2006/relationships/image" Target="../media/image47.png"/><Relationship Id="rId19" Type="http://schemas.openxmlformats.org/officeDocument/2006/relationships/slideLayout" Target="../slideLayouts/slideLayout18.xml"/><Relationship Id="rId18" Type="http://schemas.microsoft.com/office/2007/relationships/media" Target="../media/media3.mp3"/><Relationship Id="rId17" Type="http://schemas.openxmlformats.org/officeDocument/2006/relationships/audio" Target="../media/media3.mp3"/><Relationship Id="rId16" Type="http://schemas.openxmlformats.org/officeDocument/2006/relationships/image" Target="../media/image43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55.png"/><Relationship Id="rId12" Type="http://schemas.microsoft.com/office/2007/relationships/hdphoto" Target="../media/image54.wdp"/><Relationship Id="rId11" Type="http://schemas.openxmlformats.org/officeDocument/2006/relationships/image" Target="../media/image53.png"/><Relationship Id="rId10" Type="http://schemas.microsoft.com/office/2007/relationships/hdphoto" Target="../media/image41.wdp"/><Relationship Id="rId1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slide" Target="slide13.xml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microsoft.com/office/2007/relationships/hdphoto" Target="../media/image52.wdp"/><Relationship Id="rId4" Type="http://schemas.openxmlformats.org/officeDocument/2006/relationships/image" Target="../media/image51.png"/><Relationship Id="rId3" Type="http://schemas.microsoft.com/office/2007/relationships/hdphoto" Target="../media/image48.wdp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47.png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55.png"/><Relationship Id="rId17" Type="http://schemas.microsoft.com/office/2007/relationships/hdphoto" Target="../media/image54.wdp"/><Relationship Id="rId16" Type="http://schemas.openxmlformats.org/officeDocument/2006/relationships/image" Target="../media/image53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43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microsoft.com/office/2007/relationships/hdphoto" Target="../media/image41.wdp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39.wdp"/><Relationship Id="rId8" Type="http://schemas.openxmlformats.org/officeDocument/2006/relationships/image" Target="../media/image38.png"/><Relationship Id="rId7" Type="http://schemas.microsoft.com/office/2007/relationships/hdphoto" Target="../media/image37.wdp"/><Relationship Id="rId6" Type="http://schemas.openxmlformats.org/officeDocument/2006/relationships/image" Target="../media/image36.png"/><Relationship Id="rId5" Type="http://schemas.microsoft.com/office/2007/relationships/hdphoto" Target="../media/image35.wdp"/><Relationship Id="rId4" Type="http://schemas.openxmlformats.org/officeDocument/2006/relationships/image" Target="../media/image34.png"/><Relationship Id="rId3" Type="http://schemas.microsoft.com/office/2007/relationships/hdphoto" Target="../media/image33.wdp"/><Relationship Id="rId2" Type="http://schemas.openxmlformats.org/officeDocument/2006/relationships/image" Target="../media/image58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59.png"/><Relationship Id="rId11" Type="http://schemas.microsoft.com/office/2007/relationships/hdphoto" Target="../media/image41.wdp"/><Relationship Id="rId10" Type="http://schemas.openxmlformats.org/officeDocument/2006/relationships/image" Target="../media/image40.pn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svg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-1" fmla="*/ 365760 w 11619914"/>
              <a:gd name="connsiteY0-2" fmla="*/ 1015239 h 6091311"/>
              <a:gd name="connsiteX1-3" fmla="*/ 1380999 w 11619914"/>
              <a:gd name="connsiteY1-4" fmla="*/ 0 h 6091311"/>
              <a:gd name="connsiteX2-5" fmla="*/ 10604675 w 11619914"/>
              <a:gd name="connsiteY2-6" fmla="*/ 0 h 6091311"/>
              <a:gd name="connsiteX3-7" fmla="*/ 11619914 w 11619914"/>
              <a:gd name="connsiteY3-8" fmla="*/ 1015239 h 6091311"/>
              <a:gd name="connsiteX4-9" fmla="*/ 11619914 w 11619914"/>
              <a:gd name="connsiteY4-10" fmla="*/ 5076072 h 6091311"/>
              <a:gd name="connsiteX5-11" fmla="*/ 10604675 w 11619914"/>
              <a:gd name="connsiteY5-12" fmla="*/ 6091311 h 6091311"/>
              <a:gd name="connsiteX6-13" fmla="*/ 1380999 w 11619914"/>
              <a:gd name="connsiteY6-14" fmla="*/ 6091311 h 6091311"/>
              <a:gd name="connsiteX7-15" fmla="*/ 365760 w 11619914"/>
              <a:gd name="connsiteY7-16" fmla="*/ 5076072 h 6091311"/>
              <a:gd name="connsiteX8-17" fmla="*/ 0 w 11619914"/>
              <a:gd name="connsiteY8-18" fmla="*/ 2222696 h 6091311"/>
              <a:gd name="connsiteX9" fmla="*/ 365760 w 11619914"/>
              <a:gd name="connsiteY9" fmla="*/ 1015239 h 6091311"/>
              <a:gd name="connsiteX0-19" fmla="*/ 365760 w 11859130"/>
              <a:gd name="connsiteY0-20" fmla="*/ 1015239 h 6091311"/>
              <a:gd name="connsiteX1-21" fmla="*/ 1380999 w 11859130"/>
              <a:gd name="connsiteY1-22" fmla="*/ 0 h 6091311"/>
              <a:gd name="connsiteX2-23" fmla="*/ 10604675 w 11859130"/>
              <a:gd name="connsiteY2-24" fmla="*/ 0 h 6091311"/>
              <a:gd name="connsiteX3-25" fmla="*/ 11619914 w 11859130"/>
              <a:gd name="connsiteY3-26" fmla="*/ 1015239 h 6091311"/>
              <a:gd name="connsiteX4-27" fmla="*/ 11859065 w 11859130"/>
              <a:gd name="connsiteY4-28" fmla="*/ 1617785 h 6091311"/>
              <a:gd name="connsiteX5-29" fmla="*/ 11619914 w 11859130"/>
              <a:gd name="connsiteY5-30" fmla="*/ 5076072 h 6091311"/>
              <a:gd name="connsiteX6-31" fmla="*/ 10604675 w 11859130"/>
              <a:gd name="connsiteY6-32" fmla="*/ 6091311 h 6091311"/>
              <a:gd name="connsiteX7-33" fmla="*/ 1380999 w 11859130"/>
              <a:gd name="connsiteY7-34" fmla="*/ 6091311 h 6091311"/>
              <a:gd name="connsiteX8-35" fmla="*/ 365760 w 11859130"/>
              <a:gd name="connsiteY8-36" fmla="*/ 5076072 h 6091311"/>
              <a:gd name="connsiteX9-37" fmla="*/ 0 w 11859130"/>
              <a:gd name="connsiteY9-38" fmla="*/ 2222696 h 6091311"/>
              <a:gd name="connsiteX10" fmla="*/ 365760 w 11859130"/>
              <a:gd name="connsiteY10" fmla="*/ 1015239 h 6091311"/>
              <a:gd name="connsiteX0-39" fmla="*/ 365760 w 11873133"/>
              <a:gd name="connsiteY0-40" fmla="*/ 1015239 h 6091311"/>
              <a:gd name="connsiteX1-41" fmla="*/ 1380999 w 11873133"/>
              <a:gd name="connsiteY1-42" fmla="*/ 0 h 6091311"/>
              <a:gd name="connsiteX2-43" fmla="*/ 10604675 w 11873133"/>
              <a:gd name="connsiteY2-44" fmla="*/ 0 h 6091311"/>
              <a:gd name="connsiteX3-45" fmla="*/ 11619914 w 11873133"/>
              <a:gd name="connsiteY3-46" fmla="*/ 1015239 h 6091311"/>
              <a:gd name="connsiteX4-47" fmla="*/ 11859065 w 11873133"/>
              <a:gd name="connsiteY4-48" fmla="*/ 1617785 h 6091311"/>
              <a:gd name="connsiteX5-49" fmla="*/ 11873133 w 11873133"/>
              <a:gd name="connsiteY5-50" fmla="*/ 5273020 h 6091311"/>
              <a:gd name="connsiteX6-51" fmla="*/ 10604675 w 11873133"/>
              <a:gd name="connsiteY6-52" fmla="*/ 6091311 h 6091311"/>
              <a:gd name="connsiteX7-53" fmla="*/ 1380999 w 11873133"/>
              <a:gd name="connsiteY7-54" fmla="*/ 6091311 h 6091311"/>
              <a:gd name="connsiteX8-55" fmla="*/ 365760 w 11873133"/>
              <a:gd name="connsiteY8-56" fmla="*/ 5076072 h 6091311"/>
              <a:gd name="connsiteX9-57" fmla="*/ 0 w 11873133"/>
              <a:gd name="connsiteY9-58" fmla="*/ 2222696 h 6091311"/>
              <a:gd name="connsiteX10-59" fmla="*/ 365760 w 11873133"/>
              <a:gd name="connsiteY10-60" fmla="*/ 1015239 h 6091311"/>
              <a:gd name="connsiteX0-61" fmla="*/ 365760 w 11873133"/>
              <a:gd name="connsiteY0-62" fmla="*/ 1015239 h 6091311"/>
              <a:gd name="connsiteX1-63" fmla="*/ 1380999 w 11873133"/>
              <a:gd name="connsiteY1-64" fmla="*/ 0 h 6091311"/>
              <a:gd name="connsiteX2-65" fmla="*/ 10604675 w 11873133"/>
              <a:gd name="connsiteY2-66" fmla="*/ 0 h 6091311"/>
              <a:gd name="connsiteX3-67" fmla="*/ 11619914 w 11873133"/>
              <a:gd name="connsiteY3-68" fmla="*/ 1015239 h 6091311"/>
              <a:gd name="connsiteX4-69" fmla="*/ 11859065 w 11873133"/>
              <a:gd name="connsiteY4-70" fmla="*/ 1617785 h 6091311"/>
              <a:gd name="connsiteX5-71" fmla="*/ 11873133 w 11873133"/>
              <a:gd name="connsiteY5-72" fmla="*/ 5273020 h 6091311"/>
              <a:gd name="connsiteX6-73" fmla="*/ 10604675 w 11873133"/>
              <a:gd name="connsiteY6-74" fmla="*/ 6091311 h 6091311"/>
              <a:gd name="connsiteX7-75" fmla="*/ 1380999 w 11873133"/>
              <a:gd name="connsiteY7-76" fmla="*/ 6091311 h 6091311"/>
              <a:gd name="connsiteX8-77" fmla="*/ 70339 w 11873133"/>
              <a:gd name="connsiteY8-78" fmla="*/ 5160478 h 6091311"/>
              <a:gd name="connsiteX9-79" fmla="*/ 0 w 11873133"/>
              <a:gd name="connsiteY9-80" fmla="*/ 2222696 h 6091311"/>
              <a:gd name="connsiteX10-81" fmla="*/ 365760 w 11873133"/>
              <a:gd name="connsiteY10-82" fmla="*/ 1015239 h 60913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  <a:endParaRPr kumimoji="0" lang="en-US" sz="36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C00000"/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  <a:endParaRPr lang="nl-NL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  <a:endParaRPr lang="vi-VN" sz="3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  <a:endParaRPr lang="vi-VN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: Shape 34"/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>
              <a:fillRect/>
            </a:stretch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1219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/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/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>
            <a:fillRect/>
          </a:stretch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/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>
              <a:fillRect/>
            </a:stretch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1650</Words>
  <Application>WPS Presentation</Application>
  <PresentationFormat>Widescreen</PresentationFormat>
  <Paragraphs>58</Paragraphs>
  <Slides>18</Slides>
  <Notes>5</Notes>
  <HiddenSlides>0</HiddenSlides>
  <MMClips>7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SimSun</vt:lpstr>
      <vt:lpstr>Wingdings</vt:lpstr>
      <vt:lpstr>Calibri</vt:lpstr>
      <vt:lpstr>Cambria</vt:lpstr>
      <vt:lpstr>Calibri</vt:lpstr>
      <vt:lpstr>Microsoft YaHei</vt:lpstr>
      <vt:lpstr>Times New Roman</vt:lpstr>
      <vt:lpstr>UTM Avo</vt:lpstr>
      <vt:lpstr>Arial Unicode MS</vt:lpstr>
      <vt:lpstr>Calibri Light</vt:lpstr>
      <vt:lpstr>Custom Design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Yến Vũ</cp:lastModifiedBy>
  <cp:revision>24</cp:revision>
  <dcterms:created xsi:type="dcterms:W3CDTF">2022-10-28T07:16:00Z</dcterms:created>
  <dcterms:modified xsi:type="dcterms:W3CDTF">2023-01-12T01:36:44Z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F32E04E9FADE49B2868523F995370C4C</vt:lpwstr>
  </property>
  <property fmtid="{D5CDD505-2E9C-101B-9397-08002B2CF9AE}" pid="3" name="KSOProductBuildVer">
    <vt:lpwstr>1033-11.2.0.11440</vt:lpwstr>
  </property>
</Properties>
</file>