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3" r:id="rId1"/>
    <p:sldMasterId id="2147483665" r:id="rId2"/>
    <p:sldMasterId id="2147483667" r:id="rId3"/>
    <p:sldMasterId id="2147483669" r:id="rId4"/>
    <p:sldMasterId id="2147483671" r:id="rId5"/>
  </p:sldMasterIdLst>
  <p:notesMasterIdLst>
    <p:notesMasterId r:id="rId34"/>
  </p:notesMasterIdLst>
  <p:sldIdLst>
    <p:sldId id="359" r:id="rId6"/>
    <p:sldId id="331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332" r:id="rId22"/>
    <p:sldId id="337" r:id="rId23"/>
    <p:sldId id="352" r:id="rId24"/>
    <p:sldId id="353" r:id="rId25"/>
    <p:sldId id="354" r:id="rId26"/>
    <p:sldId id="355" r:id="rId27"/>
    <p:sldId id="356" r:id="rId28"/>
    <p:sldId id="357" r:id="rId29"/>
    <p:sldId id="333" r:id="rId30"/>
    <p:sldId id="358" r:id="rId31"/>
    <p:sldId id="350" r:id="rId32"/>
    <p:sldId id="360" r:id="rId33"/>
  </p:sldIdLst>
  <p:sldSz cx="12192000" cy="6858000"/>
  <p:notesSz cx="6858000" cy="9144000"/>
  <p:embeddedFontLst>
    <p:embeddedFont>
      <p:font typeface="#9Slide05 SVNBulgary" pitchFamily="2" charset="0"/>
      <p:regular r:id="rId35"/>
    </p:embeddedFont>
    <p:embeddedFont>
      <p:font typeface="#9Slide07 HoneyCream" pitchFamily="2" charset="0"/>
      <p:regular r:id="rId36"/>
    </p:embeddedFont>
    <p:embeddedFont>
      <p:font typeface="Fredoka One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VN-Newton" panose="02040603050506020204" pitchFamily="18" charset="0"/>
      <p:regular r:id="rId42"/>
    </p:embeddedFont>
    <p:embeddedFont>
      <p:font typeface="Barlow Condensed" panose="020B0604020202020204" charset="0"/>
      <p:regular r:id="rId43"/>
      <p:bold r:id="rId44"/>
      <p:italic r:id="rId45"/>
      <p:boldItalic r:id="rId46"/>
    </p:embeddedFont>
    <p:embeddedFont>
      <p:font typeface="SVN-Cookies" panose="02040603050506020204" pitchFamily="18" charset="0"/>
      <p:regular r:id="rId47"/>
    </p:embeddedFont>
    <p:embeddedFont>
      <p:font typeface="Ranchers" panose="020B0604020202020204" charset="0"/>
      <p:regular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  <p:embeddedFont>
      <p:font typeface="Bahiana" panose="020B0604020202020204" charset="0"/>
      <p:regular r:id="rId53"/>
    </p:embeddedFont>
    <p:embeddedFont>
      <p:font typeface="Catamaran Medium" panose="020B0604020202020204" charset="0"/>
      <p:regular r:id="rId54"/>
      <p:bold r:id="rId55"/>
    </p:embeddedFont>
    <p:embeddedFont>
      <p:font typeface="Londrina Solid" panose="020B0604020202020204" charset="0"/>
      <p:regular r:id="rId56"/>
    </p:embeddedFont>
    <p:embeddedFont>
      <p:font typeface="#9Slide07 Altus" pitchFamily="2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62B"/>
    <a:srgbClr val="F3C257"/>
    <a:srgbClr val="20A4BD"/>
    <a:srgbClr val="D84054"/>
    <a:srgbClr val="A4A3A4"/>
    <a:srgbClr val="D397F7"/>
    <a:srgbClr val="2EA1E6"/>
    <a:srgbClr val="DEDEDE"/>
    <a:srgbClr val="65BD1E"/>
    <a:srgbClr val="028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3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80706c2f42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80706c2f42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80706c2f42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80706c2f42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80706c2f42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80706c2f42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80706c2f42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80706c2f42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80706c2f42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80706c2f42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85a80f319a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85a80f319a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85a80f319a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85a80f319a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80706c2f42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80706c2f42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80706c2f42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80706c2f42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80706c2f42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80706c2f42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80706c2f42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80706c2f42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80706c2f42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80706c2f42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0706c2f42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0706c2f42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1.xml"/><Relationship Id="rId13" Type="http://schemas.openxmlformats.org/officeDocument/2006/relationships/slide" Target="../slides/slide16.xml"/><Relationship Id="rId3" Type="http://schemas.openxmlformats.org/officeDocument/2006/relationships/slide" Target="../slides/slide6.xml"/><Relationship Id="rId7" Type="http://schemas.openxmlformats.org/officeDocument/2006/relationships/slide" Target="../slides/slide10.xml"/><Relationship Id="rId12" Type="http://schemas.openxmlformats.org/officeDocument/2006/relationships/slide" Target="../slides/slide15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11" Type="http://schemas.openxmlformats.org/officeDocument/2006/relationships/slide" Target="../slides/slide14.xml"/><Relationship Id="rId5" Type="http://schemas.openxmlformats.org/officeDocument/2006/relationships/slide" Target="../slides/slide8.xml"/><Relationship Id="rId10" Type="http://schemas.openxmlformats.org/officeDocument/2006/relationships/slide" Target="../slides/slide13.xml"/><Relationship Id="rId4" Type="http://schemas.openxmlformats.org/officeDocument/2006/relationships/slide" Target="../slides/slide7.xml"/><Relationship Id="rId9" Type="http://schemas.openxmlformats.org/officeDocument/2006/relationships/slide" Target="../slides/slide1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"/>
          <p:cNvSpPr/>
          <p:nvPr/>
        </p:nvSpPr>
        <p:spPr>
          <a:xfrm>
            <a:off x="9825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71" name="Google Shape;17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3" name="Google Shape;173;p2"/>
          <p:cNvGrpSpPr/>
          <p:nvPr/>
        </p:nvGrpSpPr>
        <p:grpSpPr>
          <a:xfrm rot="-222579">
            <a:off x="-53121" y="29801"/>
            <a:ext cx="4022456" cy="3892982"/>
            <a:chOff x="1627450" y="724850"/>
            <a:chExt cx="4022475" cy="3893000"/>
          </a:xfrm>
        </p:grpSpPr>
        <p:sp>
          <p:nvSpPr>
            <p:cNvPr id="174" name="Google Shape;174;p2"/>
            <p:cNvSpPr/>
            <p:nvPr/>
          </p:nvSpPr>
          <p:spPr>
            <a:xfrm>
              <a:off x="2918650" y="724850"/>
              <a:ext cx="543450" cy="526050"/>
            </a:xfrm>
            <a:custGeom>
              <a:avLst/>
              <a:gdLst/>
              <a:ahLst/>
              <a:cxnLst/>
              <a:rect l="l" t="t" r="r" b="b"/>
              <a:pathLst>
                <a:path w="21738" h="21042" extrusionOk="0">
                  <a:moveTo>
                    <a:pt x="10545" y="5299"/>
                  </a:moveTo>
                  <a:cubicBezTo>
                    <a:pt x="11333" y="5299"/>
                    <a:pt x="12120" y="5443"/>
                    <a:pt x="12760" y="5732"/>
                  </a:cubicBezTo>
                  <a:cubicBezTo>
                    <a:pt x="13785" y="6200"/>
                    <a:pt x="14907" y="7322"/>
                    <a:pt x="15393" y="8365"/>
                  </a:cubicBezTo>
                  <a:cubicBezTo>
                    <a:pt x="15720" y="9045"/>
                    <a:pt x="15773" y="9381"/>
                    <a:pt x="15773" y="10503"/>
                  </a:cubicBezTo>
                  <a:cubicBezTo>
                    <a:pt x="15773" y="11634"/>
                    <a:pt x="15720" y="11944"/>
                    <a:pt x="15375" y="12668"/>
                  </a:cubicBezTo>
                  <a:cubicBezTo>
                    <a:pt x="14880" y="13737"/>
                    <a:pt x="13864" y="14754"/>
                    <a:pt x="12786" y="15257"/>
                  </a:cubicBezTo>
                  <a:cubicBezTo>
                    <a:pt x="12125" y="15566"/>
                    <a:pt x="11320" y="15722"/>
                    <a:pt x="10524" y="15722"/>
                  </a:cubicBezTo>
                  <a:cubicBezTo>
                    <a:pt x="9885" y="15722"/>
                    <a:pt x="9251" y="15621"/>
                    <a:pt x="8704" y="15416"/>
                  </a:cubicBezTo>
                  <a:cubicBezTo>
                    <a:pt x="7643" y="15019"/>
                    <a:pt x="6406" y="13914"/>
                    <a:pt x="5850" y="12854"/>
                  </a:cubicBezTo>
                  <a:cubicBezTo>
                    <a:pt x="5496" y="12191"/>
                    <a:pt x="5470" y="11970"/>
                    <a:pt x="5470" y="10503"/>
                  </a:cubicBezTo>
                  <a:cubicBezTo>
                    <a:pt x="5470" y="9028"/>
                    <a:pt x="5496" y="8807"/>
                    <a:pt x="5867" y="8144"/>
                  </a:cubicBezTo>
                  <a:cubicBezTo>
                    <a:pt x="6247" y="7393"/>
                    <a:pt x="7378" y="6218"/>
                    <a:pt x="8059" y="5864"/>
                  </a:cubicBezTo>
                  <a:cubicBezTo>
                    <a:pt x="8742" y="5487"/>
                    <a:pt x="9644" y="5299"/>
                    <a:pt x="10545" y="5299"/>
                  </a:cubicBezTo>
                  <a:close/>
                  <a:moveTo>
                    <a:pt x="10545" y="1"/>
                  </a:moveTo>
                  <a:cubicBezTo>
                    <a:pt x="9823" y="1"/>
                    <a:pt x="9089" y="71"/>
                    <a:pt x="8350" y="218"/>
                  </a:cubicBezTo>
                  <a:cubicBezTo>
                    <a:pt x="4568" y="960"/>
                    <a:pt x="1193" y="4238"/>
                    <a:pt x="309" y="7994"/>
                  </a:cubicBezTo>
                  <a:cubicBezTo>
                    <a:pt x="18" y="9293"/>
                    <a:pt x="0" y="11723"/>
                    <a:pt x="301" y="12977"/>
                  </a:cubicBezTo>
                  <a:cubicBezTo>
                    <a:pt x="919" y="15655"/>
                    <a:pt x="2624" y="17970"/>
                    <a:pt x="5169" y="19569"/>
                  </a:cubicBezTo>
                  <a:cubicBezTo>
                    <a:pt x="6734" y="20551"/>
                    <a:pt x="8639" y="21042"/>
                    <a:pt x="10553" y="21042"/>
                  </a:cubicBezTo>
                  <a:cubicBezTo>
                    <a:pt x="12498" y="21042"/>
                    <a:pt x="14452" y="20536"/>
                    <a:pt x="16073" y="19525"/>
                  </a:cubicBezTo>
                  <a:cubicBezTo>
                    <a:pt x="19899" y="17113"/>
                    <a:pt x="21737" y="12977"/>
                    <a:pt x="20942" y="8515"/>
                  </a:cubicBezTo>
                  <a:cubicBezTo>
                    <a:pt x="20045" y="3473"/>
                    <a:pt x="15608" y="1"/>
                    <a:pt x="10545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084350" y="794025"/>
              <a:ext cx="306650" cy="466150"/>
            </a:xfrm>
            <a:custGeom>
              <a:avLst/>
              <a:gdLst/>
              <a:ahLst/>
              <a:cxnLst/>
              <a:rect l="l" t="t" r="r" b="b"/>
              <a:pathLst>
                <a:path w="12266" h="18646" extrusionOk="0">
                  <a:moveTo>
                    <a:pt x="8773" y="0"/>
                  </a:moveTo>
                  <a:cubicBezTo>
                    <a:pt x="8315" y="0"/>
                    <a:pt x="7877" y="92"/>
                    <a:pt x="7573" y="279"/>
                  </a:cubicBezTo>
                  <a:cubicBezTo>
                    <a:pt x="6477" y="941"/>
                    <a:pt x="6097" y="1904"/>
                    <a:pt x="6318" y="3371"/>
                  </a:cubicBezTo>
                  <a:cubicBezTo>
                    <a:pt x="6672" y="5624"/>
                    <a:pt x="6433" y="7171"/>
                    <a:pt x="5391" y="9353"/>
                  </a:cubicBezTo>
                  <a:cubicBezTo>
                    <a:pt x="4639" y="10926"/>
                    <a:pt x="3296" y="12473"/>
                    <a:pt x="1874" y="13374"/>
                  </a:cubicBezTo>
                  <a:cubicBezTo>
                    <a:pt x="372" y="14328"/>
                    <a:pt x="0" y="14894"/>
                    <a:pt x="0" y="16184"/>
                  </a:cubicBezTo>
                  <a:cubicBezTo>
                    <a:pt x="0" y="17586"/>
                    <a:pt x="1236" y="18645"/>
                    <a:pt x="2579" y="18645"/>
                  </a:cubicBezTo>
                  <a:cubicBezTo>
                    <a:pt x="2921" y="18645"/>
                    <a:pt x="3269" y="18577"/>
                    <a:pt x="3606" y="18428"/>
                  </a:cubicBezTo>
                  <a:cubicBezTo>
                    <a:pt x="4657" y="17969"/>
                    <a:pt x="6256" y="16846"/>
                    <a:pt x="7096" y="15998"/>
                  </a:cubicBezTo>
                  <a:cubicBezTo>
                    <a:pt x="10542" y="12508"/>
                    <a:pt x="12265" y="7648"/>
                    <a:pt x="11638" y="3195"/>
                  </a:cubicBezTo>
                  <a:cubicBezTo>
                    <a:pt x="11417" y="1578"/>
                    <a:pt x="11019" y="765"/>
                    <a:pt x="10233" y="340"/>
                  </a:cubicBezTo>
                  <a:cubicBezTo>
                    <a:pt x="9830" y="116"/>
                    <a:pt x="9289" y="0"/>
                    <a:pt x="8773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981350" y="874975"/>
              <a:ext cx="608175" cy="633025"/>
            </a:xfrm>
            <a:custGeom>
              <a:avLst/>
              <a:gdLst/>
              <a:ahLst/>
              <a:cxnLst/>
              <a:rect l="l" t="t" r="r" b="b"/>
              <a:pathLst>
                <a:path w="24327" h="25321" extrusionOk="0">
                  <a:moveTo>
                    <a:pt x="10047" y="1"/>
                  </a:moveTo>
                  <a:cubicBezTo>
                    <a:pt x="9305" y="1"/>
                    <a:pt x="9075" y="89"/>
                    <a:pt x="8015" y="725"/>
                  </a:cubicBezTo>
                  <a:cubicBezTo>
                    <a:pt x="6071" y="1892"/>
                    <a:pt x="4887" y="2784"/>
                    <a:pt x="3641" y="4057"/>
                  </a:cubicBezTo>
                  <a:cubicBezTo>
                    <a:pt x="999" y="6734"/>
                    <a:pt x="0" y="9765"/>
                    <a:pt x="690" y="13008"/>
                  </a:cubicBezTo>
                  <a:cubicBezTo>
                    <a:pt x="1299" y="15853"/>
                    <a:pt x="3376" y="17867"/>
                    <a:pt x="6362" y="18504"/>
                  </a:cubicBezTo>
                  <a:cubicBezTo>
                    <a:pt x="6862" y="18612"/>
                    <a:pt x="7410" y="18666"/>
                    <a:pt x="8069" y="18666"/>
                  </a:cubicBezTo>
                  <a:cubicBezTo>
                    <a:pt x="9017" y="18666"/>
                    <a:pt x="10196" y="18555"/>
                    <a:pt x="11797" y="18336"/>
                  </a:cubicBezTo>
                  <a:cubicBezTo>
                    <a:pt x="12781" y="18199"/>
                    <a:pt x="13574" y="18130"/>
                    <a:pt x="14217" y="18130"/>
                  </a:cubicBezTo>
                  <a:cubicBezTo>
                    <a:pt x="14947" y="18130"/>
                    <a:pt x="15484" y="18219"/>
                    <a:pt x="15888" y="18398"/>
                  </a:cubicBezTo>
                  <a:cubicBezTo>
                    <a:pt x="17187" y="18990"/>
                    <a:pt x="18556" y="20978"/>
                    <a:pt x="18804" y="22612"/>
                  </a:cubicBezTo>
                  <a:cubicBezTo>
                    <a:pt x="19042" y="24288"/>
                    <a:pt x="20179" y="25320"/>
                    <a:pt x="21479" y="25320"/>
                  </a:cubicBezTo>
                  <a:cubicBezTo>
                    <a:pt x="21962" y="25320"/>
                    <a:pt x="22467" y="25178"/>
                    <a:pt x="22957" y="24875"/>
                  </a:cubicBezTo>
                  <a:cubicBezTo>
                    <a:pt x="24008" y="24230"/>
                    <a:pt x="24326" y="23081"/>
                    <a:pt x="23964" y="21375"/>
                  </a:cubicBezTo>
                  <a:cubicBezTo>
                    <a:pt x="23505" y="19211"/>
                    <a:pt x="22356" y="17046"/>
                    <a:pt x="20871" y="15526"/>
                  </a:cubicBezTo>
                  <a:cubicBezTo>
                    <a:pt x="19882" y="14536"/>
                    <a:pt x="19086" y="14024"/>
                    <a:pt x="17514" y="13379"/>
                  </a:cubicBezTo>
                  <a:cubicBezTo>
                    <a:pt x="16629" y="13017"/>
                    <a:pt x="15503" y="12834"/>
                    <a:pt x="14184" y="12834"/>
                  </a:cubicBezTo>
                  <a:cubicBezTo>
                    <a:pt x="13408" y="12834"/>
                    <a:pt x="12564" y="12898"/>
                    <a:pt x="11664" y="13025"/>
                  </a:cubicBezTo>
                  <a:cubicBezTo>
                    <a:pt x="10736" y="13158"/>
                    <a:pt x="9411" y="13290"/>
                    <a:pt x="8722" y="13343"/>
                  </a:cubicBezTo>
                  <a:cubicBezTo>
                    <a:pt x="8398" y="13366"/>
                    <a:pt x="8151" y="13380"/>
                    <a:pt x="7949" y="13380"/>
                  </a:cubicBezTo>
                  <a:cubicBezTo>
                    <a:pt x="7451" y="13380"/>
                    <a:pt x="7231" y="13298"/>
                    <a:pt x="6822" y="13078"/>
                  </a:cubicBezTo>
                  <a:cubicBezTo>
                    <a:pt x="6301" y="12813"/>
                    <a:pt x="6115" y="12610"/>
                    <a:pt x="5947" y="12150"/>
                  </a:cubicBezTo>
                  <a:cubicBezTo>
                    <a:pt x="5656" y="11302"/>
                    <a:pt x="5806" y="10065"/>
                    <a:pt x="6301" y="9120"/>
                  </a:cubicBezTo>
                  <a:cubicBezTo>
                    <a:pt x="6875" y="8086"/>
                    <a:pt x="8545" y="6584"/>
                    <a:pt x="10365" y="5479"/>
                  </a:cubicBezTo>
                  <a:cubicBezTo>
                    <a:pt x="11417" y="4852"/>
                    <a:pt x="12000" y="4392"/>
                    <a:pt x="12238" y="4012"/>
                  </a:cubicBezTo>
                  <a:cubicBezTo>
                    <a:pt x="13387" y="2245"/>
                    <a:pt x="12150" y="1"/>
                    <a:pt x="10047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362650" y="1034250"/>
              <a:ext cx="591825" cy="816875"/>
            </a:xfrm>
            <a:custGeom>
              <a:avLst/>
              <a:gdLst/>
              <a:ahLst/>
              <a:cxnLst/>
              <a:rect l="l" t="t" r="r" b="b"/>
              <a:pathLst>
                <a:path w="23673" h="32675" extrusionOk="0">
                  <a:moveTo>
                    <a:pt x="18893" y="0"/>
                  </a:moveTo>
                  <a:cubicBezTo>
                    <a:pt x="18505" y="0"/>
                    <a:pt x="18138" y="54"/>
                    <a:pt x="17894" y="168"/>
                  </a:cubicBezTo>
                  <a:cubicBezTo>
                    <a:pt x="17231" y="478"/>
                    <a:pt x="16851" y="911"/>
                    <a:pt x="16569" y="1644"/>
                  </a:cubicBezTo>
                  <a:cubicBezTo>
                    <a:pt x="16233" y="2510"/>
                    <a:pt x="16339" y="3279"/>
                    <a:pt x="16896" y="4189"/>
                  </a:cubicBezTo>
                  <a:cubicBezTo>
                    <a:pt x="17576" y="5293"/>
                    <a:pt x="17717" y="5885"/>
                    <a:pt x="17647" y="7317"/>
                  </a:cubicBezTo>
                  <a:cubicBezTo>
                    <a:pt x="17585" y="8695"/>
                    <a:pt x="17275" y="9526"/>
                    <a:pt x="16524" y="10321"/>
                  </a:cubicBezTo>
                  <a:cubicBezTo>
                    <a:pt x="15950" y="10922"/>
                    <a:pt x="15879" y="10949"/>
                    <a:pt x="13564" y="11364"/>
                  </a:cubicBezTo>
                  <a:cubicBezTo>
                    <a:pt x="11170" y="11788"/>
                    <a:pt x="8837" y="12380"/>
                    <a:pt x="7750" y="12840"/>
                  </a:cubicBezTo>
                  <a:cubicBezTo>
                    <a:pt x="3350" y="14677"/>
                    <a:pt x="929" y="17523"/>
                    <a:pt x="434" y="21464"/>
                  </a:cubicBezTo>
                  <a:cubicBezTo>
                    <a:pt x="1" y="24910"/>
                    <a:pt x="1848" y="29301"/>
                    <a:pt x="4684" y="31572"/>
                  </a:cubicBezTo>
                  <a:cubicBezTo>
                    <a:pt x="5622" y="32322"/>
                    <a:pt x="6346" y="32675"/>
                    <a:pt x="7075" y="32675"/>
                  </a:cubicBezTo>
                  <a:cubicBezTo>
                    <a:pt x="7472" y="32675"/>
                    <a:pt x="7871" y="32570"/>
                    <a:pt x="8307" y="32368"/>
                  </a:cubicBezTo>
                  <a:cubicBezTo>
                    <a:pt x="9049" y="32014"/>
                    <a:pt x="9721" y="30954"/>
                    <a:pt x="9721" y="30167"/>
                  </a:cubicBezTo>
                  <a:cubicBezTo>
                    <a:pt x="9721" y="29328"/>
                    <a:pt x="9182" y="28347"/>
                    <a:pt x="8386" y="27729"/>
                  </a:cubicBezTo>
                  <a:cubicBezTo>
                    <a:pt x="5912" y="25767"/>
                    <a:pt x="4984" y="22542"/>
                    <a:pt x="6266" y="20359"/>
                  </a:cubicBezTo>
                  <a:cubicBezTo>
                    <a:pt x="7308" y="18583"/>
                    <a:pt x="9676" y="17461"/>
                    <a:pt x="14006" y="16683"/>
                  </a:cubicBezTo>
                  <a:cubicBezTo>
                    <a:pt x="17779" y="16003"/>
                    <a:pt x="18910" y="15535"/>
                    <a:pt x="20297" y="14032"/>
                  </a:cubicBezTo>
                  <a:cubicBezTo>
                    <a:pt x="22860" y="11258"/>
                    <a:pt x="23673" y="7449"/>
                    <a:pt x="22480" y="3721"/>
                  </a:cubicBezTo>
                  <a:cubicBezTo>
                    <a:pt x="22082" y="2457"/>
                    <a:pt x="21093" y="822"/>
                    <a:pt x="20448" y="345"/>
                  </a:cubicBezTo>
                  <a:cubicBezTo>
                    <a:pt x="20132" y="126"/>
                    <a:pt x="19489" y="0"/>
                    <a:pt x="18893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336175" y="1491975"/>
              <a:ext cx="300900" cy="424575"/>
            </a:xfrm>
            <a:custGeom>
              <a:avLst/>
              <a:gdLst/>
              <a:ahLst/>
              <a:cxnLst/>
              <a:rect l="l" t="t" r="r" b="b"/>
              <a:pathLst>
                <a:path w="12036" h="16983" extrusionOk="0">
                  <a:moveTo>
                    <a:pt x="8648" y="1"/>
                  </a:moveTo>
                  <a:cubicBezTo>
                    <a:pt x="8341" y="1"/>
                    <a:pt x="7927" y="45"/>
                    <a:pt x="7600" y="124"/>
                  </a:cubicBezTo>
                  <a:cubicBezTo>
                    <a:pt x="5629" y="566"/>
                    <a:pt x="4463" y="1184"/>
                    <a:pt x="3076" y="2465"/>
                  </a:cubicBezTo>
                  <a:cubicBezTo>
                    <a:pt x="1971" y="3508"/>
                    <a:pt x="1194" y="4825"/>
                    <a:pt x="725" y="6459"/>
                  </a:cubicBezTo>
                  <a:cubicBezTo>
                    <a:pt x="1" y="8916"/>
                    <a:pt x="425" y="12318"/>
                    <a:pt x="1812" y="15207"/>
                  </a:cubicBezTo>
                  <a:cubicBezTo>
                    <a:pt x="2280" y="16206"/>
                    <a:pt x="2386" y="16321"/>
                    <a:pt x="3076" y="16648"/>
                  </a:cubicBezTo>
                  <a:cubicBezTo>
                    <a:pt x="3565" y="16871"/>
                    <a:pt x="3969" y="16982"/>
                    <a:pt x="4350" y="16982"/>
                  </a:cubicBezTo>
                  <a:cubicBezTo>
                    <a:pt x="4691" y="16982"/>
                    <a:pt x="5014" y="16893"/>
                    <a:pt x="5364" y="16718"/>
                  </a:cubicBezTo>
                  <a:cubicBezTo>
                    <a:pt x="6036" y="16382"/>
                    <a:pt x="6345" y="16047"/>
                    <a:pt x="6645" y="15340"/>
                  </a:cubicBezTo>
                  <a:cubicBezTo>
                    <a:pt x="6955" y="14571"/>
                    <a:pt x="6919" y="13882"/>
                    <a:pt x="6495" y="12874"/>
                  </a:cubicBezTo>
                  <a:cubicBezTo>
                    <a:pt x="5727" y="11063"/>
                    <a:pt x="5479" y="8960"/>
                    <a:pt x="5859" y="7661"/>
                  </a:cubicBezTo>
                  <a:cubicBezTo>
                    <a:pt x="5965" y="7308"/>
                    <a:pt x="6336" y="6769"/>
                    <a:pt x="6716" y="6371"/>
                  </a:cubicBezTo>
                  <a:cubicBezTo>
                    <a:pt x="7361" y="5708"/>
                    <a:pt x="7794" y="5514"/>
                    <a:pt x="9411" y="5160"/>
                  </a:cubicBezTo>
                  <a:cubicBezTo>
                    <a:pt x="9632" y="5099"/>
                    <a:pt x="10074" y="4834"/>
                    <a:pt x="10383" y="4560"/>
                  </a:cubicBezTo>
                  <a:cubicBezTo>
                    <a:pt x="12036" y="3057"/>
                    <a:pt x="11161" y="345"/>
                    <a:pt x="8925" y="18"/>
                  </a:cubicBezTo>
                  <a:cubicBezTo>
                    <a:pt x="8852" y="6"/>
                    <a:pt x="8757" y="1"/>
                    <a:pt x="8648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570050" y="1534375"/>
              <a:ext cx="495300" cy="489325"/>
            </a:xfrm>
            <a:custGeom>
              <a:avLst/>
              <a:gdLst/>
              <a:ahLst/>
              <a:cxnLst/>
              <a:rect l="l" t="t" r="r" b="b"/>
              <a:pathLst>
                <a:path w="19812" h="19573" extrusionOk="0">
                  <a:moveTo>
                    <a:pt x="11550" y="6027"/>
                  </a:moveTo>
                  <a:cubicBezTo>
                    <a:pt x="11594" y="6027"/>
                    <a:pt x="12089" y="7246"/>
                    <a:pt x="12663" y="8749"/>
                  </a:cubicBezTo>
                  <a:lnTo>
                    <a:pt x="13697" y="11461"/>
                  </a:lnTo>
                  <a:lnTo>
                    <a:pt x="13096" y="11709"/>
                  </a:lnTo>
                  <a:cubicBezTo>
                    <a:pt x="11456" y="12359"/>
                    <a:pt x="8360" y="13512"/>
                    <a:pt x="8223" y="13512"/>
                  </a:cubicBezTo>
                  <a:cubicBezTo>
                    <a:pt x="8220" y="13512"/>
                    <a:pt x="8219" y="13512"/>
                    <a:pt x="8218" y="13511"/>
                  </a:cubicBezTo>
                  <a:cubicBezTo>
                    <a:pt x="8148" y="13432"/>
                    <a:pt x="6230" y="8475"/>
                    <a:pt x="6186" y="8263"/>
                  </a:cubicBezTo>
                  <a:cubicBezTo>
                    <a:pt x="6168" y="8130"/>
                    <a:pt x="7052" y="7724"/>
                    <a:pt x="8810" y="7043"/>
                  </a:cubicBezTo>
                  <a:cubicBezTo>
                    <a:pt x="10268" y="6495"/>
                    <a:pt x="11505" y="6045"/>
                    <a:pt x="11550" y="6027"/>
                  </a:cubicBezTo>
                  <a:close/>
                  <a:moveTo>
                    <a:pt x="13203" y="1"/>
                  </a:moveTo>
                  <a:cubicBezTo>
                    <a:pt x="13191" y="1"/>
                    <a:pt x="13179" y="1"/>
                    <a:pt x="13167" y="1"/>
                  </a:cubicBezTo>
                  <a:cubicBezTo>
                    <a:pt x="12477" y="1"/>
                    <a:pt x="11488" y="345"/>
                    <a:pt x="6778" y="2166"/>
                  </a:cubicBezTo>
                  <a:cubicBezTo>
                    <a:pt x="3491" y="3438"/>
                    <a:pt x="1061" y="4463"/>
                    <a:pt x="858" y="4657"/>
                  </a:cubicBezTo>
                  <a:cubicBezTo>
                    <a:pt x="292" y="5214"/>
                    <a:pt x="1" y="6000"/>
                    <a:pt x="89" y="6752"/>
                  </a:cubicBezTo>
                  <a:cubicBezTo>
                    <a:pt x="160" y="7485"/>
                    <a:pt x="4154" y="17956"/>
                    <a:pt x="4596" y="18548"/>
                  </a:cubicBezTo>
                  <a:cubicBezTo>
                    <a:pt x="5082" y="19219"/>
                    <a:pt x="5771" y="19573"/>
                    <a:pt x="6584" y="19573"/>
                  </a:cubicBezTo>
                  <a:cubicBezTo>
                    <a:pt x="7202" y="19573"/>
                    <a:pt x="8351" y="19175"/>
                    <a:pt x="12884" y="17452"/>
                  </a:cubicBezTo>
                  <a:cubicBezTo>
                    <a:pt x="15932" y="16277"/>
                    <a:pt x="18539" y="15243"/>
                    <a:pt x="18707" y="15155"/>
                  </a:cubicBezTo>
                  <a:cubicBezTo>
                    <a:pt x="19175" y="14863"/>
                    <a:pt x="19643" y="13997"/>
                    <a:pt x="19732" y="13273"/>
                  </a:cubicBezTo>
                  <a:cubicBezTo>
                    <a:pt x="19811" y="12636"/>
                    <a:pt x="19617" y="12080"/>
                    <a:pt x="17655" y="6981"/>
                  </a:cubicBezTo>
                  <a:cubicBezTo>
                    <a:pt x="16462" y="3906"/>
                    <a:pt x="15376" y="1229"/>
                    <a:pt x="15225" y="1017"/>
                  </a:cubicBezTo>
                  <a:cubicBezTo>
                    <a:pt x="14720" y="320"/>
                    <a:pt x="14085" y="1"/>
                    <a:pt x="13203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789000" y="1744025"/>
              <a:ext cx="346850" cy="345950"/>
            </a:xfrm>
            <a:custGeom>
              <a:avLst/>
              <a:gdLst/>
              <a:ahLst/>
              <a:cxnLst/>
              <a:rect l="l" t="t" r="r" b="b"/>
              <a:pathLst>
                <a:path w="13874" h="13838" extrusionOk="0">
                  <a:moveTo>
                    <a:pt x="8572" y="5302"/>
                  </a:moveTo>
                  <a:lnTo>
                    <a:pt x="8572" y="6919"/>
                  </a:lnTo>
                  <a:lnTo>
                    <a:pt x="8572" y="8536"/>
                  </a:lnTo>
                  <a:lnTo>
                    <a:pt x="5479" y="8536"/>
                  </a:lnTo>
                  <a:lnTo>
                    <a:pt x="5479" y="6919"/>
                  </a:lnTo>
                  <a:lnTo>
                    <a:pt x="5479" y="5302"/>
                  </a:lnTo>
                  <a:close/>
                  <a:moveTo>
                    <a:pt x="7043" y="0"/>
                  </a:moveTo>
                  <a:cubicBezTo>
                    <a:pt x="2377" y="0"/>
                    <a:pt x="2139" y="9"/>
                    <a:pt x="1538" y="310"/>
                  </a:cubicBezTo>
                  <a:cubicBezTo>
                    <a:pt x="1105" y="530"/>
                    <a:pt x="787" y="840"/>
                    <a:pt x="504" y="1308"/>
                  </a:cubicBezTo>
                  <a:lnTo>
                    <a:pt x="107" y="1988"/>
                  </a:lnTo>
                  <a:lnTo>
                    <a:pt x="62" y="6362"/>
                  </a:lnTo>
                  <a:cubicBezTo>
                    <a:pt x="1" y="11311"/>
                    <a:pt x="89" y="12088"/>
                    <a:pt x="796" y="12883"/>
                  </a:cubicBezTo>
                  <a:cubicBezTo>
                    <a:pt x="1547" y="13749"/>
                    <a:pt x="2139" y="13838"/>
                    <a:pt x="7025" y="13838"/>
                  </a:cubicBezTo>
                  <a:cubicBezTo>
                    <a:pt x="12451" y="13838"/>
                    <a:pt x="12893" y="13740"/>
                    <a:pt x="13644" y="12265"/>
                  </a:cubicBezTo>
                  <a:cubicBezTo>
                    <a:pt x="13847" y="11850"/>
                    <a:pt x="13873" y="11116"/>
                    <a:pt x="13873" y="6875"/>
                  </a:cubicBezTo>
                  <a:cubicBezTo>
                    <a:pt x="13873" y="2033"/>
                    <a:pt x="13873" y="1953"/>
                    <a:pt x="13538" y="1326"/>
                  </a:cubicBezTo>
                  <a:cubicBezTo>
                    <a:pt x="13299" y="884"/>
                    <a:pt x="12990" y="575"/>
                    <a:pt x="12548" y="336"/>
                  </a:cubicBezTo>
                  <a:cubicBezTo>
                    <a:pt x="11921" y="0"/>
                    <a:pt x="11841" y="0"/>
                    <a:pt x="7043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929300" y="1811250"/>
              <a:ext cx="533950" cy="462300"/>
            </a:xfrm>
            <a:custGeom>
              <a:avLst/>
              <a:gdLst/>
              <a:ahLst/>
              <a:cxnLst/>
              <a:rect l="l" t="t" r="r" b="b"/>
              <a:pathLst>
                <a:path w="21358" h="18492" extrusionOk="0">
                  <a:moveTo>
                    <a:pt x="15204" y="5272"/>
                  </a:moveTo>
                  <a:cubicBezTo>
                    <a:pt x="15790" y="5272"/>
                    <a:pt x="16016" y="5328"/>
                    <a:pt x="16065" y="5485"/>
                  </a:cubicBezTo>
                  <a:cubicBezTo>
                    <a:pt x="16215" y="5847"/>
                    <a:pt x="15729" y="6996"/>
                    <a:pt x="15040" y="7968"/>
                  </a:cubicBezTo>
                  <a:cubicBezTo>
                    <a:pt x="12984" y="10841"/>
                    <a:pt x="9052" y="13186"/>
                    <a:pt x="6375" y="13186"/>
                  </a:cubicBezTo>
                  <a:cubicBezTo>
                    <a:pt x="6302" y="13186"/>
                    <a:pt x="6230" y="13185"/>
                    <a:pt x="6160" y="13181"/>
                  </a:cubicBezTo>
                  <a:lnTo>
                    <a:pt x="5302" y="13137"/>
                  </a:lnTo>
                  <a:lnTo>
                    <a:pt x="5329" y="12562"/>
                  </a:lnTo>
                  <a:cubicBezTo>
                    <a:pt x="5391" y="11714"/>
                    <a:pt x="6160" y="10530"/>
                    <a:pt x="7582" y="9090"/>
                  </a:cubicBezTo>
                  <a:cubicBezTo>
                    <a:pt x="9941" y="6704"/>
                    <a:pt x="12698" y="5290"/>
                    <a:pt x="15066" y="5273"/>
                  </a:cubicBezTo>
                  <a:cubicBezTo>
                    <a:pt x="15114" y="5272"/>
                    <a:pt x="15160" y="5272"/>
                    <a:pt x="15204" y="5272"/>
                  </a:cubicBezTo>
                  <a:close/>
                  <a:moveTo>
                    <a:pt x="14613" y="1"/>
                  </a:moveTo>
                  <a:cubicBezTo>
                    <a:pt x="13742" y="1"/>
                    <a:pt x="13242" y="78"/>
                    <a:pt x="12354" y="316"/>
                  </a:cubicBezTo>
                  <a:cubicBezTo>
                    <a:pt x="7070" y="1694"/>
                    <a:pt x="2183" y="5803"/>
                    <a:pt x="416" y="10353"/>
                  </a:cubicBezTo>
                  <a:cubicBezTo>
                    <a:pt x="89" y="11193"/>
                    <a:pt x="27" y="11626"/>
                    <a:pt x="18" y="12845"/>
                  </a:cubicBezTo>
                  <a:cubicBezTo>
                    <a:pt x="1" y="14197"/>
                    <a:pt x="27" y="14392"/>
                    <a:pt x="460" y="15275"/>
                  </a:cubicBezTo>
                  <a:cubicBezTo>
                    <a:pt x="1061" y="16539"/>
                    <a:pt x="1794" y="17263"/>
                    <a:pt x="3138" y="17900"/>
                  </a:cubicBezTo>
                  <a:cubicBezTo>
                    <a:pt x="4136" y="18368"/>
                    <a:pt x="4392" y="18430"/>
                    <a:pt x="5806" y="18483"/>
                  </a:cubicBezTo>
                  <a:cubicBezTo>
                    <a:pt x="5955" y="18489"/>
                    <a:pt x="6103" y="18492"/>
                    <a:pt x="6251" y="18492"/>
                  </a:cubicBezTo>
                  <a:cubicBezTo>
                    <a:pt x="8054" y="18492"/>
                    <a:pt x="9855" y="18044"/>
                    <a:pt x="11815" y="17113"/>
                  </a:cubicBezTo>
                  <a:cubicBezTo>
                    <a:pt x="16303" y="14992"/>
                    <a:pt x="19396" y="11935"/>
                    <a:pt x="20916" y="8136"/>
                  </a:cubicBezTo>
                  <a:cubicBezTo>
                    <a:pt x="21269" y="7261"/>
                    <a:pt x="21322" y="6881"/>
                    <a:pt x="21340" y="5626"/>
                  </a:cubicBezTo>
                  <a:cubicBezTo>
                    <a:pt x="21358" y="4274"/>
                    <a:pt x="21322" y="4080"/>
                    <a:pt x="20898" y="3196"/>
                  </a:cubicBezTo>
                  <a:cubicBezTo>
                    <a:pt x="20280" y="1915"/>
                    <a:pt x="19546" y="1199"/>
                    <a:pt x="18186" y="581"/>
                  </a:cubicBezTo>
                  <a:cubicBezTo>
                    <a:pt x="17161" y="103"/>
                    <a:pt x="16966" y="59"/>
                    <a:pt x="15393" y="15"/>
                  </a:cubicBezTo>
                  <a:cubicBezTo>
                    <a:pt x="15098" y="6"/>
                    <a:pt x="14843" y="1"/>
                    <a:pt x="14613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909800" y="1939400"/>
              <a:ext cx="504575" cy="517050"/>
            </a:xfrm>
            <a:custGeom>
              <a:avLst/>
              <a:gdLst/>
              <a:ahLst/>
              <a:cxnLst/>
              <a:rect l="l" t="t" r="r" b="b"/>
              <a:pathLst>
                <a:path w="20183" h="20682" extrusionOk="0">
                  <a:moveTo>
                    <a:pt x="13035" y="0"/>
                  </a:moveTo>
                  <a:cubicBezTo>
                    <a:pt x="12706" y="0"/>
                    <a:pt x="12378" y="88"/>
                    <a:pt x="11991" y="270"/>
                  </a:cubicBezTo>
                  <a:cubicBezTo>
                    <a:pt x="11170" y="650"/>
                    <a:pt x="10578" y="1446"/>
                    <a:pt x="10507" y="2312"/>
                  </a:cubicBezTo>
                  <a:cubicBezTo>
                    <a:pt x="10419" y="3195"/>
                    <a:pt x="11037" y="6730"/>
                    <a:pt x="11770" y="9707"/>
                  </a:cubicBezTo>
                  <a:cubicBezTo>
                    <a:pt x="12097" y="10962"/>
                    <a:pt x="12327" y="12005"/>
                    <a:pt x="12327" y="12022"/>
                  </a:cubicBezTo>
                  <a:cubicBezTo>
                    <a:pt x="12318" y="12022"/>
                    <a:pt x="10339" y="10874"/>
                    <a:pt x="7953" y="9442"/>
                  </a:cubicBezTo>
                  <a:lnTo>
                    <a:pt x="3615" y="6836"/>
                  </a:lnTo>
                  <a:lnTo>
                    <a:pt x="2643" y="6836"/>
                  </a:lnTo>
                  <a:cubicBezTo>
                    <a:pt x="1856" y="6836"/>
                    <a:pt x="1582" y="6906"/>
                    <a:pt x="1141" y="7207"/>
                  </a:cubicBezTo>
                  <a:cubicBezTo>
                    <a:pt x="566" y="7604"/>
                    <a:pt x="1" y="8647"/>
                    <a:pt x="1" y="9336"/>
                  </a:cubicBezTo>
                  <a:cubicBezTo>
                    <a:pt x="1" y="9840"/>
                    <a:pt x="390" y="10724"/>
                    <a:pt x="787" y="11148"/>
                  </a:cubicBezTo>
                  <a:cubicBezTo>
                    <a:pt x="964" y="11360"/>
                    <a:pt x="4551" y="13569"/>
                    <a:pt x="8766" y="16096"/>
                  </a:cubicBezTo>
                  <a:lnTo>
                    <a:pt x="16427" y="20682"/>
                  </a:lnTo>
                  <a:lnTo>
                    <a:pt x="17381" y="20682"/>
                  </a:lnTo>
                  <a:cubicBezTo>
                    <a:pt x="18512" y="20682"/>
                    <a:pt x="19281" y="20267"/>
                    <a:pt x="19679" y="19427"/>
                  </a:cubicBezTo>
                  <a:cubicBezTo>
                    <a:pt x="20182" y="18393"/>
                    <a:pt x="20121" y="17899"/>
                    <a:pt x="19255" y="15654"/>
                  </a:cubicBezTo>
                  <a:cubicBezTo>
                    <a:pt x="17735" y="11784"/>
                    <a:pt x="16719" y="8135"/>
                    <a:pt x="15994" y="3990"/>
                  </a:cubicBezTo>
                  <a:cubicBezTo>
                    <a:pt x="15526" y="1295"/>
                    <a:pt x="15217" y="739"/>
                    <a:pt x="13962" y="208"/>
                  </a:cubicBezTo>
                  <a:cubicBezTo>
                    <a:pt x="13624" y="71"/>
                    <a:pt x="13329" y="0"/>
                    <a:pt x="13035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190825" y="2049725"/>
              <a:ext cx="434775" cy="572800"/>
            </a:xfrm>
            <a:custGeom>
              <a:avLst/>
              <a:gdLst/>
              <a:ahLst/>
              <a:cxnLst/>
              <a:rect l="l" t="t" r="r" b="b"/>
              <a:pathLst>
                <a:path w="17391" h="22912" extrusionOk="0">
                  <a:moveTo>
                    <a:pt x="11867" y="9120"/>
                  </a:moveTo>
                  <a:lnTo>
                    <a:pt x="11912" y="12452"/>
                  </a:lnTo>
                  <a:cubicBezTo>
                    <a:pt x="11929" y="14290"/>
                    <a:pt x="11929" y="15827"/>
                    <a:pt x="11885" y="15854"/>
                  </a:cubicBezTo>
                  <a:cubicBezTo>
                    <a:pt x="11884" y="15854"/>
                    <a:pt x="11882" y="15855"/>
                    <a:pt x="11880" y="15855"/>
                  </a:cubicBezTo>
                  <a:cubicBezTo>
                    <a:pt x="11793" y="15855"/>
                    <a:pt x="10774" y="15395"/>
                    <a:pt x="9588" y="14793"/>
                  </a:cubicBezTo>
                  <a:lnTo>
                    <a:pt x="7335" y="13662"/>
                  </a:lnTo>
                  <a:lnTo>
                    <a:pt x="9597" y="11391"/>
                  </a:lnTo>
                  <a:lnTo>
                    <a:pt x="11867" y="9120"/>
                  </a:lnTo>
                  <a:close/>
                  <a:moveTo>
                    <a:pt x="14648" y="1"/>
                  </a:moveTo>
                  <a:cubicBezTo>
                    <a:pt x="14285" y="1"/>
                    <a:pt x="13916" y="75"/>
                    <a:pt x="13564" y="231"/>
                  </a:cubicBezTo>
                  <a:cubicBezTo>
                    <a:pt x="12945" y="496"/>
                    <a:pt x="1370" y="11983"/>
                    <a:pt x="734" y="12938"/>
                  </a:cubicBezTo>
                  <a:cubicBezTo>
                    <a:pt x="1" y="14069"/>
                    <a:pt x="266" y="15721"/>
                    <a:pt x="1291" y="16454"/>
                  </a:cubicBezTo>
                  <a:cubicBezTo>
                    <a:pt x="1927" y="16896"/>
                    <a:pt x="13414" y="22613"/>
                    <a:pt x="14094" y="22817"/>
                  </a:cubicBezTo>
                  <a:cubicBezTo>
                    <a:pt x="14304" y="22881"/>
                    <a:pt x="14517" y="22912"/>
                    <a:pt x="14728" y="22912"/>
                  </a:cubicBezTo>
                  <a:cubicBezTo>
                    <a:pt x="15876" y="22912"/>
                    <a:pt x="16971" y="22005"/>
                    <a:pt x="17240" y="20714"/>
                  </a:cubicBezTo>
                  <a:cubicBezTo>
                    <a:pt x="17346" y="20157"/>
                    <a:pt x="17390" y="17161"/>
                    <a:pt x="17364" y="10950"/>
                  </a:cubicBezTo>
                  <a:lnTo>
                    <a:pt x="17319" y="1981"/>
                  </a:lnTo>
                  <a:lnTo>
                    <a:pt x="16922" y="1292"/>
                  </a:lnTo>
                  <a:cubicBezTo>
                    <a:pt x="16435" y="470"/>
                    <a:pt x="15560" y="1"/>
                    <a:pt x="14648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261900" y="2233550"/>
              <a:ext cx="515400" cy="420075"/>
            </a:xfrm>
            <a:custGeom>
              <a:avLst/>
              <a:gdLst/>
              <a:ahLst/>
              <a:cxnLst/>
              <a:rect l="l" t="t" r="r" b="b"/>
              <a:pathLst>
                <a:path w="20616" h="16803" extrusionOk="0">
                  <a:moveTo>
                    <a:pt x="6067" y="5768"/>
                  </a:moveTo>
                  <a:cubicBezTo>
                    <a:pt x="6110" y="5768"/>
                    <a:pt x="6164" y="5775"/>
                    <a:pt x="6230" y="5788"/>
                  </a:cubicBezTo>
                  <a:cubicBezTo>
                    <a:pt x="6407" y="5832"/>
                    <a:pt x="7493" y="5982"/>
                    <a:pt x="8660" y="6133"/>
                  </a:cubicBezTo>
                  <a:cubicBezTo>
                    <a:pt x="9808" y="6274"/>
                    <a:pt x="10736" y="6451"/>
                    <a:pt x="10710" y="6530"/>
                  </a:cubicBezTo>
                  <a:cubicBezTo>
                    <a:pt x="10666" y="6670"/>
                    <a:pt x="6669" y="9518"/>
                    <a:pt x="6516" y="9518"/>
                  </a:cubicBezTo>
                  <a:cubicBezTo>
                    <a:pt x="6514" y="9518"/>
                    <a:pt x="6513" y="9517"/>
                    <a:pt x="6513" y="9517"/>
                  </a:cubicBezTo>
                  <a:cubicBezTo>
                    <a:pt x="6451" y="9446"/>
                    <a:pt x="5894" y="6292"/>
                    <a:pt x="5894" y="6000"/>
                  </a:cubicBezTo>
                  <a:cubicBezTo>
                    <a:pt x="5894" y="5834"/>
                    <a:pt x="5934" y="5768"/>
                    <a:pt x="6067" y="5768"/>
                  </a:cubicBezTo>
                  <a:close/>
                  <a:moveTo>
                    <a:pt x="2430" y="0"/>
                  </a:moveTo>
                  <a:cubicBezTo>
                    <a:pt x="2271" y="18"/>
                    <a:pt x="1900" y="124"/>
                    <a:pt x="1617" y="239"/>
                  </a:cubicBezTo>
                  <a:cubicBezTo>
                    <a:pt x="1343" y="354"/>
                    <a:pt x="990" y="575"/>
                    <a:pt x="840" y="707"/>
                  </a:cubicBezTo>
                  <a:cubicBezTo>
                    <a:pt x="398" y="1105"/>
                    <a:pt x="0" y="2006"/>
                    <a:pt x="0" y="2598"/>
                  </a:cubicBezTo>
                  <a:cubicBezTo>
                    <a:pt x="0" y="3535"/>
                    <a:pt x="1927" y="14624"/>
                    <a:pt x="2209" y="15260"/>
                  </a:cubicBezTo>
                  <a:cubicBezTo>
                    <a:pt x="2609" y="16193"/>
                    <a:pt x="3643" y="16803"/>
                    <a:pt x="4658" y="16803"/>
                  </a:cubicBezTo>
                  <a:cubicBezTo>
                    <a:pt x="4922" y="16803"/>
                    <a:pt x="5185" y="16762"/>
                    <a:pt x="5435" y="16674"/>
                  </a:cubicBezTo>
                  <a:cubicBezTo>
                    <a:pt x="5850" y="16524"/>
                    <a:pt x="18936" y="7414"/>
                    <a:pt x="19723" y="6716"/>
                  </a:cubicBezTo>
                  <a:cubicBezTo>
                    <a:pt x="20173" y="6309"/>
                    <a:pt x="20615" y="5364"/>
                    <a:pt x="20615" y="4728"/>
                  </a:cubicBezTo>
                  <a:cubicBezTo>
                    <a:pt x="20615" y="3968"/>
                    <a:pt x="19926" y="2828"/>
                    <a:pt x="19237" y="2474"/>
                  </a:cubicBezTo>
                  <a:cubicBezTo>
                    <a:pt x="18777" y="2245"/>
                    <a:pt x="16851" y="1935"/>
                    <a:pt x="10692" y="1096"/>
                  </a:cubicBezTo>
                  <a:cubicBezTo>
                    <a:pt x="6300" y="486"/>
                    <a:pt x="2589" y="0"/>
                    <a:pt x="2430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588875" y="2248475"/>
              <a:ext cx="440925" cy="738625"/>
            </a:xfrm>
            <a:custGeom>
              <a:avLst/>
              <a:gdLst/>
              <a:ahLst/>
              <a:cxnLst/>
              <a:rect l="l" t="t" r="r" b="b"/>
              <a:pathLst>
                <a:path w="17637" h="29545" extrusionOk="0">
                  <a:moveTo>
                    <a:pt x="8908" y="5311"/>
                  </a:moveTo>
                  <a:cubicBezTo>
                    <a:pt x="9364" y="5311"/>
                    <a:pt x="9814" y="5379"/>
                    <a:pt x="10144" y="5518"/>
                  </a:cubicBezTo>
                  <a:cubicBezTo>
                    <a:pt x="10868" y="5809"/>
                    <a:pt x="11514" y="6401"/>
                    <a:pt x="11973" y="7170"/>
                  </a:cubicBezTo>
                  <a:cubicBezTo>
                    <a:pt x="12282" y="7700"/>
                    <a:pt x="12353" y="8010"/>
                    <a:pt x="12353" y="8831"/>
                  </a:cubicBezTo>
                  <a:cubicBezTo>
                    <a:pt x="12353" y="9653"/>
                    <a:pt x="12282" y="9962"/>
                    <a:pt x="11973" y="10493"/>
                  </a:cubicBezTo>
                  <a:cubicBezTo>
                    <a:pt x="11231" y="11730"/>
                    <a:pt x="10170" y="12366"/>
                    <a:pt x="8818" y="12366"/>
                  </a:cubicBezTo>
                  <a:cubicBezTo>
                    <a:pt x="7873" y="12366"/>
                    <a:pt x="7113" y="12012"/>
                    <a:pt x="6327" y="11235"/>
                  </a:cubicBezTo>
                  <a:cubicBezTo>
                    <a:pt x="5620" y="10537"/>
                    <a:pt x="5390" y="9918"/>
                    <a:pt x="5390" y="8831"/>
                  </a:cubicBezTo>
                  <a:cubicBezTo>
                    <a:pt x="5390" y="8345"/>
                    <a:pt x="5478" y="7709"/>
                    <a:pt x="5593" y="7444"/>
                  </a:cubicBezTo>
                  <a:cubicBezTo>
                    <a:pt x="5841" y="6843"/>
                    <a:pt x="6698" y="5986"/>
                    <a:pt x="7422" y="5606"/>
                  </a:cubicBezTo>
                  <a:cubicBezTo>
                    <a:pt x="7787" y="5412"/>
                    <a:pt x="8352" y="5311"/>
                    <a:pt x="8908" y="5311"/>
                  </a:cubicBezTo>
                  <a:close/>
                  <a:moveTo>
                    <a:pt x="8721" y="1"/>
                  </a:moveTo>
                  <a:cubicBezTo>
                    <a:pt x="7989" y="1"/>
                    <a:pt x="7279" y="91"/>
                    <a:pt x="6636" y="278"/>
                  </a:cubicBezTo>
                  <a:cubicBezTo>
                    <a:pt x="5346" y="640"/>
                    <a:pt x="4551" y="1038"/>
                    <a:pt x="3534" y="1807"/>
                  </a:cubicBezTo>
                  <a:cubicBezTo>
                    <a:pt x="1988" y="2982"/>
                    <a:pt x="778" y="4767"/>
                    <a:pt x="318" y="6561"/>
                  </a:cubicBezTo>
                  <a:cubicBezTo>
                    <a:pt x="0" y="7815"/>
                    <a:pt x="9" y="9998"/>
                    <a:pt x="353" y="11200"/>
                  </a:cubicBezTo>
                  <a:cubicBezTo>
                    <a:pt x="1087" y="13850"/>
                    <a:pt x="3358" y="16298"/>
                    <a:pt x="5876" y="17155"/>
                  </a:cubicBezTo>
                  <a:cubicBezTo>
                    <a:pt x="6627" y="17403"/>
                    <a:pt x="6724" y="17491"/>
                    <a:pt x="6857" y="17959"/>
                  </a:cubicBezTo>
                  <a:cubicBezTo>
                    <a:pt x="6936" y="18242"/>
                    <a:pt x="7493" y="20557"/>
                    <a:pt x="8112" y="23102"/>
                  </a:cubicBezTo>
                  <a:cubicBezTo>
                    <a:pt x="8730" y="25638"/>
                    <a:pt x="9322" y="27900"/>
                    <a:pt x="9437" y="28121"/>
                  </a:cubicBezTo>
                  <a:cubicBezTo>
                    <a:pt x="9729" y="28695"/>
                    <a:pt x="10453" y="29261"/>
                    <a:pt x="11134" y="29464"/>
                  </a:cubicBezTo>
                  <a:cubicBezTo>
                    <a:pt x="11312" y="29518"/>
                    <a:pt x="11505" y="29545"/>
                    <a:pt x="11706" y="29545"/>
                  </a:cubicBezTo>
                  <a:cubicBezTo>
                    <a:pt x="12260" y="29545"/>
                    <a:pt x="12870" y="29343"/>
                    <a:pt x="13396" y="28960"/>
                  </a:cubicBezTo>
                  <a:cubicBezTo>
                    <a:pt x="13917" y="28607"/>
                    <a:pt x="14359" y="27652"/>
                    <a:pt x="14368" y="26928"/>
                  </a:cubicBezTo>
                  <a:cubicBezTo>
                    <a:pt x="14368" y="26636"/>
                    <a:pt x="13873" y="24383"/>
                    <a:pt x="13263" y="21927"/>
                  </a:cubicBezTo>
                  <a:cubicBezTo>
                    <a:pt x="12662" y="19461"/>
                    <a:pt x="12159" y="17376"/>
                    <a:pt x="12159" y="17270"/>
                  </a:cubicBezTo>
                  <a:cubicBezTo>
                    <a:pt x="12159" y="17182"/>
                    <a:pt x="12600" y="16855"/>
                    <a:pt x="13148" y="16545"/>
                  </a:cubicBezTo>
                  <a:cubicBezTo>
                    <a:pt x="14580" y="15750"/>
                    <a:pt x="16091" y="14177"/>
                    <a:pt x="16753" y="12790"/>
                  </a:cubicBezTo>
                  <a:cubicBezTo>
                    <a:pt x="17460" y="11332"/>
                    <a:pt x="17637" y="10537"/>
                    <a:pt x="17637" y="8831"/>
                  </a:cubicBezTo>
                  <a:cubicBezTo>
                    <a:pt x="17637" y="7126"/>
                    <a:pt x="17460" y="6331"/>
                    <a:pt x="16753" y="4873"/>
                  </a:cubicBezTo>
                  <a:cubicBezTo>
                    <a:pt x="16091" y="3503"/>
                    <a:pt x="14580" y="1913"/>
                    <a:pt x="13192" y="1126"/>
                  </a:cubicBezTo>
                  <a:cubicBezTo>
                    <a:pt x="11868" y="392"/>
                    <a:pt x="10245" y="1"/>
                    <a:pt x="8721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930125" y="2525075"/>
              <a:ext cx="576150" cy="583850"/>
            </a:xfrm>
            <a:custGeom>
              <a:avLst/>
              <a:gdLst/>
              <a:ahLst/>
              <a:cxnLst/>
              <a:rect l="l" t="t" r="r" b="b"/>
              <a:pathLst>
                <a:path w="23046" h="23354" extrusionOk="0">
                  <a:moveTo>
                    <a:pt x="9165" y="6086"/>
                  </a:moveTo>
                  <a:cubicBezTo>
                    <a:pt x="9173" y="6086"/>
                    <a:pt x="9182" y="6088"/>
                    <a:pt x="9190" y="6091"/>
                  </a:cubicBezTo>
                  <a:cubicBezTo>
                    <a:pt x="9305" y="6135"/>
                    <a:pt x="11117" y="6780"/>
                    <a:pt x="13228" y="7514"/>
                  </a:cubicBezTo>
                  <a:cubicBezTo>
                    <a:pt x="16348" y="8618"/>
                    <a:pt x="17010" y="8901"/>
                    <a:pt x="16940" y="9095"/>
                  </a:cubicBezTo>
                  <a:cubicBezTo>
                    <a:pt x="16878" y="9228"/>
                    <a:pt x="16197" y="11128"/>
                    <a:pt x="15437" y="13337"/>
                  </a:cubicBezTo>
                  <a:cubicBezTo>
                    <a:pt x="14249" y="16728"/>
                    <a:pt x="14055" y="17242"/>
                    <a:pt x="13805" y="17242"/>
                  </a:cubicBezTo>
                  <a:cubicBezTo>
                    <a:pt x="13776" y="17242"/>
                    <a:pt x="13746" y="17235"/>
                    <a:pt x="13714" y="17225"/>
                  </a:cubicBezTo>
                  <a:cubicBezTo>
                    <a:pt x="13546" y="17145"/>
                    <a:pt x="11753" y="16518"/>
                    <a:pt x="9720" y="15811"/>
                  </a:cubicBezTo>
                  <a:cubicBezTo>
                    <a:pt x="7706" y="15104"/>
                    <a:pt x="6027" y="14494"/>
                    <a:pt x="6009" y="14485"/>
                  </a:cubicBezTo>
                  <a:cubicBezTo>
                    <a:pt x="5983" y="14468"/>
                    <a:pt x="6645" y="12550"/>
                    <a:pt x="7467" y="10226"/>
                  </a:cubicBezTo>
                  <a:cubicBezTo>
                    <a:pt x="8626" y="6970"/>
                    <a:pt x="8967" y="6086"/>
                    <a:pt x="9165" y="6086"/>
                  </a:cubicBezTo>
                  <a:close/>
                  <a:moveTo>
                    <a:pt x="7274" y="1"/>
                  </a:moveTo>
                  <a:cubicBezTo>
                    <a:pt x="7022" y="1"/>
                    <a:pt x="6794" y="45"/>
                    <a:pt x="6539" y="127"/>
                  </a:cubicBezTo>
                  <a:cubicBezTo>
                    <a:pt x="5903" y="312"/>
                    <a:pt x="5276" y="860"/>
                    <a:pt x="5020" y="1434"/>
                  </a:cubicBezTo>
                  <a:cubicBezTo>
                    <a:pt x="4887" y="1726"/>
                    <a:pt x="3712" y="4942"/>
                    <a:pt x="2413" y="8592"/>
                  </a:cubicBezTo>
                  <a:cubicBezTo>
                    <a:pt x="398" y="14220"/>
                    <a:pt x="27" y="15351"/>
                    <a:pt x="18" y="16120"/>
                  </a:cubicBezTo>
                  <a:cubicBezTo>
                    <a:pt x="1" y="16880"/>
                    <a:pt x="62" y="17092"/>
                    <a:pt x="416" y="17543"/>
                  </a:cubicBezTo>
                  <a:cubicBezTo>
                    <a:pt x="646" y="17852"/>
                    <a:pt x="973" y="18197"/>
                    <a:pt x="1167" y="18312"/>
                  </a:cubicBezTo>
                  <a:cubicBezTo>
                    <a:pt x="1503" y="18550"/>
                    <a:pt x="14448" y="23145"/>
                    <a:pt x="15216" y="23322"/>
                  </a:cubicBezTo>
                  <a:cubicBezTo>
                    <a:pt x="15322" y="23343"/>
                    <a:pt x="15434" y="23354"/>
                    <a:pt x="15551" y="23354"/>
                  </a:cubicBezTo>
                  <a:cubicBezTo>
                    <a:pt x="16190" y="23354"/>
                    <a:pt x="16951" y="23036"/>
                    <a:pt x="17452" y="22535"/>
                  </a:cubicBezTo>
                  <a:cubicBezTo>
                    <a:pt x="17938" y="22049"/>
                    <a:pt x="18230" y="21289"/>
                    <a:pt x="20518" y="14777"/>
                  </a:cubicBezTo>
                  <a:cubicBezTo>
                    <a:pt x="21914" y="10801"/>
                    <a:pt x="23045" y="7399"/>
                    <a:pt x="23045" y="7196"/>
                  </a:cubicBezTo>
                  <a:cubicBezTo>
                    <a:pt x="23036" y="6630"/>
                    <a:pt x="22550" y="5676"/>
                    <a:pt x="22064" y="5260"/>
                  </a:cubicBezTo>
                  <a:cubicBezTo>
                    <a:pt x="21693" y="4951"/>
                    <a:pt x="16021" y="2848"/>
                    <a:pt x="9031" y="418"/>
                  </a:cubicBezTo>
                  <a:cubicBezTo>
                    <a:pt x="8202" y="129"/>
                    <a:pt x="7702" y="1"/>
                    <a:pt x="7274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345675" y="2731000"/>
              <a:ext cx="581900" cy="505250"/>
            </a:xfrm>
            <a:custGeom>
              <a:avLst/>
              <a:gdLst/>
              <a:ahLst/>
              <a:cxnLst/>
              <a:rect l="l" t="t" r="r" b="b"/>
              <a:pathLst>
                <a:path w="23276" h="20210" extrusionOk="0">
                  <a:moveTo>
                    <a:pt x="15999" y="5737"/>
                  </a:moveTo>
                  <a:cubicBezTo>
                    <a:pt x="16034" y="5737"/>
                    <a:pt x="16056" y="5750"/>
                    <a:pt x="16056" y="5762"/>
                  </a:cubicBezTo>
                  <a:cubicBezTo>
                    <a:pt x="16056" y="5789"/>
                    <a:pt x="16383" y="7229"/>
                    <a:pt x="16780" y="8970"/>
                  </a:cubicBezTo>
                  <a:cubicBezTo>
                    <a:pt x="17160" y="10711"/>
                    <a:pt x="17487" y="12151"/>
                    <a:pt x="17470" y="12151"/>
                  </a:cubicBezTo>
                  <a:cubicBezTo>
                    <a:pt x="17383" y="12281"/>
                    <a:pt x="7698" y="14319"/>
                    <a:pt x="7236" y="14319"/>
                  </a:cubicBezTo>
                  <a:cubicBezTo>
                    <a:pt x="7227" y="14319"/>
                    <a:pt x="7221" y="14318"/>
                    <a:pt x="7220" y="14316"/>
                  </a:cubicBezTo>
                  <a:cubicBezTo>
                    <a:pt x="7114" y="14201"/>
                    <a:pt x="5718" y="8060"/>
                    <a:pt x="5788" y="8016"/>
                  </a:cubicBezTo>
                  <a:cubicBezTo>
                    <a:pt x="5824" y="7980"/>
                    <a:pt x="15791" y="5762"/>
                    <a:pt x="15950" y="5745"/>
                  </a:cubicBezTo>
                  <a:cubicBezTo>
                    <a:pt x="15968" y="5740"/>
                    <a:pt x="15985" y="5737"/>
                    <a:pt x="15999" y="5737"/>
                  </a:cubicBezTo>
                  <a:close/>
                  <a:moveTo>
                    <a:pt x="18136" y="1"/>
                  </a:moveTo>
                  <a:cubicBezTo>
                    <a:pt x="18120" y="1"/>
                    <a:pt x="18104" y="1"/>
                    <a:pt x="18088" y="1"/>
                  </a:cubicBezTo>
                  <a:cubicBezTo>
                    <a:pt x="17735" y="1"/>
                    <a:pt x="13891" y="797"/>
                    <a:pt x="9517" y="1751"/>
                  </a:cubicBezTo>
                  <a:cubicBezTo>
                    <a:pt x="3491" y="3094"/>
                    <a:pt x="1459" y="3598"/>
                    <a:pt x="1096" y="3845"/>
                  </a:cubicBezTo>
                  <a:cubicBezTo>
                    <a:pt x="460" y="4269"/>
                    <a:pt x="1" y="5188"/>
                    <a:pt x="1" y="5992"/>
                  </a:cubicBezTo>
                  <a:cubicBezTo>
                    <a:pt x="1" y="6849"/>
                    <a:pt x="2607" y="18487"/>
                    <a:pt x="2917" y="19017"/>
                  </a:cubicBezTo>
                  <a:cubicBezTo>
                    <a:pt x="3332" y="19706"/>
                    <a:pt x="4215" y="20210"/>
                    <a:pt x="5073" y="20210"/>
                  </a:cubicBezTo>
                  <a:cubicBezTo>
                    <a:pt x="6230" y="20210"/>
                    <a:pt x="21296" y="16817"/>
                    <a:pt x="22047" y="16392"/>
                  </a:cubicBezTo>
                  <a:cubicBezTo>
                    <a:pt x="22745" y="15995"/>
                    <a:pt x="23275" y="15067"/>
                    <a:pt x="23275" y="14254"/>
                  </a:cubicBezTo>
                  <a:cubicBezTo>
                    <a:pt x="23275" y="13362"/>
                    <a:pt x="20633" y="1751"/>
                    <a:pt x="20297" y="1150"/>
                  </a:cubicBezTo>
                  <a:cubicBezTo>
                    <a:pt x="19924" y="482"/>
                    <a:pt x="19022" y="1"/>
                    <a:pt x="18136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120825" y="2753250"/>
              <a:ext cx="529100" cy="294500"/>
            </a:xfrm>
            <a:custGeom>
              <a:avLst/>
              <a:gdLst/>
              <a:ahLst/>
              <a:cxnLst/>
              <a:rect l="l" t="t" r="r" b="b"/>
              <a:pathLst>
                <a:path w="21164" h="11780" extrusionOk="0">
                  <a:moveTo>
                    <a:pt x="5638" y="1"/>
                  </a:moveTo>
                  <a:cubicBezTo>
                    <a:pt x="4552" y="1"/>
                    <a:pt x="3548" y="36"/>
                    <a:pt x="2987" y="110"/>
                  </a:cubicBezTo>
                  <a:cubicBezTo>
                    <a:pt x="928" y="410"/>
                    <a:pt x="1" y="2805"/>
                    <a:pt x="1335" y="4395"/>
                  </a:cubicBezTo>
                  <a:cubicBezTo>
                    <a:pt x="2060" y="5252"/>
                    <a:pt x="2298" y="5297"/>
                    <a:pt x="5788" y="5341"/>
                  </a:cubicBezTo>
                  <a:cubicBezTo>
                    <a:pt x="8598" y="5358"/>
                    <a:pt x="9128" y="5403"/>
                    <a:pt x="10233" y="5712"/>
                  </a:cubicBezTo>
                  <a:cubicBezTo>
                    <a:pt x="12769" y="6383"/>
                    <a:pt x="14722" y="7797"/>
                    <a:pt x="15862" y="9759"/>
                  </a:cubicBezTo>
                  <a:cubicBezTo>
                    <a:pt x="16621" y="11084"/>
                    <a:pt x="16816" y="11305"/>
                    <a:pt x="17434" y="11570"/>
                  </a:cubicBezTo>
                  <a:cubicBezTo>
                    <a:pt x="17757" y="11708"/>
                    <a:pt x="18228" y="11779"/>
                    <a:pt x="18672" y="11779"/>
                  </a:cubicBezTo>
                  <a:cubicBezTo>
                    <a:pt x="19079" y="11779"/>
                    <a:pt x="19463" y="11720"/>
                    <a:pt x="19688" y="11597"/>
                  </a:cubicBezTo>
                  <a:cubicBezTo>
                    <a:pt x="20598" y="11128"/>
                    <a:pt x="21146" y="10227"/>
                    <a:pt x="21146" y="9185"/>
                  </a:cubicBezTo>
                  <a:cubicBezTo>
                    <a:pt x="21163" y="7947"/>
                    <a:pt x="19758" y="5632"/>
                    <a:pt x="18097" y="4121"/>
                  </a:cubicBezTo>
                  <a:cubicBezTo>
                    <a:pt x="15782" y="2010"/>
                    <a:pt x="12972" y="702"/>
                    <a:pt x="9685" y="198"/>
                  </a:cubicBezTo>
                  <a:cubicBezTo>
                    <a:pt x="8831" y="69"/>
                    <a:pt x="7154" y="1"/>
                    <a:pt x="5638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627450" y="3040650"/>
              <a:ext cx="840575" cy="462650"/>
            </a:xfrm>
            <a:custGeom>
              <a:avLst/>
              <a:gdLst/>
              <a:ahLst/>
              <a:cxnLst/>
              <a:rect l="l" t="t" r="r" b="b"/>
              <a:pathLst>
                <a:path w="33623" h="18506" extrusionOk="0">
                  <a:moveTo>
                    <a:pt x="30996" y="0"/>
                  </a:moveTo>
                  <a:cubicBezTo>
                    <a:pt x="30598" y="0"/>
                    <a:pt x="30189" y="93"/>
                    <a:pt x="29796" y="295"/>
                  </a:cubicBezTo>
                  <a:cubicBezTo>
                    <a:pt x="29240" y="578"/>
                    <a:pt x="29001" y="852"/>
                    <a:pt x="28250" y="2107"/>
                  </a:cubicBezTo>
                  <a:cubicBezTo>
                    <a:pt x="26854" y="4466"/>
                    <a:pt x="26112" y="5394"/>
                    <a:pt x="24274" y="7161"/>
                  </a:cubicBezTo>
                  <a:cubicBezTo>
                    <a:pt x="20315" y="10969"/>
                    <a:pt x="15791" y="13019"/>
                    <a:pt x="10931" y="13196"/>
                  </a:cubicBezTo>
                  <a:cubicBezTo>
                    <a:pt x="10610" y="13208"/>
                    <a:pt x="10308" y="13214"/>
                    <a:pt x="10023" y="13214"/>
                  </a:cubicBezTo>
                  <a:cubicBezTo>
                    <a:pt x="7708" y="13214"/>
                    <a:pt x="6497" y="12804"/>
                    <a:pt x="4719" y="11561"/>
                  </a:cubicBezTo>
                  <a:cubicBezTo>
                    <a:pt x="4046" y="11095"/>
                    <a:pt x="3426" y="10862"/>
                    <a:pt x="2837" y="10862"/>
                  </a:cubicBezTo>
                  <a:cubicBezTo>
                    <a:pt x="2422" y="10862"/>
                    <a:pt x="2021" y="10978"/>
                    <a:pt x="1627" y="11208"/>
                  </a:cubicBezTo>
                  <a:cubicBezTo>
                    <a:pt x="885" y="11632"/>
                    <a:pt x="593" y="12021"/>
                    <a:pt x="346" y="12869"/>
                  </a:cubicBezTo>
                  <a:cubicBezTo>
                    <a:pt x="1" y="14018"/>
                    <a:pt x="575" y="15140"/>
                    <a:pt x="2007" y="16130"/>
                  </a:cubicBezTo>
                  <a:cubicBezTo>
                    <a:pt x="4496" y="17808"/>
                    <a:pt x="6786" y="18505"/>
                    <a:pt x="10144" y="18505"/>
                  </a:cubicBezTo>
                  <a:cubicBezTo>
                    <a:pt x="10517" y="18505"/>
                    <a:pt x="10902" y="18497"/>
                    <a:pt x="11302" y="18480"/>
                  </a:cubicBezTo>
                  <a:cubicBezTo>
                    <a:pt x="13803" y="18383"/>
                    <a:pt x="14934" y="18171"/>
                    <a:pt x="17541" y="17323"/>
                  </a:cubicBezTo>
                  <a:cubicBezTo>
                    <a:pt x="21773" y="15953"/>
                    <a:pt x="26677" y="12781"/>
                    <a:pt x="29310" y="9723"/>
                  </a:cubicBezTo>
                  <a:cubicBezTo>
                    <a:pt x="31625" y="7011"/>
                    <a:pt x="33622" y="3724"/>
                    <a:pt x="33622" y="2637"/>
                  </a:cubicBezTo>
                  <a:cubicBezTo>
                    <a:pt x="33622" y="1109"/>
                    <a:pt x="32373" y="0"/>
                    <a:pt x="30996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2643625" y="3078250"/>
              <a:ext cx="393225" cy="447000"/>
            </a:xfrm>
            <a:custGeom>
              <a:avLst/>
              <a:gdLst/>
              <a:ahLst/>
              <a:cxnLst/>
              <a:rect l="l" t="t" r="r" b="b"/>
              <a:pathLst>
                <a:path w="15729" h="17880" extrusionOk="0">
                  <a:moveTo>
                    <a:pt x="5779" y="5834"/>
                  </a:moveTo>
                  <a:cubicBezTo>
                    <a:pt x="5823" y="5834"/>
                    <a:pt x="6097" y="5975"/>
                    <a:pt x="6380" y="6143"/>
                  </a:cubicBezTo>
                  <a:cubicBezTo>
                    <a:pt x="7113" y="6585"/>
                    <a:pt x="9517" y="9068"/>
                    <a:pt x="9985" y="9863"/>
                  </a:cubicBezTo>
                  <a:cubicBezTo>
                    <a:pt x="10374" y="10517"/>
                    <a:pt x="10683" y="12160"/>
                    <a:pt x="10418" y="12160"/>
                  </a:cubicBezTo>
                  <a:cubicBezTo>
                    <a:pt x="10029" y="12160"/>
                    <a:pt x="7794" y="10879"/>
                    <a:pt x="7087" y="10252"/>
                  </a:cubicBezTo>
                  <a:cubicBezTo>
                    <a:pt x="6177" y="9439"/>
                    <a:pt x="5735" y="8626"/>
                    <a:pt x="5585" y="7513"/>
                  </a:cubicBezTo>
                  <a:cubicBezTo>
                    <a:pt x="5496" y="6770"/>
                    <a:pt x="5602" y="5834"/>
                    <a:pt x="5779" y="5834"/>
                  </a:cubicBezTo>
                  <a:close/>
                  <a:moveTo>
                    <a:pt x="4228" y="1"/>
                  </a:moveTo>
                  <a:cubicBezTo>
                    <a:pt x="3940" y="1"/>
                    <a:pt x="3685" y="24"/>
                    <a:pt x="3490" y="72"/>
                  </a:cubicBezTo>
                  <a:cubicBezTo>
                    <a:pt x="2651" y="293"/>
                    <a:pt x="1812" y="868"/>
                    <a:pt x="1370" y="1557"/>
                  </a:cubicBezTo>
                  <a:cubicBezTo>
                    <a:pt x="460" y="2988"/>
                    <a:pt x="0" y="6655"/>
                    <a:pt x="460" y="8997"/>
                  </a:cubicBezTo>
                  <a:cubicBezTo>
                    <a:pt x="681" y="10119"/>
                    <a:pt x="1591" y="12001"/>
                    <a:pt x="2377" y="13000"/>
                  </a:cubicBezTo>
                  <a:cubicBezTo>
                    <a:pt x="3932" y="14961"/>
                    <a:pt x="6892" y="16711"/>
                    <a:pt x="10047" y="17542"/>
                  </a:cubicBezTo>
                  <a:cubicBezTo>
                    <a:pt x="10908" y="17767"/>
                    <a:pt x="11494" y="17880"/>
                    <a:pt x="11983" y="17880"/>
                  </a:cubicBezTo>
                  <a:cubicBezTo>
                    <a:pt x="12472" y="17880"/>
                    <a:pt x="12866" y="17767"/>
                    <a:pt x="13343" y="17542"/>
                  </a:cubicBezTo>
                  <a:cubicBezTo>
                    <a:pt x="14226" y="17126"/>
                    <a:pt x="14863" y="16287"/>
                    <a:pt x="15393" y="14891"/>
                  </a:cubicBezTo>
                  <a:cubicBezTo>
                    <a:pt x="15684" y="14122"/>
                    <a:pt x="15728" y="13724"/>
                    <a:pt x="15728" y="11939"/>
                  </a:cubicBezTo>
                  <a:cubicBezTo>
                    <a:pt x="15728" y="9951"/>
                    <a:pt x="15720" y="9836"/>
                    <a:pt x="15243" y="8688"/>
                  </a:cubicBezTo>
                  <a:cubicBezTo>
                    <a:pt x="13935" y="5418"/>
                    <a:pt x="10029" y="1636"/>
                    <a:pt x="6751" y="444"/>
                  </a:cubicBezTo>
                  <a:cubicBezTo>
                    <a:pt x="5989" y="162"/>
                    <a:pt x="4990" y="1"/>
                    <a:pt x="4228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874925" y="3195950"/>
              <a:ext cx="466800" cy="588375"/>
            </a:xfrm>
            <a:custGeom>
              <a:avLst/>
              <a:gdLst/>
              <a:ahLst/>
              <a:cxnLst/>
              <a:rect l="l" t="t" r="r" b="b"/>
              <a:pathLst>
                <a:path w="18672" h="23535" extrusionOk="0">
                  <a:moveTo>
                    <a:pt x="7890" y="6308"/>
                  </a:moveTo>
                  <a:cubicBezTo>
                    <a:pt x="8011" y="6308"/>
                    <a:pt x="8083" y="6385"/>
                    <a:pt x="8174" y="6525"/>
                  </a:cubicBezTo>
                  <a:cubicBezTo>
                    <a:pt x="8271" y="6675"/>
                    <a:pt x="8952" y="7753"/>
                    <a:pt x="9721" y="8928"/>
                  </a:cubicBezTo>
                  <a:cubicBezTo>
                    <a:pt x="11002" y="10916"/>
                    <a:pt x="12946" y="14521"/>
                    <a:pt x="12946" y="14892"/>
                  </a:cubicBezTo>
                  <a:cubicBezTo>
                    <a:pt x="12946" y="14981"/>
                    <a:pt x="12557" y="15175"/>
                    <a:pt x="12106" y="15317"/>
                  </a:cubicBezTo>
                  <a:cubicBezTo>
                    <a:pt x="11629" y="15467"/>
                    <a:pt x="10807" y="15838"/>
                    <a:pt x="10260" y="16156"/>
                  </a:cubicBezTo>
                  <a:cubicBezTo>
                    <a:pt x="9729" y="16465"/>
                    <a:pt x="9261" y="16730"/>
                    <a:pt x="9217" y="16730"/>
                  </a:cubicBezTo>
                  <a:cubicBezTo>
                    <a:pt x="9190" y="16730"/>
                    <a:pt x="8863" y="16085"/>
                    <a:pt x="8492" y="15290"/>
                  </a:cubicBezTo>
                  <a:cubicBezTo>
                    <a:pt x="7123" y="12392"/>
                    <a:pt x="5568" y="7629"/>
                    <a:pt x="5903" y="7444"/>
                  </a:cubicBezTo>
                  <a:cubicBezTo>
                    <a:pt x="6009" y="7364"/>
                    <a:pt x="6460" y="7090"/>
                    <a:pt x="6902" y="6807"/>
                  </a:cubicBezTo>
                  <a:cubicBezTo>
                    <a:pt x="7455" y="6461"/>
                    <a:pt x="7721" y="6308"/>
                    <a:pt x="7890" y="6308"/>
                  </a:cubicBezTo>
                  <a:close/>
                  <a:moveTo>
                    <a:pt x="8587" y="0"/>
                  </a:moveTo>
                  <a:cubicBezTo>
                    <a:pt x="8289" y="0"/>
                    <a:pt x="7991" y="89"/>
                    <a:pt x="7565" y="295"/>
                  </a:cubicBezTo>
                  <a:cubicBezTo>
                    <a:pt x="5859" y="1126"/>
                    <a:pt x="1105" y="4174"/>
                    <a:pt x="672" y="4704"/>
                  </a:cubicBezTo>
                  <a:cubicBezTo>
                    <a:pt x="116" y="5394"/>
                    <a:pt x="1" y="6392"/>
                    <a:pt x="354" y="7753"/>
                  </a:cubicBezTo>
                  <a:cubicBezTo>
                    <a:pt x="1750" y="13258"/>
                    <a:pt x="3500" y="17693"/>
                    <a:pt x="5373" y="20486"/>
                  </a:cubicBezTo>
                  <a:cubicBezTo>
                    <a:pt x="6849" y="22712"/>
                    <a:pt x="7847" y="23525"/>
                    <a:pt x="9111" y="23534"/>
                  </a:cubicBezTo>
                  <a:cubicBezTo>
                    <a:pt x="9127" y="23535"/>
                    <a:pt x="9143" y="23535"/>
                    <a:pt x="9158" y="23535"/>
                  </a:cubicBezTo>
                  <a:cubicBezTo>
                    <a:pt x="9996" y="23535"/>
                    <a:pt x="10733" y="23074"/>
                    <a:pt x="11470" y="22112"/>
                  </a:cubicBezTo>
                  <a:cubicBezTo>
                    <a:pt x="12354" y="20963"/>
                    <a:pt x="13370" y="20344"/>
                    <a:pt x="14757" y="20123"/>
                  </a:cubicBezTo>
                  <a:cubicBezTo>
                    <a:pt x="17505" y="19682"/>
                    <a:pt x="18672" y="18294"/>
                    <a:pt x="18513" y="15643"/>
                  </a:cubicBezTo>
                  <a:cubicBezTo>
                    <a:pt x="18451" y="14742"/>
                    <a:pt x="18292" y="14097"/>
                    <a:pt x="17894" y="13054"/>
                  </a:cubicBezTo>
                  <a:cubicBezTo>
                    <a:pt x="16878" y="10448"/>
                    <a:pt x="14695" y="6648"/>
                    <a:pt x="11974" y="2743"/>
                  </a:cubicBezTo>
                  <a:cubicBezTo>
                    <a:pt x="10392" y="489"/>
                    <a:pt x="10056" y="198"/>
                    <a:pt x="8846" y="21"/>
                  </a:cubicBezTo>
                  <a:cubicBezTo>
                    <a:pt x="8758" y="7"/>
                    <a:pt x="8672" y="0"/>
                    <a:pt x="8587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249325" y="3313250"/>
              <a:ext cx="436975" cy="421475"/>
            </a:xfrm>
            <a:custGeom>
              <a:avLst/>
              <a:gdLst/>
              <a:ahLst/>
              <a:cxnLst/>
              <a:rect l="l" t="t" r="r" b="b"/>
              <a:pathLst>
                <a:path w="17479" h="16859" extrusionOk="0">
                  <a:moveTo>
                    <a:pt x="11817" y="5263"/>
                  </a:moveTo>
                  <a:cubicBezTo>
                    <a:pt x="12074" y="5263"/>
                    <a:pt x="12068" y="5703"/>
                    <a:pt x="12000" y="6843"/>
                  </a:cubicBezTo>
                  <a:cubicBezTo>
                    <a:pt x="11912" y="8813"/>
                    <a:pt x="11550" y="9873"/>
                    <a:pt x="10719" y="10625"/>
                  </a:cubicBezTo>
                  <a:cubicBezTo>
                    <a:pt x="10067" y="11213"/>
                    <a:pt x="8989" y="11556"/>
                    <a:pt x="7898" y="11556"/>
                  </a:cubicBezTo>
                  <a:cubicBezTo>
                    <a:pt x="7644" y="11556"/>
                    <a:pt x="7390" y="11538"/>
                    <a:pt x="7140" y="11499"/>
                  </a:cubicBezTo>
                  <a:lnTo>
                    <a:pt x="6425" y="11376"/>
                  </a:lnTo>
                  <a:lnTo>
                    <a:pt x="7750" y="9387"/>
                  </a:lnTo>
                  <a:cubicBezTo>
                    <a:pt x="9076" y="7399"/>
                    <a:pt x="9986" y="6374"/>
                    <a:pt x="11073" y="5650"/>
                  </a:cubicBezTo>
                  <a:cubicBezTo>
                    <a:pt x="11434" y="5408"/>
                    <a:pt x="11669" y="5263"/>
                    <a:pt x="11817" y="5263"/>
                  </a:cubicBezTo>
                  <a:close/>
                  <a:moveTo>
                    <a:pt x="12046" y="1"/>
                  </a:moveTo>
                  <a:cubicBezTo>
                    <a:pt x="11385" y="1"/>
                    <a:pt x="10715" y="101"/>
                    <a:pt x="10136" y="304"/>
                  </a:cubicBezTo>
                  <a:cubicBezTo>
                    <a:pt x="8643" y="808"/>
                    <a:pt x="7529" y="1541"/>
                    <a:pt x="6160" y="2911"/>
                  </a:cubicBezTo>
                  <a:cubicBezTo>
                    <a:pt x="4180" y="4881"/>
                    <a:pt x="2122" y="8036"/>
                    <a:pt x="734" y="11172"/>
                  </a:cubicBezTo>
                  <a:cubicBezTo>
                    <a:pt x="45" y="12745"/>
                    <a:pt x="1" y="13178"/>
                    <a:pt x="398" y="14026"/>
                  </a:cubicBezTo>
                  <a:cubicBezTo>
                    <a:pt x="778" y="14866"/>
                    <a:pt x="1211" y="15211"/>
                    <a:pt x="2546" y="15705"/>
                  </a:cubicBezTo>
                  <a:cubicBezTo>
                    <a:pt x="4563" y="16478"/>
                    <a:pt x="6288" y="16858"/>
                    <a:pt x="7899" y="16858"/>
                  </a:cubicBezTo>
                  <a:cubicBezTo>
                    <a:pt x="9034" y="16858"/>
                    <a:pt x="10112" y="16670"/>
                    <a:pt x="11196" y="16297"/>
                  </a:cubicBezTo>
                  <a:cubicBezTo>
                    <a:pt x="14315" y="15219"/>
                    <a:pt x="16083" y="13178"/>
                    <a:pt x="16984" y="9626"/>
                  </a:cubicBezTo>
                  <a:cubicBezTo>
                    <a:pt x="17408" y="7930"/>
                    <a:pt x="17479" y="5544"/>
                    <a:pt x="17143" y="4280"/>
                  </a:cubicBezTo>
                  <a:cubicBezTo>
                    <a:pt x="16657" y="2469"/>
                    <a:pt x="15597" y="1081"/>
                    <a:pt x="14183" y="419"/>
                  </a:cubicBezTo>
                  <a:cubicBezTo>
                    <a:pt x="13594" y="141"/>
                    <a:pt x="12827" y="1"/>
                    <a:pt x="12046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635950" y="3370950"/>
              <a:ext cx="974875" cy="982950"/>
            </a:xfrm>
            <a:custGeom>
              <a:avLst/>
              <a:gdLst/>
              <a:ahLst/>
              <a:cxnLst/>
              <a:rect l="l" t="t" r="r" b="b"/>
              <a:pathLst>
                <a:path w="38995" h="39318" extrusionOk="0">
                  <a:moveTo>
                    <a:pt x="15701" y="17141"/>
                  </a:moveTo>
                  <a:cubicBezTo>
                    <a:pt x="15717" y="17141"/>
                    <a:pt x="15729" y="17145"/>
                    <a:pt x="15738" y="17153"/>
                  </a:cubicBezTo>
                  <a:cubicBezTo>
                    <a:pt x="15782" y="17188"/>
                    <a:pt x="15738" y="17480"/>
                    <a:pt x="15649" y="17807"/>
                  </a:cubicBezTo>
                  <a:cubicBezTo>
                    <a:pt x="15472" y="18425"/>
                    <a:pt x="14810" y="19353"/>
                    <a:pt x="14094" y="19936"/>
                  </a:cubicBezTo>
                  <a:cubicBezTo>
                    <a:pt x="13608" y="20325"/>
                    <a:pt x="12503" y="20926"/>
                    <a:pt x="12247" y="20926"/>
                  </a:cubicBezTo>
                  <a:cubicBezTo>
                    <a:pt x="11982" y="20926"/>
                    <a:pt x="12724" y="19759"/>
                    <a:pt x="13573" y="18823"/>
                  </a:cubicBezTo>
                  <a:cubicBezTo>
                    <a:pt x="14269" y="18060"/>
                    <a:pt x="15449" y="17141"/>
                    <a:pt x="15701" y="17141"/>
                  </a:cubicBezTo>
                  <a:close/>
                  <a:moveTo>
                    <a:pt x="5374" y="0"/>
                  </a:moveTo>
                  <a:cubicBezTo>
                    <a:pt x="5063" y="0"/>
                    <a:pt x="4749" y="57"/>
                    <a:pt x="4445" y="178"/>
                  </a:cubicBezTo>
                  <a:cubicBezTo>
                    <a:pt x="3809" y="426"/>
                    <a:pt x="3270" y="1071"/>
                    <a:pt x="2678" y="2220"/>
                  </a:cubicBezTo>
                  <a:cubicBezTo>
                    <a:pt x="672" y="6240"/>
                    <a:pt x="0" y="11427"/>
                    <a:pt x="910" y="15889"/>
                  </a:cubicBezTo>
                  <a:cubicBezTo>
                    <a:pt x="1644" y="19530"/>
                    <a:pt x="3075" y="22428"/>
                    <a:pt x="5002" y="24177"/>
                  </a:cubicBezTo>
                  <a:lnTo>
                    <a:pt x="5876" y="24973"/>
                  </a:lnTo>
                  <a:lnTo>
                    <a:pt x="5965" y="26227"/>
                  </a:lnTo>
                  <a:cubicBezTo>
                    <a:pt x="6407" y="32015"/>
                    <a:pt x="10878" y="37317"/>
                    <a:pt x="16612" y="38819"/>
                  </a:cubicBezTo>
                  <a:cubicBezTo>
                    <a:pt x="17876" y="39149"/>
                    <a:pt x="19543" y="39318"/>
                    <a:pt x="21233" y="39318"/>
                  </a:cubicBezTo>
                  <a:cubicBezTo>
                    <a:pt x="22260" y="39318"/>
                    <a:pt x="23297" y="39255"/>
                    <a:pt x="24256" y="39128"/>
                  </a:cubicBezTo>
                  <a:cubicBezTo>
                    <a:pt x="28895" y="38483"/>
                    <a:pt x="32747" y="37025"/>
                    <a:pt x="36591" y="34445"/>
                  </a:cubicBezTo>
                  <a:cubicBezTo>
                    <a:pt x="37687" y="33712"/>
                    <a:pt x="37952" y="33447"/>
                    <a:pt x="38199" y="32899"/>
                  </a:cubicBezTo>
                  <a:cubicBezTo>
                    <a:pt x="38994" y="31105"/>
                    <a:pt x="37740" y="29170"/>
                    <a:pt x="35787" y="29170"/>
                  </a:cubicBezTo>
                  <a:cubicBezTo>
                    <a:pt x="35239" y="29170"/>
                    <a:pt x="34903" y="29320"/>
                    <a:pt x="33807" y="29983"/>
                  </a:cubicBezTo>
                  <a:cubicBezTo>
                    <a:pt x="30883" y="31812"/>
                    <a:pt x="28417" y="32872"/>
                    <a:pt x="25943" y="33411"/>
                  </a:cubicBezTo>
                  <a:cubicBezTo>
                    <a:pt x="24091" y="33821"/>
                    <a:pt x="22446" y="34028"/>
                    <a:pt x="20980" y="34028"/>
                  </a:cubicBezTo>
                  <a:cubicBezTo>
                    <a:pt x="18181" y="34028"/>
                    <a:pt x="16035" y="33275"/>
                    <a:pt x="14341" y="31750"/>
                  </a:cubicBezTo>
                  <a:cubicBezTo>
                    <a:pt x="13043" y="30575"/>
                    <a:pt x="12132" y="29232"/>
                    <a:pt x="11646" y="27791"/>
                  </a:cubicBezTo>
                  <a:lnTo>
                    <a:pt x="11249" y="26599"/>
                  </a:lnTo>
                  <a:lnTo>
                    <a:pt x="11929" y="26475"/>
                  </a:lnTo>
                  <a:cubicBezTo>
                    <a:pt x="14059" y="26121"/>
                    <a:pt x="16224" y="25123"/>
                    <a:pt x="17593" y="23859"/>
                  </a:cubicBezTo>
                  <a:cubicBezTo>
                    <a:pt x="20456" y="21253"/>
                    <a:pt x="21587" y="18363"/>
                    <a:pt x="20862" y="15580"/>
                  </a:cubicBezTo>
                  <a:cubicBezTo>
                    <a:pt x="20597" y="14546"/>
                    <a:pt x="20147" y="13813"/>
                    <a:pt x="19316" y="13062"/>
                  </a:cubicBezTo>
                  <a:cubicBezTo>
                    <a:pt x="18377" y="12211"/>
                    <a:pt x="17245" y="11809"/>
                    <a:pt x="16036" y="11809"/>
                  </a:cubicBezTo>
                  <a:cubicBezTo>
                    <a:pt x="13251" y="11809"/>
                    <a:pt x="10060" y="13942"/>
                    <a:pt x="7891" y="17639"/>
                  </a:cubicBezTo>
                  <a:cubicBezTo>
                    <a:pt x="7545" y="18225"/>
                    <a:pt x="7414" y="18448"/>
                    <a:pt x="7315" y="18448"/>
                  </a:cubicBezTo>
                  <a:cubicBezTo>
                    <a:pt x="7258" y="18448"/>
                    <a:pt x="7212" y="18372"/>
                    <a:pt x="7140" y="18248"/>
                  </a:cubicBezTo>
                  <a:cubicBezTo>
                    <a:pt x="6345" y="16843"/>
                    <a:pt x="5664" y="13044"/>
                    <a:pt x="5815" y="10853"/>
                  </a:cubicBezTo>
                  <a:cubicBezTo>
                    <a:pt x="5965" y="8643"/>
                    <a:pt x="6389" y="6982"/>
                    <a:pt x="7493" y="4446"/>
                  </a:cubicBezTo>
                  <a:cubicBezTo>
                    <a:pt x="8050" y="3139"/>
                    <a:pt x="8138" y="2829"/>
                    <a:pt x="8050" y="2281"/>
                  </a:cubicBezTo>
                  <a:cubicBezTo>
                    <a:pt x="7851" y="947"/>
                    <a:pt x="6643" y="0"/>
                    <a:pt x="5374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314900" y="3619775"/>
              <a:ext cx="504800" cy="487750"/>
            </a:xfrm>
            <a:custGeom>
              <a:avLst/>
              <a:gdLst/>
              <a:ahLst/>
              <a:cxnLst/>
              <a:rect l="l" t="t" r="r" b="b"/>
              <a:pathLst>
                <a:path w="20192" h="19510" extrusionOk="0">
                  <a:moveTo>
                    <a:pt x="8643" y="6404"/>
                  </a:moveTo>
                  <a:cubicBezTo>
                    <a:pt x="8687" y="6404"/>
                    <a:pt x="9871" y="7262"/>
                    <a:pt x="11249" y="8304"/>
                  </a:cubicBezTo>
                  <a:lnTo>
                    <a:pt x="13785" y="10195"/>
                  </a:lnTo>
                  <a:lnTo>
                    <a:pt x="12752" y="11565"/>
                  </a:lnTo>
                  <a:cubicBezTo>
                    <a:pt x="12195" y="12316"/>
                    <a:pt x="11691" y="12961"/>
                    <a:pt x="11665" y="13005"/>
                  </a:cubicBezTo>
                  <a:cubicBezTo>
                    <a:pt x="11662" y="13008"/>
                    <a:pt x="11657" y="13009"/>
                    <a:pt x="11651" y="13009"/>
                  </a:cubicBezTo>
                  <a:cubicBezTo>
                    <a:pt x="11326" y="13009"/>
                    <a:pt x="6559" y="9308"/>
                    <a:pt x="6628" y="9117"/>
                  </a:cubicBezTo>
                  <a:cubicBezTo>
                    <a:pt x="6734" y="8834"/>
                    <a:pt x="8546" y="6422"/>
                    <a:pt x="8643" y="6404"/>
                  </a:cubicBezTo>
                  <a:close/>
                  <a:moveTo>
                    <a:pt x="8030" y="1"/>
                  </a:moveTo>
                  <a:cubicBezTo>
                    <a:pt x="7766" y="1"/>
                    <a:pt x="7507" y="44"/>
                    <a:pt x="7264" y="131"/>
                  </a:cubicBezTo>
                  <a:cubicBezTo>
                    <a:pt x="6955" y="254"/>
                    <a:pt x="6557" y="458"/>
                    <a:pt x="6390" y="617"/>
                  </a:cubicBezTo>
                  <a:cubicBezTo>
                    <a:pt x="5983" y="970"/>
                    <a:pt x="867" y="7792"/>
                    <a:pt x="425" y="8543"/>
                  </a:cubicBezTo>
                  <a:cubicBezTo>
                    <a:pt x="1" y="9294"/>
                    <a:pt x="1" y="10133"/>
                    <a:pt x="425" y="10973"/>
                  </a:cubicBezTo>
                  <a:cubicBezTo>
                    <a:pt x="708" y="11547"/>
                    <a:pt x="1415" y="12139"/>
                    <a:pt x="5939" y="15497"/>
                  </a:cubicBezTo>
                  <a:cubicBezTo>
                    <a:pt x="10173" y="18645"/>
                    <a:pt x="11347" y="19509"/>
                    <a:pt x="12196" y="19509"/>
                  </a:cubicBezTo>
                  <a:cubicBezTo>
                    <a:pt x="12522" y="19509"/>
                    <a:pt x="12800" y="19382"/>
                    <a:pt x="13185" y="19208"/>
                  </a:cubicBezTo>
                  <a:cubicBezTo>
                    <a:pt x="13856" y="18881"/>
                    <a:pt x="14156" y="18554"/>
                    <a:pt x="16745" y="15099"/>
                  </a:cubicBezTo>
                  <a:cubicBezTo>
                    <a:pt x="18292" y="13032"/>
                    <a:pt x="19679" y="11088"/>
                    <a:pt x="19838" y="10796"/>
                  </a:cubicBezTo>
                  <a:cubicBezTo>
                    <a:pt x="20192" y="10107"/>
                    <a:pt x="20192" y="9312"/>
                    <a:pt x="19820" y="8516"/>
                  </a:cubicBezTo>
                  <a:cubicBezTo>
                    <a:pt x="19591" y="7968"/>
                    <a:pt x="18928" y="7421"/>
                    <a:pt x="14607" y="4213"/>
                  </a:cubicBezTo>
                  <a:cubicBezTo>
                    <a:pt x="11903" y="2198"/>
                    <a:pt x="9500" y="440"/>
                    <a:pt x="9261" y="308"/>
                  </a:cubicBezTo>
                  <a:cubicBezTo>
                    <a:pt x="8859" y="104"/>
                    <a:pt x="8437" y="1"/>
                    <a:pt x="8030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976075" y="3920550"/>
              <a:ext cx="228450" cy="697300"/>
            </a:xfrm>
            <a:custGeom>
              <a:avLst/>
              <a:gdLst/>
              <a:ahLst/>
              <a:cxnLst/>
              <a:rect l="l" t="t" r="r" b="b"/>
              <a:pathLst>
                <a:path w="9138" h="27892" extrusionOk="0">
                  <a:moveTo>
                    <a:pt x="6453" y="0"/>
                  </a:moveTo>
                  <a:cubicBezTo>
                    <a:pt x="6025" y="0"/>
                    <a:pt x="5593" y="93"/>
                    <a:pt x="5205" y="285"/>
                  </a:cubicBezTo>
                  <a:cubicBezTo>
                    <a:pt x="4419" y="665"/>
                    <a:pt x="4260" y="930"/>
                    <a:pt x="3402" y="3183"/>
                  </a:cubicBezTo>
                  <a:cubicBezTo>
                    <a:pt x="1061" y="9413"/>
                    <a:pt x="1" y="15289"/>
                    <a:pt x="1" y="22137"/>
                  </a:cubicBezTo>
                  <a:cubicBezTo>
                    <a:pt x="1" y="26272"/>
                    <a:pt x="213" y="26926"/>
                    <a:pt x="1715" y="27615"/>
                  </a:cubicBezTo>
                  <a:cubicBezTo>
                    <a:pt x="2114" y="27797"/>
                    <a:pt x="2466" y="27891"/>
                    <a:pt x="2808" y="27891"/>
                  </a:cubicBezTo>
                  <a:cubicBezTo>
                    <a:pt x="3246" y="27891"/>
                    <a:pt x="3668" y="27738"/>
                    <a:pt x="4154" y="27421"/>
                  </a:cubicBezTo>
                  <a:cubicBezTo>
                    <a:pt x="5249" y="26732"/>
                    <a:pt x="5302" y="26449"/>
                    <a:pt x="5364" y="21589"/>
                  </a:cubicBezTo>
                  <a:cubicBezTo>
                    <a:pt x="5435" y="14979"/>
                    <a:pt x="6221" y="10712"/>
                    <a:pt x="8386" y="4889"/>
                  </a:cubicBezTo>
                  <a:cubicBezTo>
                    <a:pt x="8793" y="3802"/>
                    <a:pt x="9137" y="2741"/>
                    <a:pt x="9137" y="2547"/>
                  </a:cubicBezTo>
                  <a:cubicBezTo>
                    <a:pt x="9137" y="2079"/>
                    <a:pt x="8766" y="1177"/>
                    <a:pt x="8430" y="815"/>
                  </a:cubicBezTo>
                  <a:cubicBezTo>
                    <a:pt x="7952" y="286"/>
                    <a:pt x="7207" y="0"/>
                    <a:pt x="6453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986700" y="4065025"/>
              <a:ext cx="488675" cy="487925"/>
            </a:xfrm>
            <a:custGeom>
              <a:avLst/>
              <a:gdLst/>
              <a:ahLst/>
              <a:cxnLst/>
              <a:rect l="l" t="t" r="r" b="b"/>
              <a:pathLst>
                <a:path w="19547" h="19517" extrusionOk="0">
                  <a:moveTo>
                    <a:pt x="9746" y="5251"/>
                  </a:moveTo>
                  <a:cubicBezTo>
                    <a:pt x="10278" y="5251"/>
                    <a:pt x="10820" y="5349"/>
                    <a:pt x="11355" y="5551"/>
                  </a:cubicBezTo>
                  <a:cubicBezTo>
                    <a:pt x="12319" y="5905"/>
                    <a:pt x="13379" y="6797"/>
                    <a:pt x="13776" y="7592"/>
                  </a:cubicBezTo>
                  <a:cubicBezTo>
                    <a:pt x="14360" y="8759"/>
                    <a:pt x="14422" y="10791"/>
                    <a:pt x="13891" y="11781"/>
                  </a:cubicBezTo>
                  <a:cubicBezTo>
                    <a:pt x="13556" y="12426"/>
                    <a:pt x="12327" y="13548"/>
                    <a:pt x="11638" y="13866"/>
                  </a:cubicBezTo>
                  <a:cubicBezTo>
                    <a:pt x="11124" y="14114"/>
                    <a:pt x="10472" y="14236"/>
                    <a:pt x="9816" y="14236"/>
                  </a:cubicBezTo>
                  <a:cubicBezTo>
                    <a:pt x="9142" y="14236"/>
                    <a:pt x="8464" y="14108"/>
                    <a:pt x="7927" y="13857"/>
                  </a:cubicBezTo>
                  <a:cubicBezTo>
                    <a:pt x="5055" y="12532"/>
                    <a:pt x="4366" y="8953"/>
                    <a:pt x="6540" y="6664"/>
                  </a:cubicBezTo>
                  <a:cubicBezTo>
                    <a:pt x="7419" y="5742"/>
                    <a:pt x="8556" y="5251"/>
                    <a:pt x="9746" y="5251"/>
                  </a:cubicBezTo>
                  <a:close/>
                  <a:moveTo>
                    <a:pt x="9647" y="1"/>
                  </a:moveTo>
                  <a:cubicBezTo>
                    <a:pt x="9032" y="1"/>
                    <a:pt x="8417" y="29"/>
                    <a:pt x="8121" y="82"/>
                  </a:cubicBezTo>
                  <a:cubicBezTo>
                    <a:pt x="4923" y="656"/>
                    <a:pt x="2360" y="2635"/>
                    <a:pt x="902" y="5622"/>
                  </a:cubicBezTo>
                  <a:cubicBezTo>
                    <a:pt x="195" y="7080"/>
                    <a:pt x="1" y="8008"/>
                    <a:pt x="19" y="9952"/>
                  </a:cubicBezTo>
                  <a:cubicBezTo>
                    <a:pt x="19" y="11383"/>
                    <a:pt x="89" y="11825"/>
                    <a:pt x="399" y="12708"/>
                  </a:cubicBezTo>
                  <a:cubicBezTo>
                    <a:pt x="1627" y="16155"/>
                    <a:pt x="4304" y="18637"/>
                    <a:pt x="7591" y="19380"/>
                  </a:cubicBezTo>
                  <a:cubicBezTo>
                    <a:pt x="8021" y="19471"/>
                    <a:pt x="8794" y="19516"/>
                    <a:pt x="9605" y="19516"/>
                  </a:cubicBezTo>
                  <a:cubicBezTo>
                    <a:pt x="10595" y="19516"/>
                    <a:pt x="11642" y="19449"/>
                    <a:pt x="12186" y="19318"/>
                  </a:cubicBezTo>
                  <a:cubicBezTo>
                    <a:pt x="14819" y="18682"/>
                    <a:pt x="17320" y="16649"/>
                    <a:pt x="18574" y="14122"/>
                  </a:cubicBezTo>
                  <a:cubicBezTo>
                    <a:pt x="19264" y="12708"/>
                    <a:pt x="19546" y="11516"/>
                    <a:pt x="19546" y="9801"/>
                  </a:cubicBezTo>
                  <a:cubicBezTo>
                    <a:pt x="19546" y="7566"/>
                    <a:pt x="19087" y="6064"/>
                    <a:pt x="17850" y="4235"/>
                  </a:cubicBezTo>
                  <a:cubicBezTo>
                    <a:pt x="16074" y="1628"/>
                    <a:pt x="13388" y="143"/>
                    <a:pt x="10269" y="11"/>
                  </a:cubicBezTo>
                  <a:cubicBezTo>
                    <a:pt x="10070" y="4"/>
                    <a:pt x="9859" y="1"/>
                    <a:pt x="9647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2"/>
          <p:cNvGrpSpPr/>
          <p:nvPr/>
        </p:nvGrpSpPr>
        <p:grpSpPr>
          <a:xfrm>
            <a:off x="7875850" y="2849325"/>
            <a:ext cx="4022475" cy="3893000"/>
            <a:chOff x="1627450" y="724850"/>
            <a:chExt cx="4022475" cy="3893000"/>
          </a:xfrm>
        </p:grpSpPr>
        <p:sp>
          <p:nvSpPr>
            <p:cNvPr id="198" name="Google Shape;198;p2"/>
            <p:cNvSpPr/>
            <p:nvPr/>
          </p:nvSpPr>
          <p:spPr>
            <a:xfrm>
              <a:off x="2918650" y="724850"/>
              <a:ext cx="543450" cy="526050"/>
            </a:xfrm>
            <a:custGeom>
              <a:avLst/>
              <a:gdLst/>
              <a:ahLst/>
              <a:cxnLst/>
              <a:rect l="l" t="t" r="r" b="b"/>
              <a:pathLst>
                <a:path w="21738" h="21042" extrusionOk="0">
                  <a:moveTo>
                    <a:pt x="10545" y="5299"/>
                  </a:moveTo>
                  <a:cubicBezTo>
                    <a:pt x="11333" y="5299"/>
                    <a:pt x="12120" y="5443"/>
                    <a:pt x="12760" y="5732"/>
                  </a:cubicBezTo>
                  <a:cubicBezTo>
                    <a:pt x="13785" y="6200"/>
                    <a:pt x="14907" y="7322"/>
                    <a:pt x="15393" y="8365"/>
                  </a:cubicBezTo>
                  <a:cubicBezTo>
                    <a:pt x="15720" y="9045"/>
                    <a:pt x="15773" y="9381"/>
                    <a:pt x="15773" y="10503"/>
                  </a:cubicBezTo>
                  <a:cubicBezTo>
                    <a:pt x="15773" y="11634"/>
                    <a:pt x="15720" y="11944"/>
                    <a:pt x="15375" y="12668"/>
                  </a:cubicBezTo>
                  <a:cubicBezTo>
                    <a:pt x="14880" y="13737"/>
                    <a:pt x="13864" y="14754"/>
                    <a:pt x="12786" y="15257"/>
                  </a:cubicBezTo>
                  <a:cubicBezTo>
                    <a:pt x="12125" y="15566"/>
                    <a:pt x="11320" y="15722"/>
                    <a:pt x="10524" y="15722"/>
                  </a:cubicBezTo>
                  <a:cubicBezTo>
                    <a:pt x="9885" y="15722"/>
                    <a:pt x="9251" y="15621"/>
                    <a:pt x="8704" y="15416"/>
                  </a:cubicBezTo>
                  <a:cubicBezTo>
                    <a:pt x="7643" y="15019"/>
                    <a:pt x="6406" y="13914"/>
                    <a:pt x="5850" y="12854"/>
                  </a:cubicBezTo>
                  <a:cubicBezTo>
                    <a:pt x="5496" y="12191"/>
                    <a:pt x="5470" y="11970"/>
                    <a:pt x="5470" y="10503"/>
                  </a:cubicBezTo>
                  <a:cubicBezTo>
                    <a:pt x="5470" y="9028"/>
                    <a:pt x="5496" y="8807"/>
                    <a:pt x="5867" y="8144"/>
                  </a:cubicBezTo>
                  <a:cubicBezTo>
                    <a:pt x="6247" y="7393"/>
                    <a:pt x="7378" y="6218"/>
                    <a:pt x="8059" y="5864"/>
                  </a:cubicBezTo>
                  <a:cubicBezTo>
                    <a:pt x="8742" y="5487"/>
                    <a:pt x="9644" y="5299"/>
                    <a:pt x="10545" y="5299"/>
                  </a:cubicBezTo>
                  <a:close/>
                  <a:moveTo>
                    <a:pt x="10545" y="1"/>
                  </a:moveTo>
                  <a:cubicBezTo>
                    <a:pt x="9823" y="1"/>
                    <a:pt x="9089" y="71"/>
                    <a:pt x="8350" y="218"/>
                  </a:cubicBezTo>
                  <a:cubicBezTo>
                    <a:pt x="4568" y="960"/>
                    <a:pt x="1193" y="4238"/>
                    <a:pt x="309" y="7994"/>
                  </a:cubicBezTo>
                  <a:cubicBezTo>
                    <a:pt x="18" y="9293"/>
                    <a:pt x="0" y="11723"/>
                    <a:pt x="301" y="12977"/>
                  </a:cubicBezTo>
                  <a:cubicBezTo>
                    <a:pt x="919" y="15655"/>
                    <a:pt x="2624" y="17970"/>
                    <a:pt x="5169" y="19569"/>
                  </a:cubicBezTo>
                  <a:cubicBezTo>
                    <a:pt x="6734" y="20551"/>
                    <a:pt x="8639" y="21042"/>
                    <a:pt x="10553" y="21042"/>
                  </a:cubicBezTo>
                  <a:cubicBezTo>
                    <a:pt x="12498" y="21042"/>
                    <a:pt x="14452" y="20536"/>
                    <a:pt x="16073" y="19525"/>
                  </a:cubicBezTo>
                  <a:cubicBezTo>
                    <a:pt x="19899" y="17113"/>
                    <a:pt x="21737" y="12977"/>
                    <a:pt x="20942" y="8515"/>
                  </a:cubicBezTo>
                  <a:cubicBezTo>
                    <a:pt x="20045" y="3473"/>
                    <a:pt x="15608" y="1"/>
                    <a:pt x="10545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084350" y="794025"/>
              <a:ext cx="306650" cy="466150"/>
            </a:xfrm>
            <a:custGeom>
              <a:avLst/>
              <a:gdLst/>
              <a:ahLst/>
              <a:cxnLst/>
              <a:rect l="l" t="t" r="r" b="b"/>
              <a:pathLst>
                <a:path w="12266" h="18646" extrusionOk="0">
                  <a:moveTo>
                    <a:pt x="8773" y="0"/>
                  </a:moveTo>
                  <a:cubicBezTo>
                    <a:pt x="8315" y="0"/>
                    <a:pt x="7877" y="92"/>
                    <a:pt x="7573" y="279"/>
                  </a:cubicBezTo>
                  <a:cubicBezTo>
                    <a:pt x="6477" y="941"/>
                    <a:pt x="6097" y="1904"/>
                    <a:pt x="6318" y="3371"/>
                  </a:cubicBezTo>
                  <a:cubicBezTo>
                    <a:pt x="6672" y="5624"/>
                    <a:pt x="6433" y="7171"/>
                    <a:pt x="5391" y="9353"/>
                  </a:cubicBezTo>
                  <a:cubicBezTo>
                    <a:pt x="4639" y="10926"/>
                    <a:pt x="3296" y="12473"/>
                    <a:pt x="1874" y="13374"/>
                  </a:cubicBezTo>
                  <a:cubicBezTo>
                    <a:pt x="372" y="14328"/>
                    <a:pt x="0" y="14894"/>
                    <a:pt x="0" y="16184"/>
                  </a:cubicBezTo>
                  <a:cubicBezTo>
                    <a:pt x="0" y="17586"/>
                    <a:pt x="1236" y="18645"/>
                    <a:pt x="2579" y="18645"/>
                  </a:cubicBezTo>
                  <a:cubicBezTo>
                    <a:pt x="2921" y="18645"/>
                    <a:pt x="3269" y="18577"/>
                    <a:pt x="3606" y="18428"/>
                  </a:cubicBezTo>
                  <a:cubicBezTo>
                    <a:pt x="4657" y="17969"/>
                    <a:pt x="6256" y="16846"/>
                    <a:pt x="7096" y="15998"/>
                  </a:cubicBezTo>
                  <a:cubicBezTo>
                    <a:pt x="10542" y="12508"/>
                    <a:pt x="12265" y="7648"/>
                    <a:pt x="11638" y="3195"/>
                  </a:cubicBezTo>
                  <a:cubicBezTo>
                    <a:pt x="11417" y="1578"/>
                    <a:pt x="11019" y="765"/>
                    <a:pt x="10233" y="340"/>
                  </a:cubicBezTo>
                  <a:cubicBezTo>
                    <a:pt x="9830" y="116"/>
                    <a:pt x="9289" y="0"/>
                    <a:pt x="8773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981350" y="874975"/>
              <a:ext cx="608175" cy="633025"/>
            </a:xfrm>
            <a:custGeom>
              <a:avLst/>
              <a:gdLst/>
              <a:ahLst/>
              <a:cxnLst/>
              <a:rect l="l" t="t" r="r" b="b"/>
              <a:pathLst>
                <a:path w="24327" h="25321" extrusionOk="0">
                  <a:moveTo>
                    <a:pt x="10047" y="1"/>
                  </a:moveTo>
                  <a:cubicBezTo>
                    <a:pt x="9305" y="1"/>
                    <a:pt x="9075" y="89"/>
                    <a:pt x="8015" y="725"/>
                  </a:cubicBezTo>
                  <a:cubicBezTo>
                    <a:pt x="6071" y="1892"/>
                    <a:pt x="4887" y="2784"/>
                    <a:pt x="3641" y="4057"/>
                  </a:cubicBezTo>
                  <a:cubicBezTo>
                    <a:pt x="999" y="6734"/>
                    <a:pt x="0" y="9765"/>
                    <a:pt x="690" y="13008"/>
                  </a:cubicBezTo>
                  <a:cubicBezTo>
                    <a:pt x="1299" y="15853"/>
                    <a:pt x="3376" y="17867"/>
                    <a:pt x="6362" y="18504"/>
                  </a:cubicBezTo>
                  <a:cubicBezTo>
                    <a:pt x="6862" y="18612"/>
                    <a:pt x="7410" y="18666"/>
                    <a:pt x="8069" y="18666"/>
                  </a:cubicBezTo>
                  <a:cubicBezTo>
                    <a:pt x="9017" y="18666"/>
                    <a:pt x="10196" y="18555"/>
                    <a:pt x="11797" y="18336"/>
                  </a:cubicBezTo>
                  <a:cubicBezTo>
                    <a:pt x="12781" y="18199"/>
                    <a:pt x="13574" y="18130"/>
                    <a:pt x="14217" y="18130"/>
                  </a:cubicBezTo>
                  <a:cubicBezTo>
                    <a:pt x="14947" y="18130"/>
                    <a:pt x="15484" y="18219"/>
                    <a:pt x="15888" y="18398"/>
                  </a:cubicBezTo>
                  <a:cubicBezTo>
                    <a:pt x="17187" y="18990"/>
                    <a:pt x="18556" y="20978"/>
                    <a:pt x="18804" y="22612"/>
                  </a:cubicBezTo>
                  <a:cubicBezTo>
                    <a:pt x="19042" y="24288"/>
                    <a:pt x="20179" y="25320"/>
                    <a:pt x="21479" y="25320"/>
                  </a:cubicBezTo>
                  <a:cubicBezTo>
                    <a:pt x="21962" y="25320"/>
                    <a:pt x="22467" y="25178"/>
                    <a:pt x="22957" y="24875"/>
                  </a:cubicBezTo>
                  <a:cubicBezTo>
                    <a:pt x="24008" y="24230"/>
                    <a:pt x="24326" y="23081"/>
                    <a:pt x="23964" y="21375"/>
                  </a:cubicBezTo>
                  <a:cubicBezTo>
                    <a:pt x="23505" y="19211"/>
                    <a:pt x="22356" y="17046"/>
                    <a:pt x="20871" y="15526"/>
                  </a:cubicBezTo>
                  <a:cubicBezTo>
                    <a:pt x="19882" y="14536"/>
                    <a:pt x="19086" y="14024"/>
                    <a:pt x="17514" y="13379"/>
                  </a:cubicBezTo>
                  <a:cubicBezTo>
                    <a:pt x="16629" y="13017"/>
                    <a:pt x="15503" y="12834"/>
                    <a:pt x="14184" y="12834"/>
                  </a:cubicBezTo>
                  <a:cubicBezTo>
                    <a:pt x="13408" y="12834"/>
                    <a:pt x="12564" y="12898"/>
                    <a:pt x="11664" y="13025"/>
                  </a:cubicBezTo>
                  <a:cubicBezTo>
                    <a:pt x="10736" y="13158"/>
                    <a:pt x="9411" y="13290"/>
                    <a:pt x="8722" y="13343"/>
                  </a:cubicBezTo>
                  <a:cubicBezTo>
                    <a:pt x="8398" y="13366"/>
                    <a:pt x="8151" y="13380"/>
                    <a:pt x="7949" y="13380"/>
                  </a:cubicBezTo>
                  <a:cubicBezTo>
                    <a:pt x="7451" y="13380"/>
                    <a:pt x="7231" y="13298"/>
                    <a:pt x="6822" y="13078"/>
                  </a:cubicBezTo>
                  <a:cubicBezTo>
                    <a:pt x="6301" y="12813"/>
                    <a:pt x="6115" y="12610"/>
                    <a:pt x="5947" y="12150"/>
                  </a:cubicBezTo>
                  <a:cubicBezTo>
                    <a:pt x="5656" y="11302"/>
                    <a:pt x="5806" y="10065"/>
                    <a:pt x="6301" y="9120"/>
                  </a:cubicBezTo>
                  <a:cubicBezTo>
                    <a:pt x="6875" y="8086"/>
                    <a:pt x="8545" y="6584"/>
                    <a:pt x="10365" y="5479"/>
                  </a:cubicBezTo>
                  <a:cubicBezTo>
                    <a:pt x="11417" y="4852"/>
                    <a:pt x="12000" y="4392"/>
                    <a:pt x="12238" y="4012"/>
                  </a:cubicBezTo>
                  <a:cubicBezTo>
                    <a:pt x="13387" y="2245"/>
                    <a:pt x="12150" y="1"/>
                    <a:pt x="10047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362650" y="1034250"/>
              <a:ext cx="591825" cy="816875"/>
            </a:xfrm>
            <a:custGeom>
              <a:avLst/>
              <a:gdLst/>
              <a:ahLst/>
              <a:cxnLst/>
              <a:rect l="l" t="t" r="r" b="b"/>
              <a:pathLst>
                <a:path w="23673" h="32675" extrusionOk="0">
                  <a:moveTo>
                    <a:pt x="18893" y="0"/>
                  </a:moveTo>
                  <a:cubicBezTo>
                    <a:pt x="18505" y="0"/>
                    <a:pt x="18138" y="54"/>
                    <a:pt x="17894" y="168"/>
                  </a:cubicBezTo>
                  <a:cubicBezTo>
                    <a:pt x="17231" y="478"/>
                    <a:pt x="16851" y="911"/>
                    <a:pt x="16569" y="1644"/>
                  </a:cubicBezTo>
                  <a:cubicBezTo>
                    <a:pt x="16233" y="2510"/>
                    <a:pt x="16339" y="3279"/>
                    <a:pt x="16896" y="4189"/>
                  </a:cubicBezTo>
                  <a:cubicBezTo>
                    <a:pt x="17576" y="5293"/>
                    <a:pt x="17717" y="5885"/>
                    <a:pt x="17647" y="7317"/>
                  </a:cubicBezTo>
                  <a:cubicBezTo>
                    <a:pt x="17585" y="8695"/>
                    <a:pt x="17275" y="9526"/>
                    <a:pt x="16524" y="10321"/>
                  </a:cubicBezTo>
                  <a:cubicBezTo>
                    <a:pt x="15950" y="10922"/>
                    <a:pt x="15879" y="10949"/>
                    <a:pt x="13564" y="11364"/>
                  </a:cubicBezTo>
                  <a:cubicBezTo>
                    <a:pt x="11170" y="11788"/>
                    <a:pt x="8837" y="12380"/>
                    <a:pt x="7750" y="12840"/>
                  </a:cubicBezTo>
                  <a:cubicBezTo>
                    <a:pt x="3350" y="14677"/>
                    <a:pt x="929" y="17523"/>
                    <a:pt x="434" y="21464"/>
                  </a:cubicBezTo>
                  <a:cubicBezTo>
                    <a:pt x="1" y="24910"/>
                    <a:pt x="1848" y="29301"/>
                    <a:pt x="4684" y="31572"/>
                  </a:cubicBezTo>
                  <a:cubicBezTo>
                    <a:pt x="5622" y="32322"/>
                    <a:pt x="6346" y="32675"/>
                    <a:pt x="7075" y="32675"/>
                  </a:cubicBezTo>
                  <a:cubicBezTo>
                    <a:pt x="7472" y="32675"/>
                    <a:pt x="7871" y="32570"/>
                    <a:pt x="8307" y="32368"/>
                  </a:cubicBezTo>
                  <a:cubicBezTo>
                    <a:pt x="9049" y="32014"/>
                    <a:pt x="9721" y="30954"/>
                    <a:pt x="9721" y="30167"/>
                  </a:cubicBezTo>
                  <a:cubicBezTo>
                    <a:pt x="9721" y="29328"/>
                    <a:pt x="9182" y="28347"/>
                    <a:pt x="8386" y="27729"/>
                  </a:cubicBezTo>
                  <a:cubicBezTo>
                    <a:pt x="5912" y="25767"/>
                    <a:pt x="4984" y="22542"/>
                    <a:pt x="6266" y="20359"/>
                  </a:cubicBezTo>
                  <a:cubicBezTo>
                    <a:pt x="7308" y="18583"/>
                    <a:pt x="9676" y="17461"/>
                    <a:pt x="14006" y="16683"/>
                  </a:cubicBezTo>
                  <a:cubicBezTo>
                    <a:pt x="17779" y="16003"/>
                    <a:pt x="18910" y="15535"/>
                    <a:pt x="20297" y="14032"/>
                  </a:cubicBezTo>
                  <a:cubicBezTo>
                    <a:pt x="22860" y="11258"/>
                    <a:pt x="23673" y="7449"/>
                    <a:pt x="22480" y="3721"/>
                  </a:cubicBezTo>
                  <a:cubicBezTo>
                    <a:pt x="22082" y="2457"/>
                    <a:pt x="21093" y="822"/>
                    <a:pt x="20448" y="345"/>
                  </a:cubicBezTo>
                  <a:cubicBezTo>
                    <a:pt x="20132" y="126"/>
                    <a:pt x="19489" y="0"/>
                    <a:pt x="18893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336175" y="1491975"/>
              <a:ext cx="300900" cy="424575"/>
            </a:xfrm>
            <a:custGeom>
              <a:avLst/>
              <a:gdLst/>
              <a:ahLst/>
              <a:cxnLst/>
              <a:rect l="l" t="t" r="r" b="b"/>
              <a:pathLst>
                <a:path w="12036" h="16983" extrusionOk="0">
                  <a:moveTo>
                    <a:pt x="8648" y="1"/>
                  </a:moveTo>
                  <a:cubicBezTo>
                    <a:pt x="8341" y="1"/>
                    <a:pt x="7927" y="45"/>
                    <a:pt x="7600" y="124"/>
                  </a:cubicBezTo>
                  <a:cubicBezTo>
                    <a:pt x="5629" y="566"/>
                    <a:pt x="4463" y="1184"/>
                    <a:pt x="3076" y="2465"/>
                  </a:cubicBezTo>
                  <a:cubicBezTo>
                    <a:pt x="1971" y="3508"/>
                    <a:pt x="1194" y="4825"/>
                    <a:pt x="725" y="6459"/>
                  </a:cubicBezTo>
                  <a:cubicBezTo>
                    <a:pt x="1" y="8916"/>
                    <a:pt x="425" y="12318"/>
                    <a:pt x="1812" y="15207"/>
                  </a:cubicBezTo>
                  <a:cubicBezTo>
                    <a:pt x="2280" y="16206"/>
                    <a:pt x="2386" y="16321"/>
                    <a:pt x="3076" y="16648"/>
                  </a:cubicBezTo>
                  <a:cubicBezTo>
                    <a:pt x="3565" y="16871"/>
                    <a:pt x="3969" y="16982"/>
                    <a:pt x="4350" y="16982"/>
                  </a:cubicBezTo>
                  <a:cubicBezTo>
                    <a:pt x="4691" y="16982"/>
                    <a:pt x="5014" y="16893"/>
                    <a:pt x="5364" y="16718"/>
                  </a:cubicBezTo>
                  <a:cubicBezTo>
                    <a:pt x="6036" y="16382"/>
                    <a:pt x="6345" y="16047"/>
                    <a:pt x="6645" y="15340"/>
                  </a:cubicBezTo>
                  <a:cubicBezTo>
                    <a:pt x="6955" y="14571"/>
                    <a:pt x="6919" y="13882"/>
                    <a:pt x="6495" y="12874"/>
                  </a:cubicBezTo>
                  <a:cubicBezTo>
                    <a:pt x="5727" y="11063"/>
                    <a:pt x="5479" y="8960"/>
                    <a:pt x="5859" y="7661"/>
                  </a:cubicBezTo>
                  <a:cubicBezTo>
                    <a:pt x="5965" y="7308"/>
                    <a:pt x="6336" y="6769"/>
                    <a:pt x="6716" y="6371"/>
                  </a:cubicBezTo>
                  <a:cubicBezTo>
                    <a:pt x="7361" y="5708"/>
                    <a:pt x="7794" y="5514"/>
                    <a:pt x="9411" y="5160"/>
                  </a:cubicBezTo>
                  <a:cubicBezTo>
                    <a:pt x="9632" y="5099"/>
                    <a:pt x="10074" y="4834"/>
                    <a:pt x="10383" y="4560"/>
                  </a:cubicBezTo>
                  <a:cubicBezTo>
                    <a:pt x="12036" y="3057"/>
                    <a:pt x="11161" y="345"/>
                    <a:pt x="8925" y="18"/>
                  </a:cubicBezTo>
                  <a:cubicBezTo>
                    <a:pt x="8852" y="6"/>
                    <a:pt x="8757" y="1"/>
                    <a:pt x="8648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570050" y="1534375"/>
              <a:ext cx="495300" cy="489325"/>
            </a:xfrm>
            <a:custGeom>
              <a:avLst/>
              <a:gdLst/>
              <a:ahLst/>
              <a:cxnLst/>
              <a:rect l="l" t="t" r="r" b="b"/>
              <a:pathLst>
                <a:path w="19812" h="19573" extrusionOk="0">
                  <a:moveTo>
                    <a:pt x="11550" y="6027"/>
                  </a:moveTo>
                  <a:cubicBezTo>
                    <a:pt x="11594" y="6027"/>
                    <a:pt x="12089" y="7246"/>
                    <a:pt x="12663" y="8749"/>
                  </a:cubicBezTo>
                  <a:lnTo>
                    <a:pt x="13697" y="11461"/>
                  </a:lnTo>
                  <a:lnTo>
                    <a:pt x="13096" y="11709"/>
                  </a:lnTo>
                  <a:cubicBezTo>
                    <a:pt x="11456" y="12359"/>
                    <a:pt x="8360" y="13512"/>
                    <a:pt x="8223" y="13512"/>
                  </a:cubicBezTo>
                  <a:cubicBezTo>
                    <a:pt x="8220" y="13512"/>
                    <a:pt x="8219" y="13512"/>
                    <a:pt x="8218" y="13511"/>
                  </a:cubicBezTo>
                  <a:cubicBezTo>
                    <a:pt x="8148" y="13432"/>
                    <a:pt x="6230" y="8475"/>
                    <a:pt x="6186" y="8263"/>
                  </a:cubicBezTo>
                  <a:cubicBezTo>
                    <a:pt x="6168" y="8130"/>
                    <a:pt x="7052" y="7724"/>
                    <a:pt x="8810" y="7043"/>
                  </a:cubicBezTo>
                  <a:cubicBezTo>
                    <a:pt x="10268" y="6495"/>
                    <a:pt x="11505" y="6045"/>
                    <a:pt x="11550" y="6027"/>
                  </a:cubicBezTo>
                  <a:close/>
                  <a:moveTo>
                    <a:pt x="13203" y="1"/>
                  </a:moveTo>
                  <a:cubicBezTo>
                    <a:pt x="13191" y="1"/>
                    <a:pt x="13179" y="1"/>
                    <a:pt x="13167" y="1"/>
                  </a:cubicBezTo>
                  <a:cubicBezTo>
                    <a:pt x="12477" y="1"/>
                    <a:pt x="11488" y="345"/>
                    <a:pt x="6778" y="2166"/>
                  </a:cubicBezTo>
                  <a:cubicBezTo>
                    <a:pt x="3491" y="3438"/>
                    <a:pt x="1061" y="4463"/>
                    <a:pt x="858" y="4657"/>
                  </a:cubicBezTo>
                  <a:cubicBezTo>
                    <a:pt x="292" y="5214"/>
                    <a:pt x="1" y="6000"/>
                    <a:pt x="89" y="6752"/>
                  </a:cubicBezTo>
                  <a:cubicBezTo>
                    <a:pt x="160" y="7485"/>
                    <a:pt x="4154" y="17956"/>
                    <a:pt x="4596" y="18548"/>
                  </a:cubicBezTo>
                  <a:cubicBezTo>
                    <a:pt x="5082" y="19219"/>
                    <a:pt x="5771" y="19573"/>
                    <a:pt x="6584" y="19573"/>
                  </a:cubicBezTo>
                  <a:cubicBezTo>
                    <a:pt x="7202" y="19573"/>
                    <a:pt x="8351" y="19175"/>
                    <a:pt x="12884" y="17452"/>
                  </a:cubicBezTo>
                  <a:cubicBezTo>
                    <a:pt x="15932" y="16277"/>
                    <a:pt x="18539" y="15243"/>
                    <a:pt x="18707" y="15155"/>
                  </a:cubicBezTo>
                  <a:cubicBezTo>
                    <a:pt x="19175" y="14863"/>
                    <a:pt x="19643" y="13997"/>
                    <a:pt x="19732" y="13273"/>
                  </a:cubicBezTo>
                  <a:cubicBezTo>
                    <a:pt x="19811" y="12636"/>
                    <a:pt x="19617" y="12080"/>
                    <a:pt x="17655" y="6981"/>
                  </a:cubicBezTo>
                  <a:cubicBezTo>
                    <a:pt x="16462" y="3906"/>
                    <a:pt x="15376" y="1229"/>
                    <a:pt x="15225" y="1017"/>
                  </a:cubicBezTo>
                  <a:cubicBezTo>
                    <a:pt x="14720" y="320"/>
                    <a:pt x="14085" y="1"/>
                    <a:pt x="13203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789000" y="1744025"/>
              <a:ext cx="346850" cy="345950"/>
            </a:xfrm>
            <a:custGeom>
              <a:avLst/>
              <a:gdLst/>
              <a:ahLst/>
              <a:cxnLst/>
              <a:rect l="l" t="t" r="r" b="b"/>
              <a:pathLst>
                <a:path w="13874" h="13838" extrusionOk="0">
                  <a:moveTo>
                    <a:pt x="8572" y="5302"/>
                  </a:moveTo>
                  <a:lnTo>
                    <a:pt x="8572" y="6919"/>
                  </a:lnTo>
                  <a:lnTo>
                    <a:pt x="8572" y="8536"/>
                  </a:lnTo>
                  <a:lnTo>
                    <a:pt x="5479" y="8536"/>
                  </a:lnTo>
                  <a:lnTo>
                    <a:pt x="5479" y="6919"/>
                  </a:lnTo>
                  <a:lnTo>
                    <a:pt x="5479" y="5302"/>
                  </a:lnTo>
                  <a:close/>
                  <a:moveTo>
                    <a:pt x="7043" y="0"/>
                  </a:moveTo>
                  <a:cubicBezTo>
                    <a:pt x="2377" y="0"/>
                    <a:pt x="2139" y="9"/>
                    <a:pt x="1538" y="310"/>
                  </a:cubicBezTo>
                  <a:cubicBezTo>
                    <a:pt x="1105" y="530"/>
                    <a:pt x="787" y="840"/>
                    <a:pt x="504" y="1308"/>
                  </a:cubicBezTo>
                  <a:lnTo>
                    <a:pt x="107" y="1988"/>
                  </a:lnTo>
                  <a:lnTo>
                    <a:pt x="62" y="6362"/>
                  </a:lnTo>
                  <a:cubicBezTo>
                    <a:pt x="1" y="11311"/>
                    <a:pt x="89" y="12088"/>
                    <a:pt x="796" y="12883"/>
                  </a:cubicBezTo>
                  <a:cubicBezTo>
                    <a:pt x="1547" y="13749"/>
                    <a:pt x="2139" y="13838"/>
                    <a:pt x="7025" y="13838"/>
                  </a:cubicBezTo>
                  <a:cubicBezTo>
                    <a:pt x="12451" y="13838"/>
                    <a:pt x="12893" y="13740"/>
                    <a:pt x="13644" y="12265"/>
                  </a:cubicBezTo>
                  <a:cubicBezTo>
                    <a:pt x="13847" y="11850"/>
                    <a:pt x="13873" y="11116"/>
                    <a:pt x="13873" y="6875"/>
                  </a:cubicBezTo>
                  <a:cubicBezTo>
                    <a:pt x="13873" y="2033"/>
                    <a:pt x="13873" y="1953"/>
                    <a:pt x="13538" y="1326"/>
                  </a:cubicBezTo>
                  <a:cubicBezTo>
                    <a:pt x="13299" y="884"/>
                    <a:pt x="12990" y="575"/>
                    <a:pt x="12548" y="336"/>
                  </a:cubicBezTo>
                  <a:cubicBezTo>
                    <a:pt x="11921" y="0"/>
                    <a:pt x="11841" y="0"/>
                    <a:pt x="7043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929300" y="1811250"/>
              <a:ext cx="533950" cy="462300"/>
            </a:xfrm>
            <a:custGeom>
              <a:avLst/>
              <a:gdLst/>
              <a:ahLst/>
              <a:cxnLst/>
              <a:rect l="l" t="t" r="r" b="b"/>
              <a:pathLst>
                <a:path w="21358" h="18492" extrusionOk="0">
                  <a:moveTo>
                    <a:pt x="15204" y="5272"/>
                  </a:moveTo>
                  <a:cubicBezTo>
                    <a:pt x="15790" y="5272"/>
                    <a:pt x="16016" y="5328"/>
                    <a:pt x="16065" y="5485"/>
                  </a:cubicBezTo>
                  <a:cubicBezTo>
                    <a:pt x="16215" y="5847"/>
                    <a:pt x="15729" y="6996"/>
                    <a:pt x="15040" y="7968"/>
                  </a:cubicBezTo>
                  <a:cubicBezTo>
                    <a:pt x="12984" y="10841"/>
                    <a:pt x="9052" y="13186"/>
                    <a:pt x="6375" y="13186"/>
                  </a:cubicBezTo>
                  <a:cubicBezTo>
                    <a:pt x="6302" y="13186"/>
                    <a:pt x="6230" y="13185"/>
                    <a:pt x="6160" y="13181"/>
                  </a:cubicBezTo>
                  <a:lnTo>
                    <a:pt x="5302" y="13137"/>
                  </a:lnTo>
                  <a:lnTo>
                    <a:pt x="5329" y="12562"/>
                  </a:lnTo>
                  <a:cubicBezTo>
                    <a:pt x="5391" y="11714"/>
                    <a:pt x="6160" y="10530"/>
                    <a:pt x="7582" y="9090"/>
                  </a:cubicBezTo>
                  <a:cubicBezTo>
                    <a:pt x="9941" y="6704"/>
                    <a:pt x="12698" y="5290"/>
                    <a:pt x="15066" y="5273"/>
                  </a:cubicBezTo>
                  <a:cubicBezTo>
                    <a:pt x="15114" y="5272"/>
                    <a:pt x="15160" y="5272"/>
                    <a:pt x="15204" y="5272"/>
                  </a:cubicBezTo>
                  <a:close/>
                  <a:moveTo>
                    <a:pt x="14613" y="1"/>
                  </a:moveTo>
                  <a:cubicBezTo>
                    <a:pt x="13742" y="1"/>
                    <a:pt x="13242" y="78"/>
                    <a:pt x="12354" y="316"/>
                  </a:cubicBezTo>
                  <a:cubicBezTo>
                    <a:pt x="7070" y="1694"/>
                    <a:pt x="2183" y="5803"/>
                    <a:pt x="416" y="10353"/>
                  </a:cubicBezTo>
                  <a:cubicBezTo>
                    <a:pt x="89" y="11193"/>
                    <a:pt x="27" y="11626"/>
                    <a:pt x="18" y="12845"/>
                  </a:cubicBezTo>
                  <a:cubicBezTo>
                    <a:pt x="1" y="14197"/>
                    <a:pt x="27" y="14392"/>
                    <a:pt x="460" y="15275"/>
                  </a:cubicBezTo>
                  <a:cubicBezTo>
                    <a:pt x="1061" y="16539"/>
                    <a:pt x="1794" y="17263"/>
                    <a:pt x="3138" y="17900"/>
                  </a:cubicBezTo>
                  <a:cubicBezTo>
                    <a:pt x="4136" y="18368"/>
                    <a:pt x="4392" y="18430"/>
                    <a:pt x="5806" y="18483"/>
                  </a:cubicBezTo>
                  <a:cubicBezTo>
                    <a:pt x="5955" y="18489"/>
                    <a:pt x="6103" y="18492"/>
                    <a:pt x="6251" y="18492"/>
                  </a:cubicBezTo>
                  <a:cubicBezTo>
                    <a:pt x="8054" y="18492"/>
                    <a:pt x="9855" y="18044"/>
                    <a:pt x="11815" y="17113"/>
                  </a:cubicBezTo>
                  <a:cubicBezTo>
                    <a:pt x="16303" y="14992"/>
                    <a:pt x="19396" y="11935"/>
                    <a:pt x="20916" y="8136"/>
                  </a:cubicBezTo>
                  <a:cubicBezTo>
                    <a:pt x="21269" y="7261"/>
                    <a:pt x="21322" y="6881"/>
                    <a:pt x="21340" y="5626"/>
                  </a:cubicBezTo>
                  <a:cubicBezTo>
                    <a:pt x="21358" y="4274"/>
                    <a:pt x="21322" y="4080"/>
                    <a:pt x="20898" y="3196"/>
                  </a:cubicBezTo>
                  <a:cubicBezTo>
                    <a:pt x="20280" y="1915"/>
                    <a:pt x="19546" y="1199"/>
                    <a:pt x="18186" y="581"/>
                  </a:cubicBezTo>
                  <a:cubicBezTo>
                    <a:pt x="17161" y="103"/>
                    <a:pt x="16966" y="59"/>
                    <a:pt x="15393" y="15"/>
                  </a:cubicBezTo>
                  <a:cubicBezTo>
                    <a:pt x="15098" y="6"/>
                    <a:pt x="14843" y="1"/>
                    <a:pt x="14613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909800" y="1939400"/>
              <a:ext cx="504575" cy="517050"/>
            </a:xfrm>
            <a:custGeom>
              <a:avLst/>
              <a:gdLst/>
              <a:ahLst/>
              <a:cxnLst/>
              <a:rect l="l" t="t" r="r" b="b"/>
              <a:pathLst>
                <a:path w="20183" h="20682" extrusionOk="0">
                  <a:moveTo>
                    <a:pt x="13035" y="0"/>
                  </a:moveTo>
                  <a:cubicBezTo>
                    <a:pt x="12706" y="0"/>
                    <a:pt x="12378" y="88"/>
                    <a:pt x="11991" y="270"/>
                  </a:cubicBezTo>
                  <a:cubicBezTo>
                    <a:pt x="11170" y="650"/>
                    <a:pt x="10578" y="1446"/>
                    <a:pt x="10507" y="2312"/>
                  </a:cubicBezTo>
                  <a:cubicBezTo>
                    <a:pt x="10419" y="3195"/>
                    <a:pt x="11037" y="6730"/>
                    <a:pt x="11770" y="9707"/>
                  </a:cubicBezTo>
                  <a:cubicBezTo>
                    <a:pt x="12097" y="10962"/>
                    <a:pt x="12327" y="12005"/>
                    <a:pt x="12327" y="12022"/>
                  </a:cubicBezTo>
                  <a:cubicBezTo>
                    <a:pt x="12318" y="12022"/>
                    <a:pt x="10339" y="10874"/>
                    <a:pt x="7953" y="9442"/>
                  </a:cubicBezTo>
                  <a:lnTo>
                    <a:pt x="3615" y="6836"/>
                  </a:lnTo>
                  <a:lnTo>
                    <a:pt x="2643" y="6836"/>
                  </a:lnTo>
                  <a:cubicBezTo>
                    <a:pt x="1856" y="6836"/>
                    <a:pt x="1582" y="6906"/>
                    <a:pt x="1141" y="7207"/>
                  </a:cubicBezTo>
                  <a:cubicBezTo>
                    <a:pt x="566" y="7604"/>
                    <a:pt x="1" y="8647"/>
                    <a:pt x="1" y="9336"/>
                  </a:cubicBezTo>
                  <a:cubicBezTo>
                    <a:pt x="1" y="9840"/>
                    <a:pt x="390" y="10724"/>
                    <a:pt x="787" y="11148"/>
                  </a:cubicBezTo>
                  <a:cubicBezTo>
                    <a:pt x="964" y="11360"/>
                    <a:pt x="4551" y="13569"/>
                    <a:pt x="8766" y="16096"/>
                  </a:cubicBezTo>
                  <a:lnTo>
                    <a:pt x="16427" y="20682"/>
                  </a:lnTo>
                  <a:lnTo>
                    <a:pt x="17381" y="20682"/>
                  </a:lnTo>
                  <a:cubicBezTo>
                    <a:pt x="18512" y="20682"/>
                    <a:pt x="19281" y="20267"/>
                    <a:pt x="19679" y="19427"/>
                  </a:cubicBezTo>
                  <a:cubicBezTo>
                    <a:pt x="20182" y="18393"/>
                    <a:pt x="20121" y="17899"/>
                    <a:pt x="19255" y="15654"/>
                  </a:cubicBezTo>
                  <a:cubicBezTo>
                    <a:pt x="17735" y="11784"/>
                    <a:pt x="16719" y="8135"/>
                    <a:pt x="15994" y="3990"/>
                  </a:cubicBezTo>
                  <a:cubicBezTo>
                    <a:pt x="15526" y="1295"/>
                    <a:pt x="15217" y="739"/>
                    <a:pt x="13962" y="208"/>
                  </a:cubicBezTo>
                  <a:cubicBezTo>
                    <a:pt x="13624" y="71"/>
                    <a:pt x="13329" y="0"/>
                    <a:pt x="13035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190825" y="2049725"/>
              <a:ext cx="434775" cy="572800"/>
            </a:xfrm>
            <a:custGeom>
              <a:avLst/>
              <a:gdLst/>
              <a:ahLst/>
              <a:cxnLst/>
              <a:rect l="l" t="t" r="r" b="b"/>
              <a:pathLst>
                <a:path w="17391" h="22912" extrusionOk="0">
                  <a:moveTo>
                    <a:pt x="11867" y="9120"/>
                  </a:moveTo>
                  <a:lnTo>
                    <a:pt x="11912" y="12452"/>
                  </a:lnTo>
                  <a:cubicBezTo>
                    <a:pt x="11929" y="14290"/>
                    <a:pt x="11929" y="15827"/>
                    <a:pt x="11885" y="15854"/>
                  </a:cubicBezTo>
                  <a:cubicBezTo>
                    <a:pt x="11884" y="15854"/>
                    <a:pt x="11882" y="15855"/>
                    <a:pt x="11880" y="15855"/>
                  </a:cubicBezTo>
                  <a:cubicBezTo>
                    <a:pt x="11793" y="15855"/>
                    <a:pt x="10774" y="15395"/>
                    <a:pt x="9588" y="14793"/>
                  </a:cubicBezTo>
                  <a:lnTo>
                    <a:pt x="7335" y="13662"/>
                  </a:lnTo>
                  <a:lnTo>
                    <a:pt x="9597" y="11391"/>
                  </a:lnTo>
                  <a:lnTo>
                    <a:pt x="11867" y="9120"/>
                  </a:lnTo>
                  <a:close/>
                  <a:moveTo>
                    <a:pt x="14648" y="1"/>
                  </a:moveTo>
                  <a:cubicBezTo>
                    <a:pt x="14285" y="1"/>
                    <a:pt x="13916" y="75"/>
                    <a:pt x="13564" y="231"/>
                  </a:cubicBezTo>
                  <a:cubicBezTo>
                    <a:pt x="12945" y="496"/>
                    <a:pt x="1370" y="11983"/>
                    <a:pt x="734" y="12938"/>
                  </a:cubicBezTo>
                  <a:cubicBezTo>
                    <a:pt x="1" y="14069"/>
                    <a:pt x="266" y="15721"/>
                    <a:pt x="1291" y="16454"/>
                  </a:cubicBezTo>
                  <a:cubicBezTo>
                    <a:pt x="1927" y="16896"/>
                    <a:pt x="13414" y="22613"/>
                    <a:pt x="14094" y="22817"/>
                  </a:cubicBezTo>
                  <a:cubicBezTo>
                    <a:pt x="14304" y="22881"/>
                    <a:pt x="14517" y="22912"/>
                    <a:pt x="14728" y="22912"/>
                  </a:cubicBezTo>
                  <a:cubicBezTo>
                    <a:pt x="15876" y="22912"/>
                    <a:pt x="16971" y="22005"/>
                    <a:pt x="17240" y="20714"/>
                  </a:cubicBezTo>
                  <a:cubicBezTo>
                    <a:pt x="17346" y="20157"/>
                    <a:pt x="17390" y="17161"/>
                    <a:pt x="17364" y="10950"/>
                  </a:cubicBezTo>
                  <a:lnTo>
                    <a:pt x="17319" y="1981"/>
                  </a:lnTo>
                  <a:lnTo>
                    <a:pt x="16922" y="1292"/>
                  </a:lnTo>
                  <a:cubicBezTo>
                    <a:pt x="16435" y="470"/>
                    <a:pt x="15560" y="1"/>
                    <a:pt x="14648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261900" y="2233550"/>
              <a:ext cx="515400" cy="420075"/>
            </a:xfrm>
            <a:custGeom>
              <a:avLst/>
              <a:gdLst/>
              <a:ahLst/>
              <a:cxnLst/>
              <a:rect l="l" t="t" r="r" b="b"/>
              <a:pathLst>
                <a:path w="20616" h="16803" extrusionOk="0">
                  <a:moveTo>
                    <a:pt x="6067" y="5768"/>
                  </a:moveTo>
                  <a:cubicBezTo>
                    <a:pt x="6110" y="5768"/>
                    <a:pt x="6164" y="5775"/>
                    <a:pt x="6230" y="5788"/>
                  </a:cubicBezTo>
                  <a:cubicBezTo>
                    <a:pt x="6407" y="5832"/>
                    <a:pt x="7493" y="5982"/>
                    <a:pt x="8660" y="6133"/>
                  </a:cubicBezTo>
                  <a:cubicBezTo>
                    <a:pt x="9808" y="6274"/>
                    <a:pt x="10736" y="6451"/>
                    <a:pt x="10710" y="6530"/>
                  </a:cubicBezTo>
                  <a:cubicBezTo>
                    <a:pt x="10666" y="6670"/>
                    <a:pt x="6669" y="9518"/>
                    <a:pt x="6516" y="9518"/>
                  </a:cubicBezTo>
                  <a:cubicBezTo>
                    <a:pt x="6514" y="9518"/>
                    <a:pt x="6513" y="9517"/>
                    <a:pt x="6513" y="9517"/>
                  </a:cubicBezTo>
                  <a:cubicBezTo>
                    <a:pt x="6451" y="9446"/>
                    <a:pt x="5894" y="6292"/>
                    <a:pt x="5894" y="6000"/>
                  </a:cubicBezTo>
                  <a:cubicBezTo>
                    <a:pt x="5894" y="5834"/>
                    <a:pt x="5934" y="5768"/>
                    <a:pt x="6067" y="5768"/>
                  </a:cubicBezTo>
                  <a:close/>
                  <a:moveTo>
                    <a:pt x="2430" y="0"/>
                  </a:moveTo>
                  <a:cubicBezTo>
                    <a:pt x="2271" y="18"/>
                    <a:pt x="1900" y="124"/>
                    <a:pt x="1617" y="239"/>
                  </a:cubicBezTo>
                  <a:cubicBezTo>
                    <a:pt x="1343" y="354"/>
                    <a:pt x="990" y="575"/>
                    <a:pt x="840" y="707"/>
                  </a:cubicBezTo>
                  <a:cubicBezTo>
                    <a:pt x="398" y="1105"/>
                    <a:pt x="0" y="2006"/>
                    <a:pt x="0" y="2598"/>
                  </a:cubicBezTo>
                  <a:cubicBezTo>
                    <a:pt x="0" y="3535"/>
                    <a:pt x="1927" y="14624"/>
                    <a:pt x="2209" y="15260"/>
                  </a:cubicBezTo>
                  <a:cubicBezTo>
                    <a:pt x="2609" y="16193"/>
                    <a:pt x="3643" y="16803"/>
                    <a:pt x="4658" y="16803"/>
                  </a:cubicBezTo>
                  <a:cubicBezTo>
                    <a:pt x="4922" y="16803"/>
                    <a:pt x="5185" y="16762"/>
                    <a:pt x="5435" y="16674"/>
                  </a:cubicBezTo>
                  <a:cubicBezTo>
                    <a:pt x="5850" y="16524"/>
                    <a:pt x="18936" y="7414"/>
                    <a:pt x="19723" y="6716"/>
                  </a:cubicBezTo>
                  <a:cubicBezTo>
                    <a:pt x="20173" y="6309"/>
                    <a:pt x="20615" y="5364"/>
                    <a:pt x="20615" y="4728"/>
                  </a:cubicBezTo>
                  <a:cubicBezTo>
                    <a:pt x="20615" y="3968"/>
                    <a:pt x="19926" y="2828"/>
                    <a:pt x="19237" y="2474"/>
                  </a:cubicBezTo>
                  <a:cubicBezTo>
                    <a:pt x="18777" y="2245"/>
                    <a:pt x="16851" y="1935"/>
                    <a:pt x="10692" y="1096"/>
                  </a:cubicBezTo>
                  <a:cubicBezTo>
                    <a:pt x="6300" y="486"/>
                    <a:pt x="2589" y="0"/>
                    <a:pt x="2430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588875" y="2248475"/>
              <a:ext cx="440925" cy="738625"/>
            </a:xfrm>
            <a:custGeom>
              <a:avLst/>
              <a:gdLst/>
              <a:ahLst/>
              <a:cxnLst/>
              <a:rect l="l" t="t" r="r" b="b"/>
              <a:pathLst>
                <a:path w="17637" h="29545" extrusionOk="0">
                  <a:moveTo>
                    <a:pt x="8908" y="5311"/>
                  </a:moveTo>
                  <a:cubicBezTo>
                    <a:pt x="9364" y="5311"/>
                    <a:pt x="9814" y="5379"/>
                    <a:pt x="10144" y="5518"/>
                  </a:cubicBezTo>
                  <a:cubicBezTo>
                    <a:pt x="10868" y="5809"/>
                    <a:pt x="11514" y="6401"/>
                    <a:pt x="11973" y="7170"/>
                  </a:cubicBezTo>
                  <a:cubicBezTo>
                    <a:pt x="12282" y="7700"/>
                    <a:pt x="12353" y="8010"/>
                    <a:pt x="12353" y="8831"/>
                  </a:cubicBezTo>
                  <a:cubicBezTo>
                    <a:pt x="12353" y="9653"/>
                    <a:pt x="12282" y="9962"/>
                    <a:pt x="11973" y="10493"/>
                  </a:cubicBezTo>
                  <a:cubicBezTo>
                    <a:pt x="11231" y="11730"/>
                    <a:pt x="10170" y="12366"/>
                    <a:pt x="8818" y="12366"/>
                  </a:cubicBezTo>
                  <a:cubicBezTo>
                    <a:pt x="7873" y="12366"/>
                    <a:pt x="7113" y="12012"/>
                    <a:pt x="6327" y="11235"/>
                  </a:cubicBezTo>
                  <a:cubicBezTo>
                    <a:pt x="5620" y="10537"/>
                    <a:pt x="5390" y="9918"/>
                    <a:pt x="5390" y="8831"/>
                  </a:cubicBezTo>
                  <a:cubicBezTo>
                    <a:pt x="5390" y="8345"/>
                    <a:pt x="5478" y="7709"/>
                    <a:pt x="5593" y="7444"/>
                  </a:cubicBezTo>
                  <a:cubicBezTo>
                    <a:pt x="5841" y="6843"/>
                    <a:pt x="6698" y="5986"/>
                    <a:pt x="7422" y="5606"/>
                  </a:cubicBezTo>
                  <a:cubicBezTo>
                    <a:pt x="7787" y="5412"/>
                    <a:pt x="8352" y="5311"/>
                    <a:pt x="8908" y="5311"/>
                  </a:cubicBezTo>
                  <a:close/>
                  <a:moveTo>
                    <a:pt x="8721" y="1"/>
                  </a:moveTo>
                  <a:cubicBezTo>
                    <a:pt x="7989" y="1"/>
                    <a:pt x="7279" y="91"/>
                    <a:pt x="6636" y="278"/>
                  </a:cubicBezTo>
                  <a:cubicBezTo>
                    <a:pt x="5346" y="640"/>
                    <a:pt x="4551" y="1038"/>
                    <a:pt x="3534" y="1807"/>
                  </a:cubicBezTo>
                  <a:cubicBezTo>
                    <a:pt x="1988" y="2982"/>
                    <a:pt x="778" y="4767"/>
                    <a:pt x="318" y="6561"/>
                  </a:cubicBezTo>
                  <a:cubicBezTo>
                    <a:pt x="0" y="7815"/>
                    <a:pt x="9" y="9998"/>
                    <a:pt x="353" y="11200"/>
                  </a:cubicBezTo>
                  <a:cubicBezTo>
                    <a:pt x="1087" y="13850"/>
                    <a:pt x="3358" y="16298"/>
                    <a:pt x="5876" y="17155"/>
                  </a:cubicBezTo>
                  <a:cubicBezTo>
                    <a:pt x="6627" y="17403"/>
                    <a:pt x="6724" y="17491"/>
                    <a:pt x="6857" y="17959"/>
                  </a:cubicBezTo>
                  <a:cubicBezTo>
                    <a:pt x="6936" y="18242"/>
                    <a:pt x="7493" y="20557"/>
                    <a:pt x="8112" y="23102"/>
                  </a:cubicBezTo>
                  <a:cubicBezTo>
                    <a:pt x="8730" y="25638"/>
                    <a:pt x="9322" y="27900"/>
                    <a:pt x="9437" y="28121"/>
                  </a:cubicBezTo>
                  <a:cubicBezTo>
                    <a:pt x="9729" y="28695"/>
                    <a:pt x="10453" y="29261"/>
                    <a:pt x="11134" y="29464"/>
                  </a:cubicBezTo>
                  <a:cubicBezTo>
                    <a:pt x="11312" y="29518"/>
                    <a:pt x="11505" y="29545"/>
                    <a:pt x="11706" y="29545"/>
                  </a:cubicBezTo>
                  <a:cubicBezTo>
                    <a:pt x="12260" y="29545"/>
                    <a:pt x="12870" y="29343"/>
                    <a:pt x="13396" y="28960"/>
                  </a:cubicBezTo>
                  <a:cubicBezTo>
                    <a:pt x="13917" y="28607"/>
                    <a:pt x="14359" y="27652"/>
                    <a:pt x="14368" y="26928"/>
                  </a:cubicBezTo>
                  <a:cubicBezTo>
                    <a:pt x="14368" y="26636"/>
                    <a:pt x="13873" y="24383"/>
                    <a:pt x="13263" y="21927"/>
                  </a:cubicBezTo>
                  <a:cubicBezTo>
                    <a:pt x="12662" y="19461"/>
                    <a:pt x="12159" y="17376"/>
                    <a:pt x="12159" y="17270"/>
                  </a:cubicBezTo>
                  <a:cubicBezTo>
                    <a:pt x="12159" y="17182"/>
                    <a:pt x="12600" y="16855"/>
                    <a:pt x="13148" y="16545"/>
                  </a:cubicBezTo>
                  <a:cubicBezTo>
                    <a:pt x="14580" y="15750"/>
                    <a:pt x="16091" y="14177"/>
                    <a:pt x="16753" y="12790"/>
                  </a:cubicBezTo>
                  <a:cubicBezTo>
                    <a:pt x="17460" y="11332"/>
                    <a:pt x="17637" y="10537"/>
                    <a:pt x="17637" y="8831"/>
                  </a:cubicBezTo>
                  <a:cubicBezTo>
                    <a:pt x="17637" y="7126"/>
                    <a:pt x="17460" y="6331"/>
                    <a:pt x="16753" y="4873"/>
                  </a:cubicBezTo>
                  <a:cubicBezTo>
                    <a:pt x="16091" y="3503"/>
                    <a:pt x="14580" y="1913"/>
                    <a:pt x="13192" y="1126"/>
                  </a:cubicBezTo>
                  <a:cubicBezTo>
                    <a:pt x="11868" y="392"/>
                    <a:pt x="10245" y="1"/>
                    <a:pt x="8721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930125" y="2525075"/>
              <a:ext cx="576150" cy="583850"/>
            </a:xfrm>
            <a:custGeom>
              <a:avLst/>
              <a:gdLst/>
              <a:ahLst/>
              <a:cxnLst/>
              <a:rect l="l" t="t" r="r" b="b"/>
              <a:pathLst>
                <a:path w="23046" h="23354" extrusionOk="0">
                  <a:moveTo>
                    <a:pt x="9165" y="6086"/>
                  </a:moveTo>
                  <a:cubicBezTo>
                    <a:pt x="9173" y="6086"/>
                    <a:pt x="9182" y="6088"/>
                    <a:pt x="9190" y="6091"/>
                  </a:cubicBezTo>
                  <a:cubicBezTo>
                    <a:pt x="9305" y="6135"/>
                    <a:pt x="11117" y="6780"/>
                    <a:pt x="13228" y="7514"/>
                  </a:cubicBezTo>
                  <a:cubicBezTo>
                    <a:pt x="16348" y="8618"/>
                    <a:pt x="17010" y="8901"/>
                    <a:pt x="16940" y="9095"/>
                  </a:cubicBezTo>
                  <a:cubicBezTo>
                    <a:pt x="16878" y="9228"/>
                    <a:pt x="16197" y="11128"/>
                    <a:pt x="15437" y="13337"/>
                  </a:cubicBezTo>
                  <a:cubicBezTo>
                    <a:pt x="14249" y="16728"/>
                    <a:pt x="14055" y="17242"/>
                    <a:pt x="13805" y="17242"/>
                  </a:cubicBezTo>
                  <a:cubicBezTo>
                    <a:pt x="13776" y="17242"/>
                    <a:pt x="13746" y="17235"/>
                    <a:pt x="13714" y="17225"/>
                  </a:cubicBezTo>
                  <a:cubicBezTo>
                    <a:pt x="13546" y="17145"/>
                    <a:pt x="11753" y="16518"/>
                    <a:pt x="9720" y="15811"/>
                  </a:cubicBezTo>
                  <a:cubicBezTo>
                    <a:pt x="7706" y="15104"/>
                    <a:pt x="6027" y="14494"/>
                    <a:pt x="6009" y="14485"/>
                  </a:cubicBezTo>
                  <a:cubicBezTo>
                    <a:pt x="5983" y="14468"/>
                    <a:pt x="6645" y="12550"/>
                    <a:pt x="7467" y="10226"/>
                  </a:cubicBezTo>
                  <a:cubicBezTo>
                    <a:pt x="8626" y="6970"/>
                    <a:pt x="8967" y="6086"/>
                    <a:pt x="9165" y="6086"/>
                  </a:cubicBezTo>
                  <a:close/>
                  <a:moveTo>
                    <a:pt x="7274" y="1"/>
                  </a:moveTo>
                  <a:cubicBezTo>
                    <a:pt x="7022" y="1"/>
                    <a:pt x="6794" y="45"/>
                    <a:pt x="6539" y="127"/>
                  </a:cubicBezTo>
                  <a:cubicBezTo>
                    <a:pt x="5903" y="312"/>
                    <a:pt x="5276" y="860"/>
                    <a:pt x="5020" y="1434"/>
                  </a:cubicBezTo>
                  <a:cubicBezTo>
                    <a:pt x="4887" y="1726"/>
                    <a:pt x="3712" y="4942"/>
                    <a:pt x="2413" y="8592"/>
                  </a:cubicBezTo>
                  <a:cubicBezTo>
                    <a:pt x="398" y="14220"/>
                    <a:pt x="27" y="15351"/>
                    <a:pt x="18" y="16120"/>
                  </a:cubicBezTo>
                  <a:cubicBezTo>
                    <a:pt x="1" y="16880"/>
                    <a:pt x="62" y="17092"/>
                    <a:pt x="416" y="17543"/>
                  </a:cubicBezTo>
                  <a:cubicBezTo>
                    <a:pt x="646" y="17852"/>
                    <a:pt x="973" y="18197"/>
                    <a:pt x="1167" y="18312"/>
                  </a:cubicBezTo>
                  <a:cubicBezTo>
                    <a:pt x="1503" y="18550"/>
                    <a:pt x="14448" y="23145"/>
                    <a:pt x="15216" y="23322"/>
                  </a:cubicBezTo>
                  <a:cubicBezTo>
                    <a:pt x="15322" y="23343"/>
                    <a:pt x="15434" y="23354"/>
                    <a:pt x="15551" y="23354"/>
                  </a:cubicBezTo>
                  <a:cubicBezTo>
                    <a:pt x="16190" y="23354"/>
                    <a:pt x="16951" y="23036"/>
                    <a:pt x="17452" y="22535"/>
                  </a:cubicBezTo>
                  <a:cubicBezTo>
                    <a:pt x="17938" y="22049"/>
                    <a:pt x="18230" y="21289"/>
                    <a:pt x="20518" y="14777"/>
                  </a:cubicBezTo>
                  <a:cubicBezTo>
                    <a:pt x="21914" y="10801"/>
                    <a:pt x="23045" y="7399"/>
                    <a:pt x="23045" y="7196"/>
                  </a:cubicBezTo>
                  <a:cubicBezTo>
                    <a:pt x="23036" y="6630"/>
                    <a:pt x="22550" y="5676"/>
                    <a:pt x="22064" y="5260"/>
                  </a:cubicBezTo>
                  <a:cubicBezTo>
                    <a:pt x="21693" y="4951"/>
                    <a:pt x="16021" y="2848"/>
                    <a:pt x="9031" y="418"/>
                  </a:cubicBezTo>
                  <a:cubicBezTo>
                    <a:pt x="8202" y="129"/>
                    <a:pt x="7702" y="1"/>
                    <a:pt x="7274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345675" y="2731000"/>
              <a:ext cx="581900" cy="505250"/>
            </a:xfrm>
            <a:custGeom>
              <a:avLst/>
              <a:gdLst/>
              <a:ahLst/>
              <a:cxnLst/>
              <a:rect l="l" t="t" r="r" b="b"/>
              <a:pathLst>
                <a:path w="23276" h="20210" extrusionOk="0">
                  <a:moveTo>
                    <a:pt x="15999" y="5737"/>
                  </a:moveTo>
                  <a:cubicBezTo>
                    <a:pt x="16034" y="5737"/>
                    <a:pt x="16056" y="5750"/>
                    <a:pt x="16056" y="5762"/>
                  </a:cubicBezTo>
                  <a:cubicBezTo>
                    <a:pt x="16056" y="5789"/>
                    <a:pt x="16383" y="7229"/>
                    <a:pt x="16780" y="8970"/>
                  </a:cubicBezTo>
                  <a:cubicBezTo>
                    <a:pt x="17160" y="10711"/>
                    <a:pt x="17487" y="12151"/>
                    <a:pt x="17470" y="12151"/>
                  </a:cubicBezTo>
                  <a:cubicBezTo>
                    <a:pt x="17383" y="12281"/>
                    <a:pt x="7698" y="14319"/>
                    <a:pt x="7236" y="14319"/>
                  </a:cubicBezTo>
                  <a:cubicBezTo>
                    <a:pt x="7227" y="14319"/>
                    <a:pt x="7221" y="14318"/>
                    <a:pt x="7220" y="14316"/>
                  </a:cubicBezTo>
                  <a:cubicBezTo>
                    <a:pt x="7114" y="14201"/>
                    <a:pt x="5718" y="8060"/>
                    <a:pt x="5788" y="8016"/>
                  </a:cubicBezTo>
                  <a:cubicBezTo>
                    <a:pt x="5824" y="7980"/>
                    <a:pt x="15791" y="5762"/>
                    <a:pt x="15950" y="5745"/>
                  </a:cubicBezTo>
                  <a:cubicBezTo>
                    <a:pt x="15968" y="5740"/>
                    <a:pt x="15985" y="5737"/>
                    <a:pt x="15999" y="5737"/>
                  </a:cubicBezTo>
                  <a:close/>
                  <a:moveTo>
                    <a:pt x="18136" y="1"/>
                  </a:moveTo>
                  <a:cubicBezTo>
                    <a:pt x="18120" y="1"/>
                    <a:pt x="18104" y="1"/>
                    <a:pt x="18088" y="1"/>
                  </a:cubicBezTo>
                  <a:cubicBezTo>
                    <a:pt x="17735" y="1"/>
                    <a:pt x="13891" y="797"/>
                    <a:pt x="9517" y="1751"/>
                  </a:cubicBezTo>
                  <a:cubicBezTo>
                    <a:pt x="3491" y="3094"/>
                    <a:pt x="1459" y="3598"/>
                    <a:pt x="1096" y="3845"/>
                  </a:cubicBezTo>
                  <a:cubicBezTo>
                    <a:pt x="460" y="4269"/>
                    <a:pt x="1" y="5188"/>
                    <a:pt x="1" y="5992"/>
                  </a:cubicBezTo>
                  <a:cubicBezTo>
                    <a:pt x="1" y="6849"/>
                    <a:pt x="2607" y="18487"/>
                    <a:pt x="2917" y="19017"/>
                  </a:cubicBezTo>
                  <a:cubicBezTo>
                    <a:pt x="3332" y="19706"/>
                    <a:pt x="4215" y="20210"/>
                    <a:pt x="5073" y="20210"/>
                  </a:cubicBezTo>
                  <a:cubicBezTo>
                    <a:pt x="6230" y="20210"/>
                    <a:pt x="21296" y="16817"/>
                    <a:pt x="22047" y="16392"/>
                  </a:cubicBezTo>
                  <a:cubicBezTo>
                    <a:pt x="22745" y="15995"/>
                    <a:pt x="23275" y="15067"/>
                    <a:pt x="23275" y="14254"/>
                  </a:cubicBezTo>
                  <a:cubicBezTo>
                    <a:pt x="23275" y="13362"/>
                    <a:pt x="20633" y="1751"/>
                    <a:pt x="20297" y="1150"/>
                  </a:cubicBezTo>
                  <a:cubicBezTo>
                    <a:pt x="19924" y="482"/>
                    <a:pt x="19022" y="1"/>
                    <a:pt x="18136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120825" y="2753250"/>
              <a:ext cx="529100" cy="294500"/>
            </a:xfrm>
            <a:custGeom>
              <a:avLst/>
              <a:gdLst/>
              <a:ahLst/>
              <a:cxnLst/>
              <a:rect l="l" t="t" r="r" b="b"/>
              <a:pathLst>
                <a:path w="21164" h="11780" extrusionOk="0">
                  <a:moveTo>
                    <a:pt x="5638" y="1"/>
                  </a:moveTo>
                  <a:cubicBezTo>
                    <a:pt x="4552" y="1"/>
                    <a:pt x="3548" y="36"/>
                    <a:pt x="2987" y="110"/>
                  </a:cubicBezTo>
                  <a:cubicBezTo>
                    <a:pt x="928" y="410"/>
                    <a:pt x="1" y="2805"/>
                    <a:pt x="1335" y="4395"/>
                  </a:cubicBezTo>
                  <a:cubicBezTo>
                    <a:pt x="2060" y="5252"/>
                    <a:pt x="2298" y="5297"/>
                    <a:pt x="5788" y="5341"/>
                  </a:cubicBezTo>
                  <a:cubicBezTo>
                    <a:pt x="8598" y="5358"/>
                    <a:pt x="9128" y="5403"/>
                    <a:pt x="10233" y="5712"/>
                  </a:cubicBezTo>
                  <a:cubicBezTo>
                    <a:pt x="12769" y="6383"/>
                    <a:pt x="14722" y="7797"/>
                    <a:pt x="15862" y="9759"/>
                  </a:cubicBezTo>
                  <a:cubicBezTo>
                    <a:pt x="16621" y="11084"/>
                    <a:pt x="16816" y="11305"/>
                    <a:pt x="17434" y="11570"/>
                  </a:cubicBezTo>
                  <a:cubicBezTo>
                    <a:pt x="17757" y="11708"/>
                    <a:pt x="18228" y="11779"/>
                    <a:pt x="18672" y="11779"/>
                  </a:cubicBezTo>
                  <a:cubicBezTo>
                    <a:pt x="19079" y="11779"/>
                    <a:pt x="19463" y="11720"/>
                    <a:pt x="19688" y="11597"/>
                  </a:cubicBezTo>
                  <a:cubicBezTo>
                    <a:pt x="20598" y="11128"/>
                    <a:pt x="21146" y="10227"/>
                    <a:pt x="21146" y="9185"/>
                  </a:cubicBezTo>
                  <a:cubicBezTo>
                    <a:pt x="21163" y="7947"/>
                    <a:pt x="19758" y="5632"/>
                    <a:pt x="18097" y="4121"/>
                  </a:cubicBezTo>
                  <a:cubicBezTo>
                    <a:pt x="15782" y="2010"/>
                    <a:pt x="12972" y="702"/>
                    <a:pt x="9685" y="198"/>
                  </a:cubicBezTo>
                  <a:cubicBezTo>
                    <a:pt x="8831" y="69"/>
                    <a:pt x="7154" y="1"/>
                    <a:pt x="5638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627450" y="3040650"/>
              <a:ext cx="840575" cy="462650"/>
            </a:xfrm>
            <a:custGeom>
              <a:avLst/>
              <a:gdLst/>
              <a:ahLst/>
              <a:cxnLst/>
              <a:rect l="l" t="t" r="r" b="b"/>
              <a:pathLst>
                <a:path w="33623" h="18506" extrusionOk="0">
                  <a:moveTo>
                    <a:pt x="30996" y="0"/>
                  </a:moveTo>
                  <a:cubicBezTo>
                    <a:pt x="30598" y="0"/>
                    <a:pt x="30189" y="93"/>
                    <a:pt x="29796" y="295"/>
                  </a:cubicBezTo>
                  <a:cubicBezTo>
                    <a:pt x="29240" y="578"/>
                    <a:pt x="29001" y="852"/>
                    <a:pt x="28250" y="2107"/>
                  </a:cubicBezTo>
                  <a:cubicBezTo>
                    <a:pt x="26854" y="4466"/>
                    <a:pt x="26112" y="5394"/>
                    <a:pt x="24274" y="7161"/>
                  </a:cubicBezTo>
                  <a:cubicBezTo>
                    <a:pt x="20315" y="10969"/>
                    <a:pt x="15791" y="13019"/>
                    <a:pt x="10931" y="13196"/>
                  </a:cubicBezTo>
                  <a:cubicBezTo>
                    <a:pt x="10610" y="13208"/>
                    <a:pt x="10308" y="13214"/>
                    <a:pt x="10023" y="13214"/>
                  </a:cubicBezTo>
                  <a:cubicBezTo>
                    <a:pt x="7708" y="13214"/>
                    <a:pt x="6497" y="12804"/>
                    <a:pt x="4719" y="11561"/>
                  </a:cubicBezTo>
                  <a:cubicBezTo>
                    <a:pt x="4046" y="11095"/>
                    <a:pt x="3426" y="10862"/>
                    <a:pt x="2837" y="10862"/>
                  </a:cubicBezTo>
                  <a:cubicBezTo>
                    <a:pt x="2422" y="10862"/>
                    <a:pt x="2021" y="10978"/>
                    <a:pt x="1627" y="11208"/>
                  </a:cubicBezTo>
                  <a:cubicBezTo>
                    <a:pt x="885" y="11632"/>
                    <a:pt x="593" y="12021"/>
                    <a:pt x="346" y="12869"/>
                  </a:cubicBezTo>
                  <a:cubicBezTo>
                    <a:pt x="1" y="14018"/>
                    <a:pt x="575" y="15140"/>
                    <a:pt x="2007" y="16130"/>
                  </a:cubicBezTo>
                  <a:cubicBezTo>
                    <a:pt x="4496" y="17808"/>
                    <a:pt x="6786" y="18505"/>
                    <a:pt x="10144" y="18505"/>
                  </a:cubicBezTo>
                  <a:cubicBezTo>
                    <a:pt x="10517" y="18505"/>
                    <a:pt x="10902" y="18497"/>
                    <a:pt x="11302" y="18480"/>
                  </a:cubicBezTo>
                  <a:cubicBezTo>
                    <a:pt x="13803" y="18383"/>
                    <a:pt x="14934" y="18171"/>
                    <a:pt x="17541" y="17323"/>
                  </a:cubicBezTo>
                  <a:cubicBezTo>
                    <a:pt x="21773" y="15953"/>
                    <a:pt x="26677" y="12781"/>
                    <a:pt x="29310" y="9723"/>
                  </a:cubicBezTo>
                  <a:cubicBezTo>
                    <a:pt x="31625" y="7011"/>
                    <a:pt x="33622" y="3724"/>
                    <a:pt x="33622" y="2637"/>
                  </a:cubicBezTo>
                  <a:cubicBezTo>
                    <a:pt x="33622" y="1109"/>
                    <a:pt x="32373" y="0"/>
                    <a:pt x="30996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2643625" y="3078250"/>
              <a:ext cx="393225" cy="447000"/>
            </a:xfrm>
            <a:custGeom>
              <a:avLst/>
              <a:gdLst/>
              <a:ahLst/>
              <a:cxnLst/>
              <a:rect l="l" t="t" r="r" b="b"/>
              <a:pathLst>
                <a:path w="15729" h="17880" extrusionOk="0">
                  <a:moveTo>
                    <a:pt x="5779" y="5834"/>
                  </a:moveTo>
                  <a:cubicBezTo>
                    <a:pt x="5823" y="5834"/>
                    <a:pt x="6097" y="5975"/>
                    <a:pt x="6380" y="6143"/>
                  </a:cubicBezTo>
                  <a:cubicBezTo>
                    <a:pt x="7113" y="6585"/>
                    <a:pt x="9517" y="9068"/>
                    <a:pt x="9985" y="9863"/>
                  </a:cubicBezTo>
                  <a:cubicBezTo>
                    <a:pt x="10374" y="10517"/>
                    <a:pt x="10683" y="12160"/>
                    <a:pt x="10418" y="12160"/>
                  </a:cubicBezTo>
                  <a:cubicBezTo>
                    <a:pt x="10029" y="12160"/>
                    <a:pt x="7794" y="10879"/>
                    <a:pt x="7087" y="10252"/>
                  </a:cubicBezTo>
                  <a:cubicBezTo>
                    <a:pt x="6177" y="9439"/>
                    <a:pt x="5735" y="8626"/>
                    <a:pt x="5585" y="7513"/>
                  </a:cubicBezTo>
                  <a:cubicBezTo>
                    <a:pt x="5496" y="6770"/>
                    <a:pt x="5602" y="5834"/>
                    <a:pt x="5779" y="5834"/>
                  </a:cubicBezTo>
                  <a:close/>
                  <a:moveTo>
                    <a:pt x="4228" y="1"/>
                  </a:moveTo>
                  <a:cubicBezTo>
                    <a:pt x="3940" y="1"/>
                    <a:pt x="3685" y="24"/>
                    <a:pt x="3490" y="72"/>
                  </a:cubicBezTo>
                  <a:cubicBezTo>
                    <a:pt x="2651" y="293"/>
                    <a:pt x="1812" y="868"/>
                    <a:pt x="1370" y="1557"/>
                  </a:cubicBezTo>
                  <a:cubicBezTo>
                    <a:pt x="460" y="2988"/>
                    <a:pt x="0" y="6655"/>
                    <a:pt x="460" y="8997"/>
                  </a:cubicBezTo>
                  <a:cubicBezTo>
                    <a:pt x="681" y="10119"/>
                    <a:pt x="1591" y="12001"/>
                    <a:pt x="2377" y="13000"/>
                  </a:cubicBezTo>
                  <a:cubicBezTo>
                    <a:pt x="3932" y="14961"/>
                    <a:pt x="6892" y="16711"/>
                    <a:pt x="10047" y="17542"/>
                  </a:cubicBezTo>
                  <a:cubicBezTo>
                    <a:pt x="10908" y="17767"/>
                    <a:pt x="11494" y="17880"/>
                    <a:pt x="11983" y="17880"/>
                  </a:cubicBezTo>
                  <a:cubicBezTo>
                    <a:pt x="12472" y="17880"/>
                    <a:pt x="12866" y="17767"/>
                    <a:pt x="13343" y="17542"/>
                  </a:cubicBezTo>
                  <a:cubicBezTo>
                    <a:pt x="14226" y="17126"/>
                    <a:pt x="14863" y="16287"/>
                    <a:pt x="15393" y="14891"/>
                  </a:cubicBezTo>
                  <a:cubicBezTo>
                    <a:pt x="15684" y="14122"/>
                    <a:pt x="15728" y="13724"/>
                    <a:pt x="15728" y="11939"/>
                  </a:cubicBezTo>
                  <a:cubicBezTo>
                    <a:pt x="15728" y="9951"/>
                    <a:pt x="15720" y="9836"/>
                    <a:pt x="15243" y="8688"/>
                  </a:cubicBezTo>
                  <a:cubicBezTo>
                    <a:pt x="13935" y="5418"/>
                    <a:pt x="10029" y="1636"/>
                    <a:pt x="6751" y="444"/>
                  </a:cubicBezTo>
                  <a:cubicBezTo>
                    <a:pt x="5989" y="162"/>
                    <a:pt x="4990" y="1"/>
                    <a:pt x="4228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874925" y="3195950"/>
              <a:ext cx="466800" cy="588375"/>
            </a:xfrm>
            <a:custGeom>
              <a:avLst/>
              <a:gdLst/>
              <a:ahLst/>
              <a:cxnLst/>
              <a:rect l="l" t="t" r="r" b="b"/>
              <a:pathLst>
                <a:path w="18672" h="23535" extrusionOk="0">
                  <a:moveTo>
                    <a:pt x="7890" y="6308"/>
                  </a:moveTo>
                  <a:cubicBezTo>
                    <a:pt x="8011" y="6308"/>
                    <a:pt x="8083" y="6385"/>
                    <a:pt x="8174" y="6525"/>
                  </a:cubicBezTo>
                  <a:cubicBezTo>
                    <a:pt x="8271" y="6675"/>
                    <a:pt x="8952" y="7753"/>
                    <a:pt x="9721" y="8928"/>
                  </a:cubicBezTo>
                  <a:cubicBezTo>
                    <a:pt x="11002" y="10916"/>
                    <a:pt x="12946" y="14521"/>
                    <a:pt x="12946" y="14892"/>
                  </a:cubicBezTo>
                  <a:cubicBezTo>
                    <a:pt x="12946" y="14981"/>
                    <a:pt x="12557" y="15175"/>
                    <a:pt x="12106" y="15317"/>
                  </a:cubicBezTo>
                  <a:cubicBezTo>
                    <a:pt x="11629" y="15467"/>
                    <a:pt x="10807" y="15838"/>
                    <a:pt x="10260" y="16156"/>
                  </a:cubicBezTo>
                  <a:cubicBezTo>
                    <a:pt x="9729" y="16465"/>
                    <a:pt x="9261" y="16730"/>
                    <a:pt x="9217" y="16730"/>
                  </a:cubicBezTo>
                  <a:cubicBezTo>
                    <a:pt x="9190" y="16730"/>
                    <a:pt x="8863" y="16085"/>
                    <a:pt x="8492" y="15290"/>
                  </a:cubicBezTo>
                  <a:cubicBezTo>
                    <a:pt x="7123" y="12392"/>
                    <a:pt x="5568" y="7629"/>
                    <a:pt x="5903" y="7444"/>
                  </a:cubicBezTo>
                  <a:cubicBezTo>
                    <a:pt x="6009" y="7364"/>
                    <a:pt x="6460" y="7090"/>
                    <a:pt x="6902" y="6807"/>
                  </a:cubicBezTo>
                  <a:cubicBezTo>
                    <a:pt x="7455" y="6461"/>
                    <a:pt x="7721" y="6308"/>
                    <a:pt x="7890" y="6308"/>
                  </a:cubicBezTo>
                  <a:close/>
                  <a:moveTo>
                    <a:pt x="8587" y="0"/>
                  </a:moveTo>
                  <a:cubicBezTo>
                    <a:pt x="8289" y="0"/>
                    <a:pt x="7991" y="89"/>
                    <a:pt x="7565" y="295"/>
                  </a:cubicBezTo>
                  <a:cubicBezTo>
                    <a:pt x="5859" y="1126"/>
                    <a:pt x="1105" y="4174"/>
                    <a:pt x="672" y="4704"/>
                  </a:cubicBezTo>
                  <a:cubicBezTo>
                    <a:pt x="116" y="5394"/>
                    <a:pt x="1" y="6392"/>
                    <a:pt x="354" y="7753"/>
                  </a:cubicBezTo>
                  <a:cubicBezTo>
                    <a:pt x="1750" y="13258"/>
                    <a:pt x="3500" y="17693"/>
                    <a:pt x="5373" y="20486"/>
                  </a:cubicBezTo>
                  <a:cubicBezTo>
                    <a:pt x="6849" y="22712"/>
                    <a:pt x="7847" y="23525"/>
                    <a:pt x="9111" y="23534"/>
                  </a:cubicBezTo>
                  <a:cubicBezTo>
                    <a:pt x="9127" y="23535"/>
                    <a:pt x="9143" y="23535"/>
                    <a:pt x="9158" y="23535"/>
                  </a:cubicBezTo>
                  <a:cubicBezTo>
                    <a:pt x="9996" y="23535"/>
                    <a:pt x="10733" y="23074"/>
                    <a:pt x="11470" y="22112"/>
                  </a:cubicBezTo>
                  <a:cubicBezTo>
                    <a:pt x="12354" y="20963"/>
                    <a:pt x="13370" y="20344"/>
                    <a:pt x="14757" y="20123"/>
                  </a:cubicBezTo>
                  <a:cubicBezTo>
                    <a:pt x="17505" y="19682"/>
                    <a:pt x="18672" y="18294"/>
                    <a:pt x="18513" y="15643"/>
                  </a:cubicBezTo>
                  <a:cubicBezTo>
                    <a:pt x="18451" y="14742"/>
                    <a:pt x="18292" y="14097"/>
                    <a:pt x="17894" y="13054"/>
                  </a:cubicBezTo>
                  <a:cubicBezTo>
                    <a:pt x="16878" y="10448"/>
                    <a:pt x="14695" y="6648"/>
                    <a:pt x="11974" y="2743"/>
                  </a:cubicBezTo>
                  <a:cubicBezTo>
                    <a:pt x="10392" y="489"/>
                    <a:pt x="10056" y="198"/>
                    <a:pt x="8846" y="21"/>
                  </a:cubicBezTo>
                  <a:cubicBezTo>
                    <a:pt x="8758" y="7"/>
                    <a:pt x="8672" y="0"/>
                    <a:pt x="8587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249325" y="3313250"/>
              <a:ext cx="436975" cy="421475"/>
            </a:xfrm>
            <a:custGeom>
              <a:avLst/>
              <a:gdLst/>
              <a:ahLst/>
              <a:cxnLst/>
              <a:rect l="l" t="t" r="r" b="b"/>
              <a:pathLst>
                <a:path w="17479" h="16859" extrusionOk="0">
                  <a:moveTo>
                    <a:pt x="11817" y="5263"/>
                  </a:moveTo>
                  <a:cubicBezTo>
                    <a:pt x="12074" y="5263"/>
                    <a:pt x="12068" y="5703"/>
                    <a:pt x="12000" y="6843"/>
                  </a:cubicBezTo>
                  <a:cubicBezTo>
                    <a:pt x="11912" y="8813"/>
                    <a:pt x="11550" y="9873"/>
                    <a:pt x="10719" y="10625"/>
                  </a:cubicBezTo>
                  <a:cubicBezTo>
                    <a:pt x="10067" y="11213"/>
                    <a:pt x="8989" y="11556"/>
                    <a:pt x="7898" y="11556"/>
                  </a:cubicBezTo>
                  <a:cubicBezTo>
                    <a:pt x="7644" y="11556"/>
                    <a:pt x="7390" y="11538"/>
                    <a:pt x="7140" y="11499"/>
                  </a:cubicBezTo>
                  <a:lnTo>
                    <a:pt x="6425" y="11376"/>
                  </a:lnTo>
                  <a:lnTo>
                    <a:pt x="7750" y="9387"/>
                  </a:lnTo>
                  <a:cubicBezTo>
                    <a:pt x="9076" y="7399"/>
                    <a:pt x="9986" y="6374"/>
                    <a:pt x="11073" y="5650"/>
                  </a:cubicBezTo>
                  <a:cubicBezTo>
                    <a:pt x="11434" y="5408"/>
                    <a:pt x="11669" y="5263"/>
                    <a:pt x="11817" y="5263"/>
                  </a:cubicBezTo>
                  <a:close/>
                  <a:moveTo>
                    <a:pt x="12046" y="1"/>
                  </a:moveTo>
                  <a:cubicBezTo>
                    <a:pt x="11385" y="1"/>
                    <a:pt x="10715" y="101"/>
                    <a:pt x="10136" y="304"/>
                  </a:cubicBezTo>
                  <a:cubicBezTo>
                    <a:pt x="8643" y="808"/>
                    <a:pt x="7529" y="1541"/>
                    <a:pt x="6160" y="2911"/>
                  </a:cubicBezTo>
                  <a:cubicBezTo>
                    <a:pt x="4180" y="4881"/>
                    <a:pt x="2122" y="8036"/>
                    <a:pt x="734" y="11172"/>
                  </a:cubicBezTo>
                  <a:cubicBezTo>
                    <a:pt x="45" y="12745"/>
                    <a:pt x="1" y="13178"/>
                    <a:pt x="398" y="14026"/>
                  </a:cubicBezTo>
                  <a:cubicBezTo>
                    <a:pt x="778" y="14866"/>
                    <a:pt x="1211" y="15211"/>
                    <a:pt x="2546" y="15705"/>
                  </a:cubicBezTo>
                  <a:cubicBezTo>
                    <a:pt x="4563" y="16478"/>
                    <a:pt x="6288" y="16858"/>
                    <a:pt x="7899" y="16858"/>
                  </a:cubicBezTo>
                  <a:cubicBezTo>
                    <a:pt x="9034" y="16858"/>
                    <a:pt x="10112" y="16670"/>
                    <a:pt x="11196" y="16297"/>
                  </a:cubicBezTo>
                  <a:cubicBezTo>
                    <a:pt x="14315" y="15219"/>
                    <a:pt x="16083" y="13178"/>
                    <a:pt x="16984" y="9626"/>
                  </a:cubicBezTo>
                  <a:cubicBezTo>
                    <a:pt x="17408" y="7930"/>
                    <a:pt x="17479" y="5544"/>
                    <a:pt x="17143" y="4280"/>
                  </a:cubicBezTo>
                  <a:cubicBezTo>
                    <a:pt x="16657" y="2469"/>
                    <a:pt x="15597" y="1081"/>
                    <a:pt x="14183" y="419"/>
                  </a:cubicBezTo>
                  <a:cubicBezTo>
                    <a:pt x="13594" y="141"/>
                    <a:pt x="12827" y="1"/>
                    <a:pt x="12046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635950" y="3370950"/>
              <a:ext cx="974875" cy="982950"/>
            </a:xfrm>
            <a:custGeom>
              <a:avLst/>
              <a:gdLst/>
              <a:ahLst/>
              <a:cxnLst/>
              <a:rect l="l" t="t" r="r" b="b"/>
              <a:pathLst>
                <a:path w="38995" h="39318" extrusionOk="0">
                  <a:moveTo>
                    <a:pt x="15701" y="17141"/>
                  </a:moveTo>
                  <a:cubicBezTo>
                    <a:pt x="15717" y="17141"/>
                    <a:pt x="15729" y="17145"/>
                    <a:pt x="15738" y="17153"/>
                  </a:cubicBezTo>
                  <a:cubicBezTo>
                    <a:pt x="15782" y="17188"/>
                    <a:pt x="15738" y="17480"/>
                    <a:pt x="15649" y="17807"/>
                  </a:cubicBezTo>
                  <a:cubicBezTo>
                    <a:pt x="15472" y="18425"/>
                    <a:pt x="14810" y="19353"/>
                    <a:pt x="14094" y="19936"/>
                  </a:cubicBezTo>
                  <a:cubicBezTo>
                    <a:pt x="13608" y="20325"/>
                    <a:pt x="12503" y="20926"/>
                    <a:pt x="12247" y="20926"/>
                  </a:cubicBezTo>
                  <a:cubicBezTo>
                    <a:pt x="11982" y="20926"/>
                    <a:pt x="12724" y="19759"/>
                    <a:pt x="13573" y="18823"/>
                  </a:cubicBezTo>
                  <a:cubicBezTo>
                    <a:pt x="14269" y="18060"/>
                    <a:pt x="15449" y="17141"/>
                    <a:pt x="15701" y="17141"/>
                  </a:cubicBezTo>
                  <a:close/>
                  <a:moveTo>
                    <a:pt x="5374" y="0"/>
                  </a:moveTo>
                  <a:cubicBezTo>
                    <a:pt x="5063" y="0"/>
                    <a:pt x="4749" y="57"/>
                    <a:pt x="4445" y="178"/>
                  </a:cubicBezTo>
                  <a:cubicBezTo>
                    <a:pt x="3809" y="426"/>
                    <a:pt x="3270" y="1071"/>
                    <a:pt x="2678" y="2220"/>
                  </a:cubicBezTo>
                  <a:cubicBezTo>
                    <a:pt x="672" y="6240"/>
                    <a:pt x="0" y="11427"/>
                    <a:pt x="910" y="15889"/>
                  </a:cubicBezTo>
                  <a:cubicBezTo>
                    <a:pt x="1644" y="19530"/>
                    <a:pt x="3075" y="22428"/>
                    <a:pt x="5002" y="24177"/>
                  </a:cubicBezTo>
                  <a:lnTo>
                    <a:pt x="5876" y="24973"/>
                  </a:lnTo>
                  <a:lnTo>
                    <a:pt x="5965" y="26227"/>
                  </a:lnTo>
                  <a:cubicBezTo>
                    <a:pt x="6407" y="32015"/>
                    <a:pt x="10878" y="37317"/>
                    <a:pt x="16612" y="38819"/>
                  </a:cubicBezTo>
                  <a:cubicBezTo>
                    <a:pt x="17876" y="39149"/>
                    <a:pt x="19543" y="39318"/>
                    <a:pt x="21233" y="39318"/>
                  </a:cubicBezTo>
                  <a:cubicBezTo>
                    <a:pt x="22260" y="39318"/>
                    <a:pt x="23297" y="39255"/>
                    <a:pt x="24256" y="39128"/>
                  </a:cubicBezTo>
                  <a:cubicBezTo>
                    <a:pt x="28895" y="38483"/>
                    <a:pt x="32747" y="37025"/>
                    <a:pt x="36591" y="34445"/>
                  </a:cubicBezTo>
                  <a:cubicBezTo>
                    <a:pt x="37687" y="33712"/>
                    <a:pt x="37952" y="33447"/>
                    <a:pt x="38199" y="32899"/>
                  </a:cubicBezTo>
                  <a:cubicBezTo>
                    <a:pt x="38994" y="31105"/>
                    <a:pt x="37740" y="29170"/>
                    <a:pt x="35787" y="29170"/>
                  </a:cubicBezTo>
                  <a:cubicBezTo>
                    <a:pt x="35239" y="29170"/>
                    <a:pt x="34903" y="29320"/>
                    <a:pt x="33807" y="29983"/>
                  </a:cubicBezTo>
                  <a:cubicBezTo>
                    <a:pt x="30883" y="31812"/>
                    <a:pt x="28417" y="32872"/>
                    <a:pt x="25943" y="33411"/>
                  </a:cubicBezTo>
                  <a:cubicBezTo>
                    <a:pt x="24091" y="33821"/>
                    <a:pt x="22446" y="34028"/>
                    <a:pt x="20980" y="34028"/>
                  </a:cubicBezTo>
                  <a:cubicBezTo>
                    <a:pt x="18181" y="34028"/>
                    <a:pt x="16035" y="33275"/>
                    <a:pt x="14341" y="31750"/>
                  </a:cubicBezTo>
                  <a:cubicBezTo>
                    <a:pt x="13043" y="30575"/>
                    <a:pt x="12132" y="29232"/>
                    <a:pt x="11646" y="27791"/>
                  </a:cubicBezTo>
                  <a:lnTo>
                    <a:pt x="11249" y="26599"/>
                  </a:lnTo>
                  <a:lnTo>
                    <a:pt x="11929" y="26475"/>
                  </a:lnTo>
                  <a:cubicBezTo>
                    <a:pt x="14059" y="26121"/>
                    <a:pt x="16224" y="25123"/>
                    <a:pt x="17593" y="23859"/>
                  </a:cubicBezTo>
                  <a:cubicBezTo>
                    <a:pt x="20456" y="21253"/>
                    <a:pt x="21587" y="18363"/>
                    <a:pt x="20862" y="15580"/>
                  </a:cubicBezTo>
                  <a:cubicBezTo>
                    <a:pt x="20597" y="14546"/>
                    <a:pt x="20147" y="13813"/>
                    <a:pt x="19316" y="13062"/>
                  </a:cubicBezTo>
                  <a:cubicBezTo>
                    <a:pt x="18377" y="12211"/>
                    <a:pt x="17245" y="11809"/>
                    <a:pt x="16036" y="11809"/>
                  </a:cubicBezTo>
                  <a:cubicBezTo>
                    <a:pt x="13251" y="11809"/>
                    <a:pt x="10060" y="13942"/>
                    <a:pt x="7891" y="17639"/>
                  </a:cubicBezTo>
                  <a:cubicBezTo>
                    <a:pt x="7545" y="18225"/>
                    <a:pt x="7414" y="18448"/>
                    <a:pt x="7315" y="18448"/>
                  </a:cubicBezTo>
                  <a:cubicBezTo>
                    <a:pt x="7258" y="18448"/>
                    <a:pt x="7212" y="18372"/>
                    <a:pt x="7140" y="18248"/>
                  </a:cubicBezTo>
                  <a:cubicBezTo>
                    <a:pt x="6345" y="16843"/>
                    <a:pt x="5664" y="13044"/>
                    <a:pt x="5815" y="10853"/>
                  </a:cubicBezTo>
                  <a:cubicBezTo>
                    <a:pt x="5965" y="8643"/>
                    <a:pt x="6389" y="6982"/>
                    <a:pt x="7493" y="4446"/>
                  </a:cubicBezTo>
                  <a:cubicBezTo>
                    <a:pt x="8050" y="3139"/>
                    <a:pt x="8138" y="2829"/>
                    <a:pt x="8050" y="2281"/>
                  </a:cubicBezTo>
                  <a:cubicBezTo>
                    <a:pt x="7851" y="947"/>
                    <a:pt x="6643" y="0"/>
                    <a:pt x="5374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2314900" y="3619775"/>
              <a:ext cx="504800" cy="487750"/>
            </a:xfrm>
            <a:custGeom>
              <a:avLst/>
              <a:gdLst/>
              <a:ahLst/>
              <a:cxnLst/>
              <a:rect l="l" t="t" r="r" b="b"/>
              <a:pathLst>
                <a:path w="20192" h="19510" extrusionOk="0">
                  <a:moveTo>
                    <a:pt x="8643" y="6404"/>
                  </a:moveTo>
                  <a:cubicBezTo>
                    <a:pt x="8687" y="6404"/>
                    <a:pt x="9871" y="7262"/>
                    <a:pt x="11249" y="8304"/>
                  </a:cubicBezTo>
                  <a:lnTo>
                    <a:pt x="13785" y="10195"/>
                  </a:lnTo>
                  <a:lnTo>
                    <a:pt x="12752" y="11565"/>
                  </a:lnTo>
                  <a:cubicBezTo>
                    <a:pt x="12195" y="12316"/>
                    <a:pt x="11691" y="12961"/>
                    <a:pt x="11665" y="13005"/>
                  </a:cubicBezTo>
                  <a:cubicBezTo>
                    <a:pt x="11662" y="13008"/>
                    <a:pt x="11657" y="13009"/>
                    <a:pt x="11651" y="13009"/>
                  </a:cubicBezTo>
                  <a:cubicBezTo>
                    <a:pt x="11326" y="13009"/>
                    <a:pt x="6559" y="9308"/>
                    <a:pt x="6628" y="9117"/>
                  </a:cubicBezTo>
                  <a:cubicBezTo>
                    <a:pt x="6734" y="8834"/>
                    <a:pt x="8546" y="6422"/>
                    <a:pt x="8643" y="6404"/>
                  </a:cubicBezTo>
                  <a:close/>
                  <a:moveTo>
                    <a:pt x="8030" y="1"/>
                  </a:moveTo>
                  <a:cubicBezTo>
                    <a:pt x="7766" y="1"/>
                    <a:pt x="7507" y="44"/>
                    <a:pt x="7264" y="131"/>
                  </a:cubicBezTo>
                  <a:cubicBezTo>
                    <a:pt x="6955" y="254"/>
                    <a:pt x="6557" y="458"/>
                    <a:pt x="6390" y="617"/>
                  </a:cubicBezTo>
                  <a:cubicBezTo>
                    <a:pt x="5983" y="970"/>
                    <a:pt x="867" y="7792"/>
                    <a:pt x="425" y="8543"/>
                  </a:cubicBezTo>
                  <a:cubicBezTo>
                    <a:pt x="1" y="9294"/>
                    <a:pt x="1" y="10133"/>
                    <a:pt x="425" y="10973"/>
                  </a:cubicBezTo>
                  <a:cubicBezTo>
                    <a:pt x="708" y="11547"/>
                    <a:pt x="1415" y="12139"/>
                    <a:pt x="5939" y="15497"/>
                  </a:cubicBezTo>
                  <a:cubicBezTo>
                    <a:pt x="10173" y="18645"/>
                    <a:pt x="11347" y="19509"/>
                    <a:pt x="12196" y="19509"/>
                  </a:cubicBezTo>
                  <a:cubicBezTo>
                    <a:pt x="12522" y="19509"/>
                    <a:pt x="12800" y="19382"/>
                    <a:pt x="13185" y="19208"/>
                  </a:cubicBezTo>
                  <a:cubicBezTo>
                    <a:pt x="13856" y="18881"/>
                    <a:pt x="14156" y="18554"/>
                    <a:pt x="16745" y="15099"/>
                  </a:cubicBezTo>
                  <a:cubicBezTo>
                    <a:pt x="18292" y="13032"/>
                    <a:pt x="19679" y="11088"/>
                    <a:pt x="19838" y="10796"/>
                  </a:cubicBezTo>
                  <a:cubicBezTo>
                    <a:pt x="20192" y="10107"/>
                    <a:pt x="20192" y="9312"/>
                    <a:pt x="19820" y="8516"/>
                  </a:cubicBezTo>
                  <a:cubicBezTo>
                    <a:pt x="19591" y="7968"/>
                    <a:pt x="18928" y="7421"/>
                    <a:pt x="14607" y="4213"/>
                  </a:cubicBezTo>
                  <a:cubicBezTo>
                    <a:pt x="11903" y="2198"/>
                    <a:pt x="9500" y="440"/>
                    <a:pt x="9261" y="308"/>
                  </a:cubicBezTo>
                  <a:cubicBezTo>
                    <a:pt x="8859" y="104"/>
                    <a:pt x="8437" y="1"/>
                    <a:pt x="8030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2976075" y="3920550"/>
              <a:ext cx="228450" cy="697300"/>
            </a:xfrm>
            <a:custGeom>
              <a:avLst/>
              <a:gdLst/>
              <a:ahLst/>
              <a:cxnLst/>
              <a:rect l="l" t="t" r="r" b="b"/>
              <a:pathLst>
                <a:path w="9138" h="27892" extrusionOk="0">
                  <a:moveTo>
                    <a:pt x="6453" y="0"/>
                  </a:moveTo>
                  <a:cubicBezTo>
                    <a:pt x="6025" y="0"/>
                    <a:pt x="5593" y="93"/>
                    <a:pt x="5205" y="285"/>
                  </a:cubicBezTo>
                  <a:cubicBezTo>
                    <a:pt x="4419" y="665"/>
                    <a:pt x="4260" y="930"/>
                    <a:pt x="3402" y="3183"/>
                  </a:cubicBezTo>
                  <a:cubicBezTo>
                    <a:pt x="1061" y="9413"/>
                    <a:pt x="1" y="15289"/>
                    <a:pt x="1" y="22137"/>
                  </a:cubicBezTo>
                  <a:cubicBezTo>
                    <a:pt x="1" y="26272"/>
                    <a:pt x="213" y="26926"/>
                    <a:pt x="1715" y="27615"/>
                  </a:cubicBezTo>
                  <a:cubicBezTo>
                    <a:pt x="2114" y="27797"/>
                    <a:pt x="2466" y="27891"/>
                    <a:pt x="2808" y="27891"/>
                  </a:cubicBezTo>
                  <a:cubicBezTo>
                    <a:pt x="3246" y="27891"/>
                    <a:pt x="3668" y="27738"/>
                    <a:pt x="4154" y="27421"/>
                  </a:cubicBezTo>
                  <a:cubicBezTo>
                    <a:pt x="5249" y="26732"/>
                    <a:pt x="5302" y="26449"/>
                    <a:pt x="5364" y="21589"/>
                  </a:cubicBezTo>
                  <a:cubicBezTo>
                    <a:pt x="5435" y="14979"/>
                    <a:pt x="6221" y="10712"/>
                    <a:pt x="8386" y="4889"/>
                  </a:cubicBezTo>
                  <a:cubicBezTo>
                    <a:pt x="8793" y="3802"/>
                    <a:pt x="9137" y="2741"/>
                    <a:pt x="9137" y="2547"/>
                  </a:cubicBezTo>
                  <a:cubicBezTo>
                    <a:pt x="9137" y="2079"/>
                    <a:pt x="8766" y="1177"/>
                    <a:pt x="8430" y="815"/>
                  </a:cubicBezTo>
                  <a:cubicBezTo>
                    <a:pt x="7952" y="286"/>
                    <a:pt x="7207" y="0"/>
                    <a:pt x="6453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86700" y="4065025"/>
              <a:ext cx="488675" cy="487925"/>
            </a:xfrm>
            <a:custGeom>
              <a:avLst/>
              <a:gdLst/>
              <a:ahLst/>
              <a:cxnLst/>
              <a:rect l="l" t="t" r="r" b="b"/>
              <a:pathLst>
                <a:path w="19547" h="19517" extrusionOk="0">
                  <a:moveTo>
                    <a:pt x="9746" y="5251"/>
                  </a:moveTo>
                  <a:cubicBezTo>
                    <a:pt x="10278" y="5251"/>
                    <a:pt x="10820" y="5349"/>
                    <a:pt x="11355" y="5551"/>
                  </a:cubicBezTo>
                  <a:cubicBezTo>
                    <a:pt x="12319" y="5905"/>
                    <a:pt x="13379" y="6797"/>
                    <a:pt x="13776" y="7592"/>
                  </a:cubicBezTo>
                  <a:cubicBezTo>
                    <a:pt x="14360" y="8759"/>
                    <a:pt x="14422" y="10791"/>
                    <a:pt x="13891" y="11781"/>
                  </a:cubicBezTo>
                  <a:cubicBezTo>
                    <a:pt x="13556" y="12426"/>
                    <a:pt x="12327" y="13548"/>
                    <a:pt x="11638" y="13866"/>
                  </a:cubicBezTo>
                  <a:cubicBezTo>
                    <a:pt x="11124" y="14114"/>
                    <a:pt x="10472" y="14236"/>
                    <a:pt x="9816" y="14236"/>
                  </a:cubicBezTo>
                  <a:cubicBezTo>
                    <a:pt x="9142" y="14236"/>
                    <a:pt x="8464" y="14108"/>
                    <a:pt x="7927" y="13857"/>
                  </a:cubicBezTo>
                  <a:cubicBezTo>
                    <a:pt x="5055" y="12532"/>
                    <a:pt x="4366" y="8953"/>
                    <a:pt x="6540" y="6664"/>
                  </a:cubicBezTo>
                  <a:cubicBezTo>
                    <a:pt x="7419" y="5742"/>
                    <a:pt x="8556" y="5251"/>
                    <a:pt x="9746" y="5251"/>
                  </a:cubicBezTo>
                  <a:close/>
                  <a:moveTo>
                    <a:pt x="9647" y="1"/>
                  </a:moveTo>
                  <a:cubicBezTo>
                    <a:pt x="9032" y="1"/>
                    <a:pt x="8417" y="29"/>
                    <a:pt x="8121" y="82"/>
                  </a:cubicBezTo>
                  <a:cubicBezTo>
                    <a:pt x="4923" y="656"/>
                    <a:pt x="2360" y="2635"/>
                    <a:pt x="902" y="5622"/>
                  </a:cubicBezTo>
                  <a:cubicBezTo>
                    <a:pt x="195" y="7080"/>
                    <a:pt x="1" y="8008"/>
                    <a:pt x="19" y="9952"/>
                  </a:cubicBezTo>
                  <a:cubicBezTo>
                    <a:pt x="19" y="11383"/>
                    <a:pt x="89" y="11825"/>
                    <a:pt x="399" y="12708"/>
                  </a:cubicBezTo>
                  <a:cubicBezTo>
                    <a:pt x="1627" y="16155"/>
                    <a:pt x="4304" y="18637"/>
                    <a:pt x="7591" y="19380"/>
                  </a:cubicBezTo>
                  <a:cubicBezTo>
                    <a:pt x="8021" y="19471"/>
                    <a:pt x="8794" y="19516"/>
                    <a:pt x="9605" y="19516"/>
                  </a:cubicBezTo>
                  <a:cubicBezTo>
                    <a:pt x="10595" y="19516"/>
                    <a:pt x="11642" y="19449"/>
                    <a:pt x="12186" y="19318"/>
                  </a:cubicBezTo>
                  <a:cubicBezTo>
                    <a:pt x="14819" y="18682"/>
                    <a:pt x="17320" y="16649"/>
                    <a:pt x="18574" y="14122"/>
                  </a:cubicBezTo>
                  <a:cubicBezTo>
                    <a:pt x="19264" y="12708"/>
                    <a:pt x="19546" y="11516"/>
                    <a:pt x="19546" y="9801"/>
                  </a:cubicBezTo>
                  <a:cubicBezTo>
                    <a:pt x="19546" y="7566"/>
                    <a:pt x="19087" y="6064"/>
                    <a:pt x="17850" y="4235"/>
                  </a:cubicBezTo>
                  <a:cubicBezTo>
                    <a:pt x="16074" y="1628"/>
                    <a:pt x="13388" y="143"/>
                    <a:pt x="10269" y="11"/>
                  </a:cubicBezTo>
                  <a:cubicBezTo>
                    <a:pt x="10070" y="4"/>
                    <a:pt x="9859" y="1"/>
                    <a:pt x="9647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253;p4">
            <a:extLst>
              <a:ext uri="{FF2B5EF4-FFF2-40B4-BE49-F238E27FC236}">
                <a16:creationId xmlns:a16="http://schemas.microsoft.com/office/drawing/2014/main" id="{158D8DEF-4CE3-4CDD-BE6B-934161C4FD1D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8">
  <p:cSld name="CUSTOM_14_1_1_1_1_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460750" y="5991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 txBox="1">
            <a:spLocks noGrp="1"/>
          </p:cNvSpPr>
          <p:nvPr>
            <p:ph type="title"/>
          </p:nvPr>
        </p:nvSpPr>
        <p:spPr>
          <a:xfrm>
            <a:off x="1689950" y="753525"/>
            <a:ext cx="7551000" cy="933600"/>
          </a:xfrm>
          <a:prstGeom prst="rect">
            <a:avLst/>
          </a:prstGeom>
          <a:solidFill>
            <a:srgbClr val="F3C257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1"/>
          <p:cNvSpPr txBox="1">
            <a:spLocks noGrp="1"/>
          </p:cNvSpPr>
          <p:nvPr>
            <p:ph type="body" idx="1"/>
          </p:nvPr>
        </p:nvSpPr>
        <p:spPr>
          <a:xfrm>
            <a:off x="1689950" y="1888525"/>
            <a:ext cx="8750400" cy="423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73" name="Google Shape;373;p11"/>
          <p:cNvGrpSpPr/>
          <p:nvPr/>
        </p:nvGrpSpPr>
        <p:grpSpPr>
          <a:xfrm>
            <a:off x="9243142" y="508872"/>
            <a:ext cx="1327007" cy="1422918"/>
            <a:chOff x="10462342" y="-24528"/>
            <a:chExt cx="1327007" cy="1422918"/>
          </a:xfrm>
        </p:grpSpPr>
        <p:sp>
          <p:nvSpPr>
            <p:cNvPr id="374" name="Google Shape;374;p11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6" name="Google Shape;376;p11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77" name="Google Shape;377;p11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3C2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11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" name="Google Shape;379;p11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80" name="Google Shape;380;p11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3C2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1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2" name="Google Shape;382;p11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F3C257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85" name="Google Shape;385;p11">
            <a:hlinkClick r:id="rId2" action="ppaction://hlinksldjump"/>
          </p:cNvPr>
          <p:cNvSpPr/>
          <p:nvPr/>
        </p:nvSpPr>
        <p:spPr>
          <a:xfrm>
            <a:off x="9455450" y="646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7B949993-9F4E-4D41-9A8C-CB6FC0DE8D41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9">
  <p:cSld name="CUSTOM_14_1_1_1_1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2"/>
          <p:cNvSpPr/>
          <p:nvPr/>
        </p:nvSpPr>
        <p:spPr>
          <a:xfrm>
            <a:off x="165350" y="5991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2"/>
          <p:cNvSpPr txBox="1">
            <a:spLocks noGrp="1"/>
          </p:cNvSpPr>
          <p:nvPr>
            <p:ph type="title"/>
          </p:nvPr>
        </p:nvSpPr>
        <p:spPr>
          <a:xfrm>
            <a:off x="394550" y="753525"/>
            <a:ext cx="7551000" cy="933600"/>
          </a:xfrm>
          <a:prstGeom prst="rect">
            <a:avLst/>
          </a:prstGeom>
          <a:solidFill>
            <a:srgbClr val="20A4BD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2"/>
          <p:cNvSpPr txBox="1">
            <a:spLocks noGrp="1"/>
          </p:cNvSpPr>
          <p:nvPr>
            <p:ph type="body" idx="1"/>
          </p:nvPr>
        </p:nvSpPr>
        <p:spPr>
          <a:xfrm>
            <a:off x="394550" y="1888525"/>
            <a:ext cx="8750400" cy="4270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92" name="Google Shape;392;p12"/>
          <p:cNvGrpSpPr/>
          <p:nvPr/>
        </p:nvGrpSpPr>
        <p:grpSpPr>
          <a:xfrm>
            <a:off x="7947742" y="508872"/>
            <a:ext cx="1327007" cy="1422918"/>
            <a:chOff x="10462342" y="-24528"/>
            <a:chExt cx="1327007" cy="1422918"/>
          </a:xfrm>
        </p:grpSpPr>
        <p:sp>
          <p:nvSpPr>
            <p:cNvPr id="393" name="Google Shape;393;p12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2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5" name="Google Shape;395;p12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96" name="Google Shape;396;p12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0A4B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12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398;p12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99" name="Google Shape;399;p12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0A4B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12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1" name="Google Shape;401;p12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12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2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20A4BD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404" name="Google Shape;404;p12">
            <a:hlinkClick r:id="rId2" action="ppaction://hlinksldjump"/>
          </p:cNvPr>
          <p:cNvSpPr/>
          <p:nvPr/>
        </p:nvSpPr>
        <p:spPr>
          <a:xfrm>
            <a:off x="8160050" y="646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B89ECEC2-893F-4FE6-8065-6CD5733B9EAC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10">
  <p:cSld name="CUSTOM_14_1_1_1_1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3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3"/>
          <p:cNvSpPr/>
          <p:nvPr/>
        </p:nvSpPr>
        <p:spPr>
          <a:xfrm>
            <a:off x="2832350" y="903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3"/>
          <p:cNvSpPr txBox="1">
            <a:spLocks noGrp="1"/>
          </p:cNvSpPr>
          <p:nvPr>
            <p:ph type="title"/>
          </p:nvPr>
        </p:nvSpPr>
        <p:spPr>
          <a:xfrm>
            <a:off x="3061550" y="1058325"/>
            <a:ext cx="7551000" cy="933600"/>
          </a:xfrm>
          <a:prstGeom prst="rect">
            <a:avLst/>
          </a:prstGeom>
          <a:solidFill>
            <a:srgbClr val="D84054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body" idx="1"/>
          </p:nvPr>
        </p:nvSpPr>
        <p:spPr>
          <a:xfrm>
            <a:off x="3061550" y="2193325"/>
            <a:ext cx="8750400" cy="419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411" name="Google Shape;411;p13"/>
          <p:cNvGrpSpPr/>
          <p:nvPr/>
        </p:nvGrpSpPr>
        <p:grpSpPr>
          <a:xfrm>
            <a:off x="10614742" y="813672"/>
            <a:ext cx="1327007" cy="1422918"/>
            <a:chOff x="10462342" y="-24528"/>
            <a:chExt cx="1327007" cy="1422918"/>
          </a:xfrm>
        </p:grpSpPr>
        <p:sp>
          <p:nvSpPr>
            <p:cNvPr id="412" name="Google Shape;412;p13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4" name="Google Shape;414;p13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415" name="Google Shape;415;p13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D8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7" name="Google Shape;417;p13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418" name="Google Shape;418;p13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D8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0" name="Google Shape;420;p13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D84054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423" name="Google Shape;423;p13">
            <a:hlinkClick r:id="rId2" action="ppaction://hlinksldjump"/>
          </p:cNvPr>
          <p:cNvSpPr/>
          <p:nvPr/>
        </p:nvSpPr>
        <p:spPr>
          <a:xfrm>
            <a:off x="10827050" y="951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391F2FDF-5F81-445F-9CE9-A1A9C7FC2553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11">
  <p:cSld name="CUSTOM_14_1_1_1_1_1_1_1_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4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4"/>
          <p:cNvSpPr/>
          <p:nvPr/>
        </p:nvSpPr>
        <p:spPr>
          <a:xfrm>
            <a:off x="1536950" y="903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4"/>
          <p:cNvSpPr txBox="1">
            <a:spLocks noGrp="1"/>
          </p:cNvSpPr>
          <p:nvPr>
            <p:ph type="title"/>
          </p:nvPr>
        </p:nvSpPr>
        <p:spPr>
          <a:xfrm>
            <a:off x="1766150" y="1058325"/>
            <a:ext cx="7551000" cy="933600"/>
          </a:xfrm>
          <a:prstGeom prst="rect">
            <a:avLst/>
          </a:prstGeom>
          <a:solidFill>
            <a:srgbClr val="65BD1E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4"/>
          <p:cNvSpPr txBox="1">
            <a:spLocks noGrp="1"/>
          </p:cNvSpPr>
          <p:nvPr>
            <p:ph type="body" idx="1"/>
          </p:nvPr>
        </p:nvSpPr>
        <p:spPr>
          <a:xfrm>
            <a:off x="1766150" y="2193325"/>
            <a:ext cx="8750400" cy="423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430" name="Google Shape;430;p14"/>
          <p:cNvGrpSpPr/>
          <p:nvPr/>
        </p:nvGrpSpPr>
        <p:grpSpPr>
          <a:xfrm>
            <a:off x="9319342" y="813672"/>
            <a:ext cx="1327007" cy="1422918"/>
            <a:chOff x="10462342" y="-24528"/>
            <a:chExt cx="1327007" cy="1422918"/>
          </a:xfrm>
        </p:grpSpPr>
        <p:sp>
          <p:nvSpPr>
            <p:cNvPr id="431" name="Google Shape;431;p14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3" name="Google Shape;433;p14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434" name="Google Shape;434;p14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65BD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14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6" name="Google Shape;436;p14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437" name="Google Shape;437;p14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65BD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4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9" name="Google Shape;439;p14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65BD1E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442" name="Google Shape;442;p14">
            <a:hlinkClick r:id="rId2" action="ppaction://hlinksldjump"/>
          </p:cNvPr>
          <p:cNvSpPr/>
          <p:nvPr/>
        </p:nvSpPr>
        <p:spPr>
          <a:xfrm>
            <a:off x="9531650" y="951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EFEB69EB-3E87-4F92-9781-D3C7002A9060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12">
  <p:cSld name="CUSTOM_14_1_1_1_1_1_1_1_1_1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5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5"/>
          <p:cNvSpPr/>
          <p:nvPr/>
        </p:nvSpPr>
        <p:spPr>
          <a:xfrm>
            <a:off x="165350" y="903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394550" y="1058325"/>
            <a:ext cx="7551000" cy="933600"/>
          </a:xfrm>
          <a:prstGeom prst="rect">
            <a:avLst/>
          </a:prstGeom>
          <a:solidFill>
            <a:srgbClr val="2EA1E6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5"/>
          <p:cNvSpPr txBox="1">
            <a:spLocks noGrp="1"/>
          </p:cNvSpPr>
          <p:nvPr>
            <p:ph type="body" idx="1"/>
          </p:nvPr>
        </p:nvSpPr>
        <p:spPr>
          <a:xfrm>
            <a:off x="394550" y="2193325"/>
            <a:ext cx="8750400" cy="4180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449" name="Google Shape;449;p15"/>
          <p:cNvGrpSpPr/>
          <p:nvPr/>
        </p:nvGrpSpPr>
        <p:grpSpPr>
          <a:xfrm>
            <a:off x="7947742" y="813672"/>
            <a:ext cx="1327007" cy="1422918"/>
            <a:chOff x="10462342" y="-24528"/>
            <a:chExt cx="1327007" cy="1422918"/>
          </a:xfrm>
        </p:grpSpPr>
        <p:sp>
          <p:nvSpPr>
            <p:cNvPr id="450" name="Google Shape;450;p15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2" name="Google Shape;452;p15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453" name="Google Shape;453;p15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EA1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5" name="Google Shape;455;p15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456" name="Google Shape;456;p15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EA1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8" name="Google Shape;458;p15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2EA1E6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461" name="Google Shape;461;p15">
            <a:hlinkClick r:id="rId2" action="ppaction://hlinksldjump"/>
          </p:cNvPr>
          <p:cNvSpPr/>
          <p:nvPr/>
        </p:nvSpPr>
        <p:spPr>
          <a:xfrm>
            <a:off x="8160050" y="951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998149E9-A41E-4E74-B1B7-147C2205FD10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ADED49-D3A0-4E01-81ED-90F275E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EC4227-4475-45AD-BB20-5530D42B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193C36-1D68-4B50-B5B5-9A11AEB3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20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ADED49-D3A0-4E01-81ED-90F275E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EC4227-4475-45AD-BB20-5530D42B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193C36-1D68-4B50-B5B5-9A11AEB3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30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ADED49-D3A0-4E01-81ED-90F275E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EC4227-4475-45AD-BB20-5530D42B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193C36-1D68-4B50-B5B5-9A11AEB3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86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48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ttons">
  <p:cSld name="CUSTOM_15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">
            <a:hlinkClick r:id="rId2" action="ppaction://hlinksldjump"/>
          </p:cNvPr>
          <p:cNvSpPr/>
          <p:nvPr/>
        </p:nvSpPr>
        <p:spPr>
          <a:xfrm>
            <a:off x="447900" y="2622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">
            <a:hlinkClick r:id="rId3" action="ppaction://hlinksldjump"/>
          </p:cNvPr>
          <p:cNvSpPr/>
          <p:nvPr/>
        </p:nvSpPr>
        <p:spPr>
          <a:xfrm>
            <a:off x="4342650" y="31627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">
            <a:hlinkClick r:id="rId4" action="ppaction://hlinksldjump"/>
          </p:cNvPr>
          <p:cNvSpPr/>
          <p:nvPr/>
        </p:nvSpPr>
        <p:spPr>
          <a:xfrm>
            <a:off x="8237400" y="31627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">
            <a:hlinkClick r:id="rId5" action="ppaction://hlinksldjump"/>
          </p:cNvPr>
          <p:cNvSpPr/>
          <p:nvPr/>
        </p:nvSpPr>
        <p:spPr>
          <a:xfrm>
            <a:off x="4479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">
            <a:hlinkClick r:id="rId6" action="ppaction://hlinksldjump"/>
          </p:cNvPr>
          <p:cNvSpPr/>
          <p:nvPr/>
        </p:nvSpPr>
        <p:spPr>
          <a:xfrm>
            <a:off x="43341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>
            <a:hlinkClick r:id="rId7" action="ppaction://hlinksldjump"/>
          </p:cNvPr>
          <p:cNvSpPr/>
          <p:nvPr/>
        </p:nvSpPr>
        <p:spPr>
          <a:xfrm>
            <a:off x="82203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>
            <a:hlinkClick r:id="rId8" action="ppaction://hlinksldjump"/>
          </p:cNvPr>
          <p:cNvSpPr/>
          <p:nvPr/>
        </p:nvSpPr>
        <p:spPr>
          <a:xfrm>
            <a:off x="4479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>
            <a:hlinkClick r:id="rId9" action="ppaction://hlinksldjump"/>
          </p:cNvPr>
          <p:cNvSpPr/>
          <p:nvPr/>
        </p:nvSpPr>
        <p:spPr>
          <a:xfrm>
            <a:off x="43341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>
            <a:hlinkClick r:id="rId10" action="ppaction://hlinksldjump"/>
          </p:cNvPr>
          <p:cNvSpPr/>
          <p:nvPr/>
        </p:nvSpPr>
        <p:spPr>
          <a:xfrm>
            <a:off x="82203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>
            <a:hlinkClick r:id="rId11" action="ppaction://hlinksldjump"/>
          </p:cNvPr>
          <p:cNvSpPr/>
          <p:nvPr/>
        </p:nvSpPr>
        <p:spPr>
          <a:xfrm>
            <a:off x="4479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">
            <a:hlinkClick r:id="rId12" action="ppaction://hlinksldjump"/>
          </p:cNvPr>
          <p:cNvSpPr/>
          <p:nvPr/>
        </p:nvSpPr>
        <p:spPr>
          <a:xfrm>
            <a:off x="43341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">
            <a:hlinkClick r:id="rId13" action="ppaction://hlinksldjump"/>
          </p:cNvPr>
          <p:cNvSpPr/>
          <p:nvPr/>
        </p:nvSpPr>
        <p:spPr>
          <a:xfrm>
            <a:off x="82965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1">
  <p:cSld name="CUSTOM_14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"/>
          <p:cNvSpPr/>
          <p:nvPr/>
        </p:nvSpPr>
        <p:spPr>
          <a:xfrm>
            <a:off x="2832350" y="141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"/>
          <p:cNvSpPr txBox="1">
            <a:spLocks noGrp="1"/>
          </p:cNvSpPr>
          <p:nvPr>
            <p:ph type="title"/>
          </p:nvPr>
        </p:nvSpPr>
        <p:spPr>
          <a:xfrm>
            <a:off x="3061550" y="296325"/>
            <a:ext cx="7553100" cy="933600"/>
          </a:xfrm>
          <a:prstGeom prst="rect">
            <a:avLst/>
          </a:prstGeom>
          <a:solidFill>
            <a:srgbClr val="4E4A97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endParaRPr/>
          </a:p>
        </p:txBody>
      </p:sp>
      <p:sp>
        <p:nvSpPr>
          <p:cNvPr id="239" name="Google Shape;239;p4"/>
          <p:cNvSpPr txBox="1">
            <a:spLocks noGrp="1"/>
          </p:cNvSpPr>
          <p:nvPr>
            <p:ph type="body" idx="1"/>
          </p:nvPr>
        </p:nvSpPr>
        <p:spPr>
          <a:xfrm>
            <a:off x="3061550" y="1431325"/>
            <a:ext cx="8750400" cy="4159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40" name="Google Shape;240;p4"/>
          <p:cNvGrpSpPr/>
          <p:nvPr/>
        </p:nvGrpSpPr>
        <p:grpSpPr>
          <a:xfrm>
            <a:off x="10614742" y="-24528"/>
            <a:ext cx="1327007" cy="1422918"/>
            <a:chOff x="10462342" y="-24528"/>
            <a:chExt cx="1327007" cy="1422918"/>
          </a:xfrm>
        </p:grpSpPr>
        <p:sp>
          <p:nvSpPr>
            <p:cNvPr id="241" name="Google Shape;241;p4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3" name="Google Shape;243;p4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244" name="Google Shape;244;p4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4E4A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" name="Google Shape;246;p4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247" name="Google Shape;247;p4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4E4A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9" name="Google Shape;249;p4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4E4A97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252" name="Google Shape;252;p4">
            <a:hlinkClick r:id="rId2" action="ppaction://hlinksldjump"/>
          </p:cNvPr>
          <p:cNvSpPr/>
          <p:nvPr/>
        </p:nvSpPr>
        <p:spPr>
          <a:xfrm>
            <a:off x="10827050" y="189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"/>
          <p:cNvSpPr txBox="1"/>
          <p:nvPr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2">
  <p:cSld name="CUSTOM_14_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5"/>
          <p:cNvSpPr/>
          <p:nvPr/>
        </p:nvSpPr>
        <p:spPr>
          <a:xfrm>
            <a:off x="1536950" y="141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title"/>
          </p:nvPr>
        </p:nvSpPr>
        <p:spPr>
          <a:xfrm>
            <a:off x="1766150" y="296325"/>
            <a:ext cx="7553100" cy="933600"/>
          </a:xfrm>
          <a:prstGeom prst="rect">
            <a:avLst/>
          </a:prstGeom>
          <a:solidFill>
            <a:srgbClr val="F26B90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body" idx="1"/>
          </p:nvPr>
        </p:nvSpPr>
        <p:spPr>
          <a:xfrm>
            <a:off x="1766150" y="1431325"/>
            <a:ext cx="8750400" cy="418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59" name="Google Shape;259;p5"/>
          <p:cNvGrpSpPr/>
          <p:nvPr/>
        </p:nvGrpSpPr>
        <p:grpSpPr>
          <a:xfrm>
            <a:off x="9319342" y="-24528"/>
            <a:ext cx="1327007" cy="1422918"/>
            <a:chOff x="10462342" y="-24528"/>
            <a:chExt cx="1327007" cy="1422918"/>
          </a:xfrm>
        </p:grpSpPr>
        <p:sp>
          <p:nvSpPr>
            <p:cNvPr id="260" name="Google Shape;260;p5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2" name="Google Shape;262;p5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263" name="Google Shape;263;p5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26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" name="Google Shape;265;p5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266" name="Google Shape;266;p5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26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8" name="Google Shape;268;p5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F26B90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271" name="Google Shape;271;p5">
            <a:hlinkClick r:id="rId2" action="ppaction://hlinksldjump"/>
          </p:cNvPr>
          <p:cNvSpPr/>
          <p:nvPr/>
        </p:nvSpPr>
        <p:spPr>
          <a:xfrm>
            <a:off x="9531650" y="189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53;p4">
            <a:extLst>
              <a:ext uri="{FF2B5EF4-FFF2-40B4-BE49-F238E27FC236}">
                <a16:creationId xmlns:a16="http://schemas.microsoft.com/office/drawing/2014/main" id="{C7BBB157-A48B-40EF-9508-2C54F19C23C3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3">
  <p:cSld name="CUSTOM_14_2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6"/>
          <p:cNvSpPr/>
          <p:nvPr/>
        </p:nvSpPr>
        <p:spPr>
          <a:xfrm>
            <a:off x="165350" y="141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6"/>
          <p:cNvSpPr txBox="1">
            <a:spLocks noGrp="1"/>
          </p:cNvSpPr>
          <p:nvPr>
            <p:ph type="title"/>
          </p:nvPr>
        </p:nvSpPr>
        <p:spPr>
          <a:xfrm>
            <a:off x="394550" y="296325"/>
            <a:ext cx="7553100" cy="933600"/>
          </a:xfrm>
          <a:prstGeom prst="rect">
            <a:avLst/>
          </a:prstGeom>
          <a:solidFill>
            <a:srgbClr val="25BD93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"/>
          <p:cNvSpPr txBox="1">
            <a:spLocks noGrp="1"/>
          </p:cNvSpPr>
          <p:nvPr>
            <p:ph type="body" idx="1"/>
          </p:nvPr>
        </p:nvSpPr>
        <p:spPr>
          <a:xfrm>
            <a:off x="394550" y="1431325"/>
            <a:ext cx="8750400" cy="419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78" name="Google Shape;278;p6"/>
          <p:cNvGrpSpPr/>
          <p:nvPr/>
        </p:nvGrpSpPr>
        <p:grpSpPr>
          <a:xfrm>
            <a:off x="7947742" y="-24528"/>
            <a:ext cx="1327007" cy="1422918"/>
            <a:chOff x="10462342" y="-24528"/>
            <a:chExt cx="1327007" cy="1422918"/>
          </a:xfrm>
        </p:grpSpPr>
        <p:sp>
          <p:nvSpPr>
            <p:cNvPr id="279" name="Google Shape;279;p6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1" name="Google Shape;281;p6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282" name="Google Shape;282;p6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5BD9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" name="Google Shape;284;p6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285" name="Google Shape;285;p6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5BD9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7" name="Google Shape;287;p6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25BD93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290" name="Google Shape;290;p6">
            <a:hlinkClick r:id="rId2" action="ppaction://hlinksldjump"/>
          </p:cNvPr>
          <p:cNvSpPr/>
          <p:nvPr/>
        </p:nvSpPr>
        <p:spPr>
          <a:xfrm>
            <a:off x="8160050" y="189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F215297D-8028-4BC3-8576-E9E6D018C294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4">
  <p:cSld name="CUSTOM_14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/>
          <p:nvPr/>
        </p:nvSpPr>
        <p:spPr>
          <a:xfrm>
            <a:off x="2832350" y="4467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title"/>
          </p:nvPr>
        </p:nvSpPr>
        <p:spPr>
          <a:xfrm>
            <a:off x="3061550" y="601125"/>
            <a:ext cx="7551000" cy="933600"/>
          </a:xfrm>
          <a:prstGeom prst="rect">
            <a:avLst/>
          </a:prstGeom>
          <a:solidFill>
            <a:srgbClr val="983967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7"/>
          <p:cNvSpPr txBox="1">
            <a:spLocks noGrp="1"/>
          </p:cNvSpPr>
          <p:nvPr>
            <p:ph type="body" idx="1"/>
          </p:nvPr>
        </p:nvSpPr>
        <p:spPr>
          <a:xfrm>
            <a:off x="3061550" y="1736125"/>
            <a:ext cx="8750400" cy="417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97" name="Google Shape;297;p7"/>
          <p:cNvGrpSpPr/>
          <p:nvPr/>
        </p:nvGrpSpPr>
        <p:grpSpPr>
          <a:xfrm>
            <a:off x="10614742" y="356472"/>
            <a:ext cx="1327007" cy="1422918"/>
            <a:chOff x="10462342" y="-24528"/>
            <a:chExt cx="1327007" cy="1422918"/>
          </a:xfrm>
        </p:grpSpPr>
        <p:sp>
          <p:nvSpPr>
            <p:cNvPr id="298" name="Google Shape;298;p7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0" name="Google Shape;300;p7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01" name="Google Shape;301;p7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98396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" name="Google Shape;303;p7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04" name="Google Shape;304;p7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98396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7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6" name="Google Shape;306;p7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983967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09" name="Google Shape;309;p7">
            <a:hlinkClick r:id="rId2" action="ppaction://hlinksldjump"/>
          </p:cNvPr>
          <p:cNvSpPr/>
          <p:nvPr/>
        </p:nvSpPr>
        <p:spPr>
          <a:xfrm>
            <a:off x="10827050" y="4941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D75AEB74-9E2D-4D0A-8DBB-0388EFDFE83E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5">
  <p:cSld name="CUSTOM_14_1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8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8"/>
          <p:cNvSpPr/>
          <p:nvPr/>
        </p:nvSpPr>
        <p:spPr>
          <a:xfrm>
            <a:off x="1536950" y="4467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8"/>
          <p:cNvSpPr txBox="1">
            <a:spLocks noGrp="1"/>
          </p:cNvSpPr>
          <p:nvPr>
            <p:ph type="title"/>
          </p:nvPr>
        </p:nvSpPr>
        <p:spPr>
          <a:xfrm>
            <a:off x="1766150" y="601125"/>
            <a:ext cx="7551000" cy="933600"/>
          </a:xfrm>
          <a:prstGeom prst="rect">
            <a:avLst/>
          </a:prstGeom>
          <a:solidFill>
            <a:srgbClr val="F3862B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8"/>
          <p:cNvSpPr txBox="1">
            <a:spLocks noGrp="1"/>
          </p:cNvSpPr>
          <p:nvPr>
            <p:ph type="body" idx="1"/>
          </p:nvPr>
        </p:nvSpPr>
        <p:spPr>
          <a:xfrm>
            <a:off x="1766150" y="1736125"/>
            <a:ext cx="8750400" cy="423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16" name="Google Shape;316;p8"/>
          <p:cNvGrpSpPr/>
          <p:nvPr/>
        </p:nvGrpSpPr>
        <p:grpSpPr>
          <a:xfrm>
            <a:off x="9319342" y="280272"/>
            <a:ext cx="1327007" cy="1422918"/>
            <a:chOff x="10462342" y="-24528"/>
            <a:chExt cx="1327007" cy="1422918"/>
          </a:xfrm>
        </p:grpSpPr>
        <p:sp>
          <p:nvSpPr>
            <p:cNvPr id="317" name="Google Shape;317;p8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9" name="Google Shape;319;p8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20" name="Google Shape;320;p8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386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8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" name="Google Shape;322;p8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23" name="Google Shape;323;p8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386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8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5" name="Google Shape;325;p8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F3862B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28" name="Google Shape;328;p8">
            <a:hlinkClick r:id="rId2" action="ppaction://hlinksldjump"/>
          </p:cNvPr>
          <p:cNvSpPr/>
          <p:nvPr/>
        </p:nvSpPr>
        <p:spPr>
          <a:xfrm>
            <a:off x="9531650" y="4179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695FD79B-8A70-438B-9A34-83FC23CF06E6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6">
  <p:cSld name="CUSTOM_14_1_1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9"/>
          <p:cNvSpPr/>
          <p:nvPr/>
        </p:nvSpPr>
        <p:spPr>
          <a:xfrm>
            <a:off x="165350" y="4467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9"/>
          <p:cNvSpPr txBox="1">
            <a:spLocks noGrp="1"/>
          </p:cNvSpPr>
          <p:nvPr>
            <p:ph type="title"/>
          </p:nvPr>
        </p:nvSpPr>
        <p:spPr>
          <a:xfrm>
            <a:off x="394550" y="601125"/>
            <a:ext cx="7551000" cy="933600"/>
          </a:xfrm>
          <a:prstGeom prst="rect">
            <a:avLst/>
          </a:prstGeom>
          <a:solidFill>
            <a:srgbClr val="02864A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9"/>
          <p:cNvSpPr txBox="1">
            <a:spLocks noGrp="1"/>
          </p:cNvSpPr>
          <p:nvPr>
            <p:ph type="body" idx="1"/>
          </p:nvPr>
        </p:nvSpPr>
        <p:spPr>
          <a:xfrm>
            <a:off x="394550" y="1736125"/>
            <a:ext cx="8750400" cy="418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35" name="Google Shape;335;p9"/>
          <p:cNvGrpSpPr/>
          <p:nvPr/>
        </p:nvGrpSpPr>
        <p:grpSpPr>
          <a:xfrm>
            <a:off x="7947742" y="356472"/>
            <a:ext cx="1327007" cy="1422918"/>
            <a:chOff x="10462342" y="-24528"/>
            <a:chExt cx="1327007" cy="1422918"/>
          </a:xfrm>
        </p:grpSpPr>
        <p:sp>
          <p:nvSpPr>
            <p:cNvPr id="336" name="Google Shape;336;p9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02864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" name="Google Shape;341;p9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42" name="Google Shape;342;p9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02864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9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4" name="Google Shape;344;p9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02864A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47" name="Google Shape;347;p9">
            <a:hlinkClick r:id="rId2" action="ppaction://hlinksldjump"/>
          </p:cNvPr>
          <p:cNvSpPr/>
          <p:nvPr/>
        </p:nvSpPr>
        <p:spPr>
          <a:xfrm>
            <a:off x="8160050" y="4941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9DE4B3FE-FD21-4568-96A9-0F1825499196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7">
  <p:cSld name="CUSTOM_14_1_1_1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0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0"/>
          <p:cNvSpPr/>
          <p:nvPr/>
        </p:nvSpPr>
        <p:spPr>
          <a:xfrm>
            <a:off x="2832350" y="5991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0"/>
          <p:cNvSpPr txBox="1">
            <a:spLocks noGrp="1"/>
          </p:cNvSpPr>
          <p:nvPr>
            <p:ph type="title"/>
          </p:nvPr>
        </p:nvSpPr>
        <p:spPr>
          <a:xfrm>
            <a:off x="3061550" y="753525"/>
            <a:ext cx="7551000" cy="933600"/>
          </a:xfrm>
          <a:prstGeom prst="rect">
            <a:avLst/>
          </a:prstGeom>
          <a:solidFill>
            <a:srgbClr val="D397F7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0"/>
          <p:cNvSpPr txBox="1">
            <a:spLocks noGrp="1"/>
          </p:cNvSpPr>
          <p:nvPr>
            <p:ph type="body" idx="1"/>
          </p:nvPr>
        </p:nvSpPr>
        <p:spPr>
          <a:xfrm>
            <a:off x="3061550" y="1888525"/>
            <a:ext cx="8750400" cy="419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54" name="Google Shape;354;p10"/>
          <p:cNvGrpSpPr/>
          <p:nvPr/>
        </p:nvGrpSpPr>
        <p:grpSpPr>
          <a:xfrm>
            <a:off x="10614742" y="508872"/>
            <a:ext cx="1327007" cy="1422918"/>
            <a:chOff x="10462342" y="-24528"/>
            <a:chExt cx="1327007" cy="1422918"/>
          </a:xfrm>
        </p:grpSpPr>
        <p:sp>
          <p:nvSpPr>
            <p:cNvPr id="355" name="Google Shape;355;p10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" name="Google Shape;357;p10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58" name="Google Shape;358;p10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D39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0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10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61" name="Google Shape;361;p10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D39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0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3" name="Google Shape;363;p10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D397F7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66" name="Google Shape;366;p10">
            <a:hlinkClick r:id="rId2" action="ppaction://hlinksldjump"/>
          </p:cNvPr>
          <p:cNvSpPr/>
          <p:nvPr/>
        </p:nvSpPr>
        <p:spPr>
          <a:xfrm>
            <a:off x="10827050" y="646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4AB3DA72-E3BD-435A-9159-35004EC78985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Catamaran Medium"/>
              <a:buChar char="●"/>
              <a:defRPr sz="24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○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■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●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○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■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●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○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Catamaran Medium"/>
              <a:buChar char="■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4344933" y="3627734"/>
            <a:ext cx="3463464" cy="1393223"/>
            <a:chOff x="138304" y="5266745"/>
            <a:chExt cx="3766682" cy="1515196"/>
          </a:xfrm>
        </p:grpSpPr>
        <p:sp>
          <p:nvSpPr>
            <p:cNvPr id="10" name="Google Shape;1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13" name="Google Shape;1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F3C2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1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F3C2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1"/>
          <p:cNvGrpSpPr/>
          <p:nvPr/>
        </p:nvGrpSpPr>
        <p:grpSpPr>
          <a:xfrm>
            <a:off x="4344933" y="5304345"/>
            <a:ext cx="3463464" cy="1393223"/>
            <a:chOff x="138304" y="5266745"/>
            <a:chExt cx="3766682" cy="1515196"/>
          </a:xfrm>
        </p:grpSpPr>
        <p:sp>
          <p:nvSpPr>
            <p:cNvPr id="20" name="Google Shape;2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oogle Shape;2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23" name="Google Shape;2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65BD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65BD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1"/>
          <p:cNvGrpSpPr/>
          <p:nvPr/>
        </p:nvGrpSpPr>
        <p:grpSpPr>
          <a:xfrm>
            <a:off x="8260503" y="273037"/>
            <a:ext cx="3463464" cy="1393223"/>
            <a:chOff x="138304" y="5266745"/>
            <a:chExt cx="3766682" cy="1515196"/>
          </a:xfrm>
        </p:grpSpPr>
        <p:sp>
          <p:nvSpPr>
            <p:cNvPr id="30" name="Google Shape;3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" name="Google Shape;3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33" name="Google Shape;3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25BD9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" name="Google Shape;3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5BD9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1"/>
          <p:cNvGrpSpPr/>
          <p:nvPr/>
        </p:nvGrpSpPr>
        <p:grpSpPr>
          <a:xfrm>
            <a:off x="8260503" y="3626643"/>
            <a:ext cx="3463464" cy="1393223"/>
            <a:chOff x="138304" y="5266745"/>
            <a:chExt cx="3766682" cy="1515196"/>
          </a:xfrm>
        </p:grpSpPr>
        <p:sp>
          <p:nvSpPr>
            <p:cNvPr id="40" name="Google Shape;4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" name="Google Shape;4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43" name="Google Shape;4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20A4B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" name="Google Shape;4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0A4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1"/>
          <p:cNvGrpSpPr/>
          <p:nvPr/>
        </p:nvGrpSpPr>
        <p:grpSpPr>
          <a:xfrm>
            <a:off x="8260503" y="5303445"/>
            <a:ext cx="3463464" cy="1393223"/>
            <a:chOff x="138304" y="5266745"/>
            <a:chExt cx="3766682" cy="1515196"/>
          </a:xfrm>
        </p:grpSpPr>
        <p:sp>
          <p:nvSpPr>
            <p:cNvPr id="50" name="Google Shape;5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53" name="Google Shape;5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2EA1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" name="Google Shape;5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EA1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1"/>
          <p:cNvGrpSpPr/>
          <p:nvPr/>
        </p:nvGrpSpPr>
        <p:grpSpPr>
          <a:xfrm>
            <a:off x="8260503" y="1949840"/>
            <a:ext cx="3463464" cy="1393223"/>
            <a:chOff x="138304" y="5266745"/>
            <a:chExt cx="3766682" cy="1515196"/>
          </a:xfrm>
        </p:grpSpPr>
        <p:sp>
          <p:nvSpPr>
            <p:cNvPr id="60" name="Google Shape;6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6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2864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6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0286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1"/>
          <p:cNvGrpSpPr/>
          <p:nvPr/>
        </p:nvGrpSpPr>
        <p:grpSpPr>
          <a:xfrm>
            <a:off x="457086" y="1936971"/>
            <a:ext cx="3463464" cy="1393223"/>
            <a:chOff x="138304" y="5266745"/>
            <a:chExt cx="3766682" cy="1515196"/>
          </a:xfrm>
        </p:grpSpPr>
        <p:sp>
          <p:nvSpPr>
            <p:cNvPr id="70" name="Google Shape;7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" name="Google Shape;7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73" name="Google Shape;7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98396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" name="Google Shape;7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9839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1"/>
          <p:cNvGrpSpPr/>
          <p:nvPr/>
        </p:nvGrpSpPr>
        <p:grpSpPr>
          <a:xfrm>
            <a:off x="491372" y="261417"/>
            <a:ext cx="3463464" cy="1393223"/>
            <a:chOff x="138304" y="5266745"/>
            <a:chExt cx="3766682" cy="1515196"/>
          </a:xfrm>
        </p:grpSpPr>
        <p:sp>
          <p:nvSpPr>
            <p:cNvPr id="80" name="Google Shape;8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" name="Google Shape;8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83" name="Google Shape;8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4E4A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" name="Google Shape;8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4E4A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"/>
          <p:cNvGrpSpPr/>
          <p:nvPr/>
        </p:nvGrpSpPr>
        <p:grpSpPr>
          <a:xfrm>
            <a:off x="457086" y="3622342"/>
            <a:ext cx="3463464" cy="1393223"/>
            <a:chOff x="138304" y="5266745"/>
            <a:chExt cx="3766682" cy="1515196"/>
          </a:xfrm>
        </p:grpSpPr>
        <p:sp>
          <p:nvSpPr>
            <p:cNvPr id="90" name="Google Shape;9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" name="Google Shape;9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93" name="Google Shape;9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D39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9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D39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"/>
          <p:cNvGrpSpPr/>
          <p:nvPr/>
        </p:nvGrpSpPr>
        <p:grpSpPr>
          <a:xfrm>
            <a:off x="457086" y="5307712"/>
            <a:ext cx="3463464" cy="1393223"/>
            <a:chOff x="138304" y="5266745"/>
            <a:chExt cx="3766682" cy="1515196"/>
          </a:xfrm>
        </p:grpSpPr>
        <p:sp>
          <p:nvSpPr>
            <p:cNvPr id="100" name="Google Shape;10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" name="Google Shape;10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103" name="Google Shape;10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D8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D840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"/>
          <p:cNvGrpSpPr/>
          <p:nvPr/>
        </p:nvGrpSpPr>
        <p:grpSpPr>
          <a:xfrm>
            <a:off x="4344933" y="274510"/>
            <a:ext cx="3463464" cy="1393223"/>
            <a:chOff x="138304" y="5266745"/>
            <a:chExt cx="3766682" cy="1515196"/>
          </a:xfrm>
        </p:grpSpPr>
        <p:sp>
          <p:nvSpPr>
            <p:cNvPr id="110" name="Google Shape;11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" name="Google Shape;11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113" name="Google Shape;11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F26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" name="Google Shape;11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F26B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1"/>
          <p:cNvGrpSpPr/>
          <p:nvPr/>
        </p:nvGrpSpPr>
        <p:grpSpPr>
          <a:xfrm>
            <a:off x="4344933" y="1951122"/>
            <a:ext cx="3463464" cy="1393223"/>
            <a:chOff x="138304" y="5266745"/>
            <a:chExt cx="3766682" cy="1515196"/>
          </a:xfrm>
        </p:grpSpPr>
        <p:sp>
          <p:nvSpPr>
            <p:cNvPr id="120" name="Google Shape;12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123" name="Google Shape;12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F386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" name="Google Shape;12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F386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"/>
          <p:cNvSpPr/>
          <p:nvPr/>
        </p:nvSpPr>
        <p:spPr>
          <a:xfrm>
            <a:off x="862273" y="711699"/>
            <a:ext cx="434429" cy="312657"/>
          </a:xfrm>
          <a:custGeom>
            <a:avLst/>
            <a:gdLst/>
            <a:ahLst/>
            <a:cxnLst/>
            <a:rect l="l" t="t" r="r" b="b"/>
            <a:pathLst>
              <a:path w="11170" h="7442" extrusionOk="0">
                <a:moveTo>
                  <a:pt x="6240" y="0"/>
                </a:moveTo>
                <a:cubicBezTo>
                  <a:pt x="6189" y="0"/>
                  <a:pt x="6136" y="6"/>
                  <a:pt x="6085" y="19"/>
                </a:cubicBezTo>
                <a:lnTo>
                  <a:pt x="2498" y="822"/>
                </a:lnTo>
                <a:cubicBezTo>
                  <a:pt x="2373" y="858"/>
                  <a:pt x="2231" y="929"/>
                  <a:pt x="2124" y="1072"/>
                </a:cubicBezTo>
                <a:lnTo>
                  <a:pt x="999" y="2535"/>
                </a:lnTo>
                <a:lnTo>
                  <a:pt x="0" y="2535"/>
                </a:lnTo>
                <a:lnTo>
                  <a:pt x="0" y="6371"/>
                </a:lnTo>
                <a:lnTo>
                  <a:pt x="660" y="6371"/>
                </a:lnTo>
                <a:cubicBezTo>
                  <a:pt x="1606" y="6371"/>
                  <a:pt x="1677" y="7442"/>
                  <a:pt x="3462" y="7442"/>
                </a:cubicBezTo>
                <a:lnTo>
                  <a:pt x="5853" y="7442"/>
                </a:lnTo>
                <a:cubicBezTo>
                  <a:pt x="6281" y="7442"/>
                  <a:pt x="6638" y="7085"/>
                  <a:pt x="6638" y="6639"/>
                </a:cubicBezTo>
                <a:cubicBezTo>
                  <a:pt x="6638" y="6443"/>
                  <a:pt x="6566" y="6247"/>
                  <a:pt x="6441" y="6122"/>
                </a:cubicBezTo>
                <a:lnTo>
                  <a:pt x="6513" y="6122"/>
                </a:lnTo>
                <a:cubicBezTo>
                  <a:pt x="6959" y="6122"/>
                  <a:pt x="7316" y="5765"/>
                  <a:pt x="7316" y="5319"/>
                </a:cubicBezTo>
                <a:cubicBezTo>
                  <a:pt x="7316" y="5105"/>
                  <a:pt x="7227" y="4908"/>
                  <a:pt x="7084" y="4766"/>
                </a:cubicBezTo>
                <a:cubicBezTo>
                  <a:pt x="7441" y="4694"/>
                  <a:pt x="7708" y="4355"/>
                  <a:pt x="7708" y="3981"/>
                </a:cubicBezTo>
                <a:cubicBezTo>
                  <a:pt x="7708" y="3552"/>
                  <a:pt x="7351" y="3195"/>
                  <a:pt x="6905" y="3195"/>
                </a:cubicBezTo>
                <a:lnTo>
                  <a:pt x="10492" y="3195"/>
                </a:lnTo>
                <a:cubicBezTo>
                  <a:pt x="10866" y="3195"/>
                  <a:pt x="11170" y="2892"/>
                  <a:pt x="11170" y="2535"/>
                </a:cubicBezTo>
                <a:cubicBezTo>
                  <a:pt x="11170" y="2161"/>
                  <a:pt x="10866" y="1857"/>
                  <a:pt x="10492" y="1857"/>
                </a:cubicBezTo>
                <a:lnTo>
                  <a:pt x="3926" y="1857"/>
                </a:lnTo>
                <a:lnTo>
                  <a:pt x="6388" y="1322"/>
                </a:lnTo>
                <a:cubicBezTo>
                  <a:pt x="6745" y="1233"/>
                  <a:pt x="6977" y="876"/>
                  <a:pt x="6888" y="519"/>
                </a:cubicBezTo>
                <a:cubicBezTo>
                  <a:pt x="6827" y="214"/>
                  <a:pt x="6544" y="0"/>
                  <a:pt x="6240" y="0"/>
                </a:cubicBezTo>
                <a:close/>
              </a:path>
            </a:pathLst>
          </a:custGeom>
          <a:solidFill>
            <a:srgbClr val="4E4A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1"/>
          <p:cNvGrpSpPr/>
          <p:nvPr/>
        </p:nvGrpSpPr>
        <p:grpSpPr>
          <a:xfrm>
            <a:off x="822960" y="2340864"/>
            <a:ext cx="477522" cy="446455"/>
            <a:chOff x="968775" y="1180050"/>
            <a:chExt cx="262750" cy="262775"/>
          </a:xfrm>
        </p:grpSpPr>
        <p:sp>
          <p:nvSpPr>
            <p:cNvPr id="131" name="Google Shape;131;p1"/>
            <p:cNvSpPr/>
            <p:nvPr/>
          </p:nvSpPr>
          <p:spPr>
            <a:xfrm>
              <a:off x="1061550" y="1180050"/>
              <a:ext cx="169975" cy="169550"/>
            </a:xfrm>
            <a:custGeom>
              <a:avLst/>
              <a:gdLst/>
              <a:ahLst/>
              <a:cxnLst/>
              <a:rect l="l" t="t" r="r" b="b"/>
              <a:pathLst>
                <a:path w="6799" h="6782" extrusionOk="0">
                  <a:moveTo>
                    <a:pt x="5478" y="1"/>
                  </a:moveTo>
                  <a:lnTo>
                    <a:pt x="4015" y="1464"/>
                  </a:lnTo>
                  <a:lnTo>
                    <a:pt x="4086" y="2160"/>
                  </a:lnTo>
                  <a:lnTo>
                    <a:pt x="1963" y="4283"/>
                  </a:lnTo>
                  <a:cubicBezTo>
                    <a:pt x="1785" y="4194"/>
                    <a:pt x="1571" y="4122"/>
                    <a:pt x="1339" y="4122"/>
                  </a:cubicBezTo>
                  <a:cubicBezTo>
                    <a:pt x="607" y="4122"/>
                    <a:pt x="1" y="4729"/>
                    <a:pt x="1" y="5461"/>
                  </a:cubicBezTo>
                  <a:cubicBezTo>
                    <a:pt x="1" y="6192"/>
                    <a:pt x="607" y="6781"/>
                    <a:pt x="1339" y="6781"/>
                  </a:cubicBezTo>
                  <a:cubicBezTo>
                    <a:pt x="2070" y="6781"/>
                    <a:pt x="2677" y="6192"/>
                    <a:pt x="2677" y="5461"/>
                  </a:cubicBezTo>
                  <a:cubicBezTo>
                    <a:pt x="2677" y="5229"/>
                    <a:pt x="2606" y="5032"/>
                    <a:pt x="2516" y="4854"/>
                  </a:cubicBezTo>
                  <a:lnTo>
                    <a:pt x="4657" y="2713"/>
                  </a:lnTo>
                  <a:lnTo>
                    <a:pt x="5335" y="2784"/>
                  </a:lnTo>
                  <a:lnTo>
                    <a:pt x="6799" y="1321"/>
                  </a:lnTo>
                  <a:lnTo>
                    <a:pt x="5603" y="1196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9839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968775" y="1189875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50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50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4193"/>
                    <a:pt x="9903" y="3390"/>
                    <a:pt x="9510" y="2695"/>
                  </a:cubicBezTo>
                  <a:lnTo>
                    <a:pt x="9421" y="2766"/>
                  </a:lnTo>
                  <a:lnTo>
                    <a:pt x="9243" y="2962"/>
                  </a:lnTo>
                  <a:lnTo>
                    <a:pt x="9011" y="2927"/>
                  </a:lnTo>
                  <a:lnTo>
                    <a:pt x="8725" y="2891"/>
                  </a:lnTo>
                  <a:lnTo>
                    <a:pt x="8725" y="2891"/>
                  </a:lnTo>
                  <a:cubicBezTo>
                    <a:pt x="9100" y="3533"/>
                    <a:pt x="9314" y="4265"/>
                    <a:pt x="9314" y="5068"/>
                  </a:cubicBezTo>
                  <a:cubicBezTo>
                    <a:pt x="9314" y="7405"/>
                    <a:pt x="7405" y="9314"/>
                    <a:pt x="5050" y="9314"/>
                  </a:cubicBezTo>
                  <a:cubicBezTo>
                    <a:pt x="2712" y="9314"/>
                    <a:pt x="803" y="7405"/>
                    <a:pt x="803" y="5068"/>
                  </a:cubicBezTo>
                  <a:cubicBezTo>
                    <a:pt x="803" y="2730"/>
                    <a:pt x="2712" y="803"/>
                    <a:pt x="5050" y="803"/>
                  </a:cubicBezTo>
                  <a:cubicBezTo>
                    <a:pt x="5853" y="803"/>
                    <a:pt x="6584" y="1017"/>
                    <a:pt x="7227" y="1392"/>
                  </a:cubicBezTo>
                  <a:lnTo>
                    <a:pt x="7209" y="1142"/>
                  </a:lnTo>
                  <a:lnTo>
                    <a:pt x="7155" y="875"/>
                  </a:lnTo>
                  <a:lnTo>
                    <a:pt x="7351" y="678"/>
                  </a:lnTo>
                  <a:lnTo>
                    <a:pt x="7441" y="589"/>
                  </a:lnTo>
                  <a:cubicBezTo>
                    <a:pt x="6727" y="214"/>
                    <a:pt x="5924" y="0"/>
                    <a:pt x="5050" y="0"/>
                  </a:cubicBezTo>
                  <a:close/>
                </a:path>
              </a:pathLst>
            </a:custGeom>
            <a:solidFill>
              <a:srgbClr val="9839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1015150" y="1236700"/>
              <a:ext cx="160175" cy="159725"/>
            </a:xfrm>
            <a:custGeom>
              <a:avLst/>
              <a:gdLst/>
              <a:ahLst/>
              <a:cxnLst/>
              <a:rect l="l" t="t" r="r" b="b"/>
              <a:pathLst>
                <a:path w="6407" h="6389" extrusionOk="0">
                  <a:moveTo>
                    <a:pt x="3195" y="1"/>
                  </a:moveTo>
                  <a:cubicBezTo>
                    <a:pt x="1446" y="1"/>
                    <a:pt x="1" y="1428"/>
                    <a:pt x="1" y="3195"/>
                  </a:cubicBezTo>
                  <a:cubicBezTo>
                    <a:pt x="1" y="4943"/>
                    <a:pt x="1446" y="6388"/>
                    <a:pt x="3195" y="6388"/>
                  </a:cubicBezTo>
                  <a:cubicBezTo>
                    <a:pt x="4961" y="6388"/>
                    <a:pt x="6406" y="4943"/>
                    <a:pt x="6406" y="3195"/>
                  </a:cubicBezTo>
                  <a:cubicBezTo>
                    <a:pt x="6406" y="2642"/>
                    <a:pt x="6264" y="2142"/>
                    <a:pt x="6032" y="1696"/>
                  </a:cubicBezTo>
                  <a:lnTo>
                    <a:pt x="5425" y="2285"/>
                  </a:lnTo>
                  <a:cubicBezTo>
                    <a:pt x="5550" y="2570"/>
                    <a:pt x="5603" y="2873"/>
                    <a:pt x="5603" y="3195"/>
                  </a:cubicBezTo>
                  <a:cubicBezTo>
                    <a:pt x="5603" y="4515"/>
                    <a:pt x="4533" y="5586"/>
                    <a:pt x="3195" y="5586"/>
                  </a:cubicBezTo>
                  <a:cubicBezTo>
                    <a:pt x="1892" y="5586"/>
                    <a:pt x="804" y="4515"/>
                    <a:pt x="804" y="3195"/>
                  </a:cubicBezTo>
                  <a:cubicBezTo>
                    <a:pt x="804" y="1874"/>
                    <a:pt x="1892" y="786"/>
                    <a:pt x="3195" y="786"/>
                  </a:cubicBezTo>
                  <a:cubicBezTo>
                    <a:pt x="3534" y="786"/>
                    <a:pt x="3837" y="857"/>
                    <a:pt x="4105" y="964"/>
                  </a:cubicBezTo>
                  <a:lnTo>
                    <a:pt x="4711" y="376"/>
                  </a:lnTo>
                  <a:cubicBezTo>
                    <a:pt x="4265" y="126"/>
                    <a:pt x="3748" y="1"/>
                    <a:pt x="3195" y="1"/>
                  </a:cubicBezTo>
                  <a:close/>
                </a:path>
              </a:pathLst>
            </a:custGeom>
            <a:solidFill>
              <a:srgbClr val="9839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"/>
          <p:cNvSpPr/>
          <p:nvPr/>
        </p:nvSpPr>
        <p:spPr>
          <a:xfrm>
            <a:off x="4711533" y="4088160"/>
            <a:ext cx="386802" cy="472372"/>
          </a:xfrm>
          <a:custGeom>
            <a:avLst/>
            <a:gdLst/>
            <a:ahLst/>
            <a:cxnLst/>
            <a:rect l="l" t="t" r="r" b="b"/>
            <a:pathLst>
              <a:path w="9297" h="10510" extrusionOk="0">
                <a:moveTo>
                  <a:pt x="1731" y="1731"/>
                </a:moveTo>
                <a:lnTo>
                  <a:pt x="1731" y="3462"/>
                </a:lnTo>
                <a:cubicBezTo>
                  <a:pt x="1731" y="3926"/>
                  <a:pt x="1856" y="4354"/>
                  <a:pt x="2088" y="4729"/>
                </a:cubicBezTo>
                <a:cubicBezTo>
                  <a:pt x="2088" y="4747"/>
                  <a:pt x="2284" y="5032"/>
                  <a:pt x="2391" y="5121"/>
                </a:cubicBezTo>
                <a:cubicBezTo>
                  <a:pt x="2659" y="5425"/>
                  <a:pt x="2944" y="5692"/>
                  <a:pt x="3194" y="5942"/>
                </a:cubicBezTo>
                <a:cubicBezTo>
                  <a:pt x="2266" y="5835"/>
                  <a:pt x="1802" y="5532"/>
                  <a:pt x="1356" y="5050"/>
                </a:cubicBezTo>
                <a:cubicBezTo>
                  <a:pt x="768" y="4461"/>
                  <a:pt x="803" y="3801"/>
                  <a:pt x="803" y="3765"/>
                </a:cubicBezTo>
                <a:lnTo>
                  <a:pt x="803" y="1731"/>
                </a:lnTo>
                <a:close/>
                <a:moveTo>
                  <a:pt x="8493" y="1749"/>
                </a:moveTo>
                <a:lnTo>
                  <a:pt x="8493" y="3765"/>
                </a:lnTo>
                <a:cubicBezTo>
                  <a:pt x="8511" y="3801"/>
                  <a:pt x="8547" y="4461"/>
                  <a:pt x="7958" y="5050"/>
                </a:cubicBezTo>
                <a:cubicBezTo>
                  <a:pt x="7494" y="5532"/>
                  <a:pt x="7066" y="5853"/>
                  <a:pt x="6102" y="5960"/>
                </a:cubicBezTo>
                <a:cubicBezTo>
                  <a:pt x="6352" y="5692"/>
                  <a:pt x="6638" y="5443"/>
                  <a:pt x="6905" y="5139"/>
                </a:cubicBezTo>
                <a:cubicBezTo>
                  <a:pt x="7012" y="5032"/>
                  <a:pt x="7209" y="4765"/>
                  <a:pt x="7209" y="4747"/>
                </a:cubicBezTo>
                <a:cubicBezTo>
                  <a:pt x="7441" y="4372"/>
                  <a:pt x="7566" y="3944"/>
                  <a:pt x="7566" y="3480"/>
                </a:cubicBezTo>
                <a:lnTo>
                  <a:pt x="7566" y="1749"/>
                </a:lnTo>
                <a:close/>
                <a:moveTo>
                  <a:pt x="1731" y="1"/>
                </a:moveTo>
                <a:lnTo>
                  <a:pt x="1731" y="928"/>
                </a:lnTo>
                <a:lnTo>
                  <a:pt x="0" y="928"/>
                </a:lnTo>
                <a:lnTo>
                  <a:pt x="0" y="3712"/>
                </a:lnTo>
                <a:cubicBezTo>
                  <a:pt x="0" y="3855"/>
                  <a:pt x="0" y="4765"/>
                  <a:pt x="768" y="5585"/>
                </a:cubicBezTo>
                <a:cubicBezTo>
                  <a:pt x="1499" y="6353"/>
                  <a:pt x="2391" y="6763"/>
                  <a:pt x="3944" y="6781"/>
                </a:cubicBezTo>
                <a:cubicBezTo>
                  <a:pt x="4051" y="6977"/>
                  <a:pt x="4122" y="7209"/>
                  <a:pt x="4122" y="7441"/>
                </a:cubicBezTo>
                <a:lnTo>
                  <a:pt x="4122" y="9172"/>
                </a:lnTo>
                <a:lnTo>
                  <a:pt x="3462" y="9172"/>
                </a:lnTo>
                <a:cubicBezTo>
                  <a:pt x="3158" y="9172"/>
                  <a:pt x="2926" y="9422"/>
                  <a:pt x="2926" y="9707"/>
                </a:cubicBezTo>
                <a:lnTo>
                  <a:pt x="2266" y="9707"/>
                </a:lnTo>
                <a:cubicBezTo>
                  <a:pt x="1963" y="9707"/>
                  <a:pt x="1731" y="9957"/>
                  <a:pt x="1731" y="10242"/>
                </a:cubicBezTo>
                <a:lnTo>
                  <a:pt x="1731" y="10510"/>
                </a:lnTo>
                <a:lnTo>
                  <a:pt x="7583" y="10510"/>
                </a:lnTo>
                <a:lnTo>
                  <a:pt x="7583" y="10242"/>
                </a:lnTo>
                <a:cubicBezTo>
                  <a:pt x="7583" y="9957"/>
                  <a:pt x="7334" y="9707"/>
                  <a:pt x="7048" y="9707"/>
                </a:cubicBezTo>
                <a:lnTo>
                  <a:pt x="6370" y="9707"/>
                </a:lnTo>
                <a:cubicBezTo>
                  <a:pt x="6370" y="9422"/>
                  <a:pt x="6138" y="9172"/>
                  <a:pt x="5853" y="9172"/>
                </a:cubicBezTo>
                <a:lnTo>
                  <a:pt x="5175" y="9172"/>
                </a:lnTo>
                <a:lnTo>
                  <a:pt x="5175" y="7459"/>
                </a:lnTo>
                <a:cubicBezTo>
                  <a:pt x="5175" y="7227"/>
                  <a:pt x="5246" y="6995"/>
                  <a:pt x="5371" y="6781"/>
                </a:cubicBezTo>
                <a:cubicBezTo>
                  <a:pt x="6923" y="6763"/>
                  <a:pt x="7815" y="6353"/>
                  <a:pt x="8547" y="5585"/>
                </a:cubicBezTo>
                <a:cubicBezTo>
                  <a:pt x="9296" y="4800"/>
                  <a:pt x="9296" y="3855"/>
                  <a:pt x="9296" y="3730"/>
                </a:cubicBezTo>
                <a:lnTo>
                  <a:pt x="9296" y="928"/>
                </a:lnTo>
                <a:lnTo>
                  <a:pt x="7583" y="928"/>
                </a:lnTo>
                <a:lnTo>
                  <a:pt x="7583" y="1"/>
                </a:lnTo>
                <a:close/>
              </a:path>
            </a:pathLst>
          </a:custGeom>
          <a:solidFill>
            <a:srgbClr val="F3C2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"/>
          <p:cNvSpPr/>
          <p:nvPr/>
        </p:nvSpPr>
        <p:spPr>
          <a:xfrm>
            <a:off x="800948" y="5607625"/>
            <a:ext cx="476422" cy="612524"/>
          </a:xfrm>
          <a:custGeom>
            <a:avLst/>
            <a:gdLst/>
            <a:ahLst/>
            <a:cxnLst/>
            <a:rect l="l" t="t" r="r" b="b"/>
            <a:pathLst>
              <a:path w="10296" h="12330" extrusionOk="0">
                <a:moveTo>
                  <a:pt x="8993" y="3622"/>
                </a:moveTo>
                <a:cubicBezTo>
                  <a:pt x="7798" y="2320"/>
                  <a:pt x="6513" y="3212"/>
                  <a:pt x="5532" y="3444"/>
                </a:cubicBezTo>
                <a:cubicBezTo>
                  <a:pt x="5514" y="3123"/>
                  <a:pt x="5425" y="2819"/>
                  <a:pt x="5335" y="2552"/>
                </a:cubicBezTo>
                <a:cubicBezTo>
                  <a:pt x="5746" y="2516"/>
                  <a:pt x="6352" y="2373"/>
                  <a:pt x="6781" y="1927"/>
                </a:cubicBezTo>
                <a:cubicBezTo>
                  <a:pt x="7476" y="1249"/>
                  <a:pt x="7405" y="72"/>
                  <a:pt x="7405" y="72"/>
                </a:cubicBezTo>
                <a:cubicBezTo>
                  <a:pt x="7405" y="72"/>
                  <a:pt x="6228" y="0"/>
                  <a:pt x="5549" y="696"/>
                </a:cubicBezTo>
                <a:cubicBezTo>
                  <a:pt x="5228" y="1017"/>
                  <a:pt x="5068" y="1446"/>
                  <a:pt x="4996" y="1820"/>
                </a:cubicBezTo>
                <a:cubicBezTo>
                  <a:pt x="4408" y="821"/>
                  <a:pt x="3551" y="321"/>
                  <a:pt x="3498" y="268"/>
                </a:cubicBezTo>
                <a:lnTo>
                  <a:pt x="3087" y="946"/>
                </a:lnTo>
                <a:cubicBezTo>
                  <a:pt x="3105" y="964"/>
                  <a:pt x="4532" y="1856"/>
                  <a:pt x="4747" y="3426"/>
                </a:cubicBezTo>
                <a:cubicBezTo>
                  <a:pt x="3765" y="3176"/>
                  <a:pt x="2463" y="2320"/>
                  <a:pt x="1285" y="3622"/>
                </a:cubicBezTo>
                <a:cubicBezTo>
                  <a:pt x="0" y="5032"/>
                  <a:pt x="1107" y="12330"/>
                  <a:pt x="5157" y="10313"/>
                </a:cubicBezTo>
                <a:cubicBezTo>
                  <a:pt x="9207" y="12330"/>
                  <a:pt x="10296" y="5050"/>
                  <a:pt x="8993" y="3622"/>
                </a:cubicBezTo>
                <a:close/>
              </a:path>
            </a:pathLst>
          </a:custGeom>
          <a:solidFill>
            <a:srgbClr val="D8405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" name="Google Shape;136;p1"/>
          <p:cNvGrpSpPr/>
          <p:nvPr/>
        </p:nvGrpSpPr>
        <p:grpSpPr>
          <a:xfrm>
            <a:off x="8622792" y="5675909"/>
            <a:ext cx="441398" cy="475963"/>
            <a:chOff x="5745250" y="4378350"/>
            <a:chExt cx="252950" cy="252500"/>
          </a:xfrm>
        </p:grpSpPr>
        <p:sp>
          <p:nvSpPr>
            <p:cNvPr id="137" name="Google Shape;137;p1"/>
            <p:cNvSpPr/>
            <p:nvPr/>
          </p:nvSpPr>
          <p:spPr>
            <a:xfrm>
              <a:off x="5745250" y="4378350"/>
              <a:ext cx="252950" cy="252500"/>
            </a:xfrm>
            <a:custGeom>
              <a:avLst/>
              <a:gdLst/>
              <a:ahLst/>
              <a:cxnLst/>
              <a:rect l="l" t="t" r="r" b="b"/>
              <a:pathLst>
                <a:path w="10118" h="10100" extrusionOk="0">
                  <a:moveTo>
                    <a:pt x="5068" y="536"/>
                  </a:moveTo>
                  <a:cubicBezTo>
                    <a:pt x="5728" y="536"/>
                    <a:pt x="6334" y="678"/>
                    <a:pt x="6888" y="928"/>
                  </a:cubicBezTo>
                  <a:lnTo>
                    <a:pt x="6459" y="1267"/>
                  </a:lnTo>
                  <a:cubicBezTo>
                    <a:pt x="6406" y="1303"/>
                    <a:pt x="6370" y="1339"/>
                    <a:pt x="6299" y="1339"/>
                  </a:cubicBezTo>
                  <a:lnTo>
                    <a:pt x="6031" y="1339"/>
                  </a:lnTo>
                  <a:cubicBezTo>
                    <a:pt x="6013" y="1339"/>
                    <a:pt x="5978" y="1339"/>
                    <a:pt x="5942" y="1321"/>
                  </a:cubicBezTo>
                  <a:cubicBezTo>
                    <a:pt x="5942" y="1321"/>
                    <a:pt x="5300" y="928"/>
                    <a:pt x="4925" y="928"/>
                  </a:cubicBezTo>
                  <a:cubicBezTo>
                    <a:pt x="4568" y="928"/>
                    <a:pt x="3979" y="1160"/>
                    <a:pt x="3729" y="1339"/>
                  </a:cubicBezTo>
                  <a:cubicBezTo>
                    <a:pt x="3337" y="1588"/>
                    <a:pt x="3747" y="1713"/>
                    <a:pt x="3837" y="1731"/>
                  </a:cubicBezTo>
                  <a:lnTo>
                    <a:pt x="4247" y="1731"/>
                  </a:lnTo>
                  <a:cubicBezTo>
                    <a:pt x="4336" y="1731"/>
                    <a:pt x="4407" y="1695"/>
                    <a:pt x="4461" y="1624"/>
                  </a:cubicBezTo>
                  <a:lnTo>
                    <a:pt x="4622" y="1392"/>
                  </a:lnTo>
                  <a:cubicBezTo>
                    <a:pt x="4639" y="1356"/>
                    <a:pt x="4675" y="1339"/>
                    <a:pt x="4729" y="1339"/>
                  </a:cubicBezTo>
                  <a:lnTo>
                    <a:pt x="4925" y="1339"/>
                  </a:lnTo>
                  <a:lnTo>
                    <a:pt x="4657" y="1803"/>
                  </a:lnTo>
                  <a:cubicBezTo>
                    <a:pt x="4586" y="1927"/>
                    <a:pt x="4461" y="1999"/>
                    <a:pt x="4300" y="1999"/>
                  </a:cubicBezTo>
                  <a:lnTo>
                    <a:pt x="3944" y="1999"/>
                  </a:lnTo>
                  <a:cubicBezTo>
                    <a:pt x="3908" y="1999"/>
                    <a:pt x="3837" y="2017"/>
                    <a:pt x="3801" y="2034"/>
                  </a:cubicBezTo>
                  <a:lnTo>
                    <a:pt x="3462" y="2266"/>
                  </a:lnTo>
                  <a:lnTo>
                    <a:pt x="3194" y="2266"/>
                  </a:lnTo>
                  <a:cubicBezTo>
                    <a:pt x="3123" y="2266"/>
                    <a:pt x="3069" y="2320"/>
                    <a:pt x="3069" y="2391"/>
                  </a:cubicBezTo>
                  <a:lnTo>
                    <a:pt x="3069" y="2534"/>
                  </a:lnTo>
                  <a:cubicBezTo>
                    <a:pt x="3069" y="2605"/>
                    <a:pt x="3016" y="2659"/>
                    <a:pt x="2927" y="2659"/>
                  </a:cubicBezTo>
                  <a:lnTo>
                    <a:pt x="2819" y="2659"/>
                  </a:lnTo>
                  <a:cubicBezTo>
                    <a:pt x="2730" y="2659"/>
                    <a:pt x="2641" y="2713"/>
                    <a:pt x="2588" y="2784"/>
                  </a:cubicBezTo>
                  <a:lnTo>
                    <a:pt x="2427" y="3034"/>
                  </a:lnTo>
                  <a:cubicBezTo>
                    <a:pt x="2427" y="3069"/>
                    <a:pt x="2409" y="3087"/>
                    <a:pt x="2409" y="3123"/>
                  </a:cubicBezTo>
                  <a:lnTo>
                    <a:pt x="2409" y="3194"/>
                  </a:lnTo>
                  <a:cubicBezTo>
                    <a:pt x="2409" y="3283"/>
                    <a:pt x="2463" y="3319"/>
                    <a:pt x="2534" y="3319"/>
                  </a:cubicBezTo>
                  <a:lnTo>
                    <a:pt x="3016" y="3319"/>
                  </a:lnTo>
                  <a:cubicBezTo>
                    <a:pt x="3051" y="3319"/>
                    <a:pt x="3087" y="3319"/>
                    <a:pt x="3105" y="3301"/>
                  </a:cubicBezTo>
                  <a:lnTo>
                    <a:pt x="3533" y="2873"/>
                  </a:lnTo>
                  <a:cubicBezTo>
                    <a:pt x="3569" y="2837"/>
                    <a:pt x="3640" y="2802"/>
                    <a:pt x="3712" y="2802"/>
                  </a:cubicBezTo>
                  <a:lnTo>
                    <a:pt x="3765" y="2802"/>
                  </a:lnTo>
                  <a:cubicBezTo>
                    <a:pt x="3837" y="2802"/>
                    <a:pt x="3890" y="2837"/>
                    <a:pt x="3908" y="2909"/>
                  </a:cubicBezTo>
                  <a:lnTo>
                    <a:pt x="3979" y="3230"/>
                  </a:lnTo>
                  <a:cubicBezTo>
                    <a:pt x="3997" y="3301"/>
                    <a:pt x="4033" y="3337"/>
                    <a:pt x="4104" y="3337"/>
                  </a:cubicBezTo>
                  <a:lnTo>
                    <a:pt x="4140" y="3337"/>
                  </a:lnTo>
                  <a:cubicBezTo>
                    <a:pt x="4211" y="3337"/>
                    <a:pt x="4265" y="3301"/>
                    <a:pt x="4265" y="3212"/>
                  </a:cubicBezTo>
                  <a:lnTo>
                    <a:pt x="4265" y="2855"/>
                  </a:lnTo>
                  <a:cubicBezTo>
                    <a:pt x="4265" y="2837"/>
                    <a:pt x="4283" y="2802"/>
                    <a:pt x="4300" y="2766"/>
                  </a:cubicBezTo>
                  <a:lnTo>
                    <a:pt x="4407" y="2659"/>
                  </a:lnTo>
                  <a:lnTo>
                    <a:pt x="4515" y="2962"/>
                  </a:lnTo>
                  <a:cubicBezTo>
                    <a:pt x="4515" y="3034"/>
                    <a:pt x="4568" y="3069"/>
                    <a:pt x="4639" y="3069"/>
                  </a:cubicBezTo>
                  <a:lnTo>
                    <a:pt x="4746" y="3069"/>
                  </a:lnTo>
                  <a:cubicBezTo>
                    <a:pt x="4782" y="3069"/>
                    <a:pt x="4818" y="3052"/>
                    <a:pt x="4836" y="3034"/>
                  </a:cubicBezTo>
                  <a:lnTo>
                    <a:pt x="4889" y="2962"/>
                  </a:lnTo>
                  <a:cubicBezTo>
                    <a:pt x="4925" y="2944"/>
                    <a:pt x="4943" y="2927"/>
                    <a:pt x="4996" y="2927"/>
                  </a:cubicBezTo>
                  <a:lnTo>
                    <a:pt x="5068" y="2927"/>
                  </a:lnTo>
                  <a:cubicBezTo>
                    <a:pt x="5139" y="2927"/>
                    <a:pt x="5193" y="2980"/>
                    <a:pt x="5193" y="3069"/>
                  </a:cubicBezTo>
                  <a:lnTo>
                    <a:pt x="5193" y="3194"/>
                  </a:lnTo>
                  <a:cubicBezTo>
                    <a:pt x="5193" y="3283"/>
                    <a:pt x="5264" y="3319"/>
                    <a:pt x="5335" y="3319"/>
                  </a:cubicBezTo>
                  <a:lnTo>
                    <a:pt x="5817" y="3319"/>
                  </a:lnTo>
                  <a:cubicBezTo>
                    <a:pt x="5906" y="3319"/>
                    <a:pt x="5978" y="3426"/>
                    <a:pt x="5924" y="3498"/>
                  </a:cubicBezTo>
                  <a:lnTo>
                    <a:pt x="5888" y="3622"/>
                  </a:lnTo>
                  <a:cubicBezTo>
                    <a:pt x="5874" y="3682"/>
                    <a:pt x="5834" y="3716"/>
                    <a:pt x="5781" y="3716"/>
                  </a:cubicBezTo>
                  <a:cubicBezTo>
                    <a:pt x="5770" y="3716"/>
                    <a:pt x="5758" y="3715"/>
                    <a:pt x="5746" y="3712"/>
                  </a:cubicBezTo>
                  <a:lnTo>
                    <a:pt x="5103" y="3605"/>
                  </a:lnTo>
                  <a:lnTo>
                    <a:pt x="5014" y="3605"/>
                  </a:lnTo>
                  <a:lnTo>
                    <a:pt x="4461" y="3712"/>
                  </a:lnTo>
                  <a:cubicBezTo>
                    <a:pt x="4445" y="3717"/>
                    <a:pt x="4431" y="3719"/>
                    <a:pt x="4418" y="3719"/>
                  </a:cubicBezTo>
                  <a:cubicBezTo>
                    <a:pt x="4385" y="3719"/>
                    <a:pt x="4356" y="3706"/>
                    <a:pt x="4318" y="3694"/>
                  </a:cubicBezTo>
                  <a:cubicBezTo>
                    <a:pt x="4158" y="3640"/>
                    <a:pt x="3658" y="3462"/>
                    <a:pt x="3462" y="3462"/>
                  </a:cubicBezTo>
                  <a:cubicBezTo>
                    <a:pt x="1892" y="3462"/>
                    <a:pt x="1874" y="4532"/>
                    <a:pt x="1874" y="4925"/>
                  </a:cubicBezTo>
                  <a:cubicBezTo>
                    <a:pt x="1874" y="5460"/>
                    <a:pt x="2177" y="5853"/>
                    <a:pt x="2677" y="5853"/>
                  </a:cubicBezTo>
                  <a:cubicBezTo>
                    <a:pt x="2695" y="5853"/>
                    <a:pt x="2714" y="5853"/>
                    <a:pt x="2733" y="5853"/>
                  </a:cubicBezTo>
                  <a:cubicBezTo>
                    <a:pt x="3311" y="5853"/>
                    <a:pt x="3997" y="5870"/>
                    <a:pt x="3997" y="6923"/>
                  </a:cubicBezTo>
                  <a:lnTo>
                    <a:pt x="3997" y="7744"/>
                  </a:lnTo>
                  <a:cubicBezTo>
                    <a:pt x="3997" y="7905"/>
                    <a:pt x="4051" y="8047"/>
                    <a:pt x="4158" y="8172"/>
                  </a:cubicBezTo>
                  <a:lnTo>
                    <a:pt x="4550" y="8636"/>
                  </a:lnTo>
                  <a:cubicBezTo>
                    <a:pt x="4639" y="8725"/>
                    <a:pt x="4729" y="8779"/>
                    <a:pt x="4854" y="8779"/>
                  </a:cubicBezTo>
                  <a:lnTo>
                    <a:pt x="5175" y="8779"/>
                  </a:lnTo>
                  <a:cubicBezTo>
                    <a:pt x="5282" y="8779"/>
                    <a:pt x="5389" y="8743"/>
                    <a:pt x="5460" y="8654"/>
                  </a:cubicBezTo>
                  <a:lnTo>
                    <a:pt x="5764" y="8351"/>
                  </a:lnTo>
                  <a:cubicBezTo>
                    <a:pt x="5835" y="8279"/>
                    <a:pt x="5888" y="8208"/>
                    <a:pt x="5924" y="8119"/>
                  </a:cubicBezTo>
                  <a:lnTo>
                    <a:pt x="6192" y="7584"/>
                  </a:lnTo>
                  <a:cubicBezTo>
                    <a:pt x="6227" y="7494"/>
                    <a:pt x="6245" y="7387"/>
                    <a:pt x="6245" y="7280"/>
                  </a:cubicBezTo>
                  <a:lnTo>
                    <a:pt x="6245" y="6691"/>
                  </a:lnTo>
                  <a:cubicBezTo>
                    <a:pt x="6245" y="6567"/>
                    <a:pt x="6299" y="6459"/>
                    <a:pt x="6370" y="6406"/>
                  </a:cubicBezTo>
                  <a:lnTo>
                    <a:pt x="7084" y="5692"/>
                  </a:lnTo>
                  <a:cubicBezTo>
                    <a:pt x="7120" y="5639"/>
                    <a:pt x="7120" y="5532"/>
                    <a:pt x="7066" y="5496"/>
                  </a:cubicBezTo>
                  <a:cubicBezTo>
                    <a:pt x="7066" y="5496"/>
                    <a:pt x="6263" y="5050"/>
                    <a:pt x="5835" y="4193"/>
                  </a:cubicBezTo>
                  <a:cubicBezTo>
                    <a:pt x="5781" y="4104"/>
                    <a:pt x="5835" y="3997"/>
                    <a:pt x="5942" y="3997"/>
                  </a:cubicBezTo>
                  <a:lnTo>
                    <a:pt x="5995" y="3997"/>
                  </a:lnTo>
                  <a:lnTo>
                    <a:pt x="6763" y="4979"/>
                  </a:lnTo>
                  <a:cubicBezTo>
                    <a:pt x="6812" y="5048"/>
                    <a:pt x="6890" y="5085"/>
                    <a:pt x="6967" y="5085"/>
                  </a:cubicBezTo>
                  <a:cubicBezTo>
                    <a:pt x="7029" y="5085"/>
                    <a:pt x="7090" y="5062"/>
                    <a:pt x="7137" y="5014"/>
                  </a:cubicBezTo>
                  <a:lnTo>
                    <a:pt x="7583" y="4640"/>
                  </a:lnTo>
                  <a:cubicBezTo>
                    <a:pt x="7655" y="4586"/>
                    <a:pt x="7655" y="4479"/>
                    <a:pt x="7566" y="4425"/>
                  </a:cubicBezTo>
                  <a:lnTo>
                    <a:pt x="7173" y="4193"/>
                  </a:lnTo>
                  <a:cubicBezTo>
                    <a:pt x="7120" y="4158"/>
                    <a:pt x="7102" y="4086"/>
                    <a:pt x="7120" y="4033"/>
                  </a:cubicBezTo>
                  <a:lnTo>
                    <a:pt x="7120" y="3997"/>
                  </a:lnTo>
                  <a:cubicBezTo>
                    <a:pt x="7155" y="3950"/>
                    <a:pt x="7199" y="3926"/>
                    <a:pt x="7245" y="3926"/>
                  </a:cubicBezTo>
                  <a:cubicBezTo>
                    <a:pt x="7268" y="3926"/>
                    <a:pt x="7292" y="3932"/>
                    <a:pt x="7316" y="3944"/>
                  </a:cubicBezTo>
                  <a:lnTo>
                    <a:pt x="7798" y="4229"/>
                  </a:lnTo>
                  <a:cubicBezTo>
                    <a:pt x="7833" y="4265"/>
                    <a:pt x="7887" y="4283"/>
                    <a:pt x="7922" y="4283"/>
                  </a:cubicBezTo>
                  <a:lnTo>
                    <a:pt x="8083" y="4283"/>
                  </a:lnTo>
                  <a:cubicBezTo>
                    <a:pt x="8190" y="4283"/>
                    <a:pt x="8279" y="4336"/>
                    <a:pt x="8315" y="4425"/>
                  </a:cubicBezTo>
                  <a:lnTo>
                    <a:pt x="8708" y="5318"/>
                  </a:lnTo>
                  <a:cubicBezTo>
                    <a:pt x="8743" y="5407"/>
                    <a:pt x="8832" y="5478"/>
                    <a:pt x="8940" y="5478"/>
                  </a:cubicBezTo>
                  <a:cubicBezTo>
                    <a:pt x="9064" y="5478"/>
                    <a:pt x="9171" y="5371"/>
                    <a:pt x="9171" y="5246"/>
                  </a:cubicBezTo>
                  <a:lnTo>
                    <a:pt x="9171" y="4871"/>
                  </a:lnTo>
                  <a:cubicBezTo>
                    <a:pt x="9171" y="4836"/>
                    <a:pt x="9189" y="4782"/>
                    <a:pt x="9225" y="4764"/>
                  </a:cubicBezTo>
                  <a:lnTo>
                    <a:pt x="9528" y="4532"/>
                  </a:lnTo>
                  <a:cubicBezTo>
                    <a:pt x="9564" y="4693"/>
                    <a:pt x="9564" y="4889"/>
                    <a:pt x="9564" y="5068"/>
                  </a:cubicBezTo>
                  <a:cubicBezTo>
                    <a:pt x="9582" y="7548"/>
                    <a:pt x="7566" y="9564"/>
                    <a:pt x="5068" y="9564"/>
                  </a:cubicBezTo>
                  <a:cubicBezTo>
                    <a:pt x="2570" y="9564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50"/>
                  </a:cubicBezTo>
                  <a:cubicBezTo>
                    <a:pt x="0" y="7851"/>
                    <a:pt x="2266" y="10099"/>
                    <a:pt x="5068" y="10099"/>
                  </a:cubicBezTo>
                  <a:cubicBezTo>
                    <a:pt x="7851" y="10099"/>
                    <a:pt x="10117" y="7851"/>
                    <a:pt x="10117" y="5050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2EA1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5806350" y="4419725"/>
              <a:ext cx="15650" cy="18425"/>
            </a:xfrm>
            <a:custGeom>
              <a:avLst/>
              <a:gdLst/>
              <a:ahLst/>
              <a:cxnLst/>
              <a:rect l="l" t="t" r="r" b="b"/>
              <a:pathLst>
                <a:path w="626" h="737" extrusionOk="0">
                  <a:moveTo>
                    <a:pt x="360" y="0"/>
                  </a:moveTo>
                  <a:cubicBezTo>
                    <a:pt x="326" y="0"/>
                    <a:pt x="295" y="14"/>
                    <a:pt x="268" y="40"/>
                  </a:cubicBezTo>
                  <a:lnTo>
                    <a:pt x="54" y="255"/>
                  </a:lnTo>
                  <a:cubicBezTo>
                    <a:pt x="1" y="308"/>
                    <a:pt x="1" y="379"/>
                    <a:pt x="54" y="451"/>
                  </a:cubicBezTo>
                  <a:lnTo>
                    <a:pt x="233" y="611"/>
                  </a:lnTo>
                  <a:lnTo>
                    <a:pt x="233" y="736"/>
                  </a:lnTo>
                  <a:lnTo>
                    <a:pt x="358" y="736"/>
                  </a:lnTo>
                  <a:cubicBezTo>
                    <a:pt x="447" y="736"/>
                    <a:pt x="483" y="701"/>
                    <a:pt x="483" y="611"/>
                  </a:cubicBezTo>
                  <a:lnTo>
                    <a:pt x="483" y="469"/>
                  </a:lnTo>
                  <a:lnTo>
                    <a:pt x="625" y="469"/>
                  </a:lnTo>
                  <a:lnTo>
                    <a:pt x="625" y="272"/>
                  </a:lnTo>
                  <a:cubicBezTo>
                    <a:pt x="625" y="219"/>
                    <a:pt x="607" y="201"/>
                    <a:pt x="590" y="183"/>
                  </a:cubicBezTo>
                  <a:lnTo>
                    <a:pt x="465" y="40"/>
                  </a:lnTo>
                  <a:cubicBezTo>
                    <a:pt x="429" y="14"/>
                    <a:pt x="393" y="0"/>
                    <a:pt x="360" y="0"/>
                  </a:cubicBezTo>
                  <a:close/>
                </a:path>
              </a:pathLst>
            </a:custGeom>
            <a:solidFill>
              <a:srgbClr val="2EA1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"/>
          <p:cNvGrpSpPr/>
          <p:nvPr/>
        </p:nvGrpSpPr>
        <p:grpSpPr>
          <a:xfrm>
            <a:off x="4758823" y="2258568"/>
            <a:ext cx="320476" cy="522577"/>
            <a:chOff x="2717350" y="3603525"/>
            <a:chExt cx="186475" cy="281500"/>
          </a:xfrm>
        </p:grpSpPr>
        <p:sp>
          <p:nvSpPr>
            <p:cNvPr id="140" name="Google Shape;140;p1"/>
            <p:cNvSpPr/>
            <p:nvPr/>
          </p:nvSpPr>
          <p:spPr>
            <a:xfrm>
              <a:off x="2741875" y="3786425"/>
              <a:ext cx="60250" cy="35250"/>
            </a:xfrm>
            <a:custGeom>
              <a:avLst/>
              <a:gdLst/>
              <a:ahLst/>
              <a:cxnLst/>
              <a:rect l="l" t="t" r="r" b="b"/>
              <a:pathLst>
                <a:path w="2410" h="1410" extrusionOk="0">
                  <a:moveTo>
                    <a:pt x="197" y="0"/>
                  </a:moveTo>
                  <a:lnTo>
                    <a:pt x="1" y="500"/>
                  </a:lnTo>
                  <a:lnTo>
                    <a:pt x="2213" y="1410"/>
                  </a:lnTo>
                  <a:lnTo>
                    <a:pt x="2410" y="91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F386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F386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F386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2717350" y="3603525"/>
              <a:ext cx="186475" cy="281500"/>
            </a:xfrm>
            <a:custGeom>
              <a:avLst/>
              <a:gdLst/>
              <a:ahLst/>
              <a:cxnLst/>
              <a:rect l="l" t="t" r="r" b="b"/>
              <a:pathLst>
                <a:path w="7459" h="11260" extrusionOk="0">
                  <a:moveTo>
                    <a:pt x="4657" y="4337"/>
                  </a:moveTo>
                  <a:cubicBezTo>
                    <a:pt x="5103" y="4337"/>
                    <a:pt x="5460" y="4711"/>
                    <a:pt x="5460" y="5139"/>
                  </a:cubicBezTo>
                  <a:cubicBezTo>
                    <a:pt x="5460" y="5586"/>
                    <a:pt x="5103" y="5942"/>
                    <a:pt x="4657" y="5942"/>
                  </a:cubicBezTo>
                  <a:cubicBezTo>
                    <a:pt x="4229" y="5942"/>
                    <a:pt x="3854" y="5586"/>
                    <a:pt x="3854" y="5139"/>
                  </a:cubicBezTo>
                  <a:cubicBezTo>
                    <a:pt x="3854" y="4711"/>
                    <a:pt x="4229" y="4337"/>
                    <a:pt x="4657" y="4337"/>
                  </a:cubicBezTo>
                  <a:close/>
                  <a:moveTo>
                    <a:pt x="5086" y="1"/>
                  </a:moveTo>
                  <a:lnTo>
                    <a:pt x="4800" y="715"/>
                  </a:lnTo>
                  <a:lnTo>
                    <a:pt x="4425" y="554"/>
                  </a:lnTo>
                  <a:lnTo>
                    <a:pt x="2177" y="5978"/>
                  </a:lnTo>
                  <a:cubicBezTo>
                    <a:pt x="2070" y="6246"/>
                    <a:pt x="2106" y="6531"/>
                    <a:pt x="2284" y="6745"/>
                  </a:cubicBezTo>
                  <a:lnTo>
                    <a:pt x="2142" y="7102"/>
                  </a:lnTo>
                  <a:lnTo>
                    <a:pt x="2873" y="7405"/>
                  </a:lnTo>
                  <a:lnTo>
                    <a:pt x="3016" y="7066"/>
                  </a:lnTo>
                  <a:cubicBezTo>
                    <a:pt x="3301" y="7013"/>
                    <a:pt x="3533" y="6852"/>
                    <a:pt x="3658" y="6585"/>
                  </a:cubicBezTo>
                  <a:lnTo>
                    <a:pt x="3801" y="6210"/>
                  </a:lnTo>
                  <a:lnTo>
                    <a:pt x="5621" y="6210"/>
                  </a:lnTo>
                  <a:cubicBezTo>
                    <a:pt x="5692" y="6460"/>
                    <a:pt x="5728" y="6727"/>
                    <a:pt x="5728" y="6995"/>
                  </a:cubicBezTo>
                  <a:cubicBezTo>
                    <a:pt x="5728" y="8762"/>
                    <a:pt x="4301" y="10189"/>
                    <a:pt x="2534" y="10189"/>
                  </a:cubicBezTo>
                  <a:lnTo>
                    <a:pt x="0" y="10189"/>
                  </a:lnTo>
                  <a:lnTo>
                    <a:pt x="0" y="10992"/>
                  </a:lnTo>
                  <a:lnTo>
                    <a:pt x="0" y="11259"/>
                  </a:lnTo>
                  <a:lnTo>
                    <a:pt x="7459" y="11259"/>
                  </a:lnTo>
                  <a:lnTo>
                    <a:pt x="7459" y="10992"/>
                  </a:lnTo>
                  <a:lnTo>
                    <a:pt x="7459" y="10189"/>
                  </a:lnTo>
                  <a:lnTo>
                    <a:pt x="4925" y="10189"/>
                  </a:lnTo>
                  <a:cubicBezTo>
                    <a:pt x="5889" y="9457"/>
                    <a:pt x="6513" y="8298"/>
                    <a:pt x="6513" y="6995"/>
                  </a:cubicBezTo>
                  <a:cubicBezTo>
                    <a:pt x="6513" y="5657"/>
                    <a:pt x="5853" y="4461"/>
                    <a:pt x="4818" y="3748"/>
                  </a:cubicBezTo>
                  <a:lnTo>
                    <a:pt x="5889" y="1161"/>
                  </a:lnTo>
                  <a:lnTo>
                    <a:pt x="5532" y="1018"/>
                  </a:lnTo>
                  <a:lnTo>
                    <a:pt x="5817" y="286"/>
                  </a:lnTo>
                  <a:lnTo>
                    <a:pt x="5086" y="1"/>
                  </a:lnTo>
                  <a:close/>
                </a:path>
              </a:pathLst>
            </a:custGeom>
            <a:solidFill>
              <a:srgbClr val="F386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"/>
          <p:cNvSpPr/>
          <p:nvPr/>
        </p:nvSpPr>
        <p:spPr>
          <a:xfrm>
            <a:off x="4724686" y="669261"/>
            <a:ext cx="388747" cy="397548"/>
          </a:xfrm>
          <a:custGeom>
            <a:avLst/>
            <a:gdLst/>
            <a:ahLst/>
            <a:cxnLst/>
            <a:rect l="l" t="t" r="r" b="b"/>
            <a:pathLst>
              <a:path w="9048" h="8566" extrusionOk="0">
                <a:moveTo>
                  <a:pt x="2265" y="0"/>
                </a:moveTo>
                <a:cubicBezTo>
                  <a:pt x="1059" y="0"/>
                  <a:pt x="1" y="1180"/>
                  <a:pt x="1" y="2321"/>
                </a:cubicBezTo>
                <a:cubicBezTo>
                  <a:pt x="1" y="5104"/>
                  <a:pt x="4533" y="8566"/>
                  <a:pt x="4533" y="8566"/>
                </a:cubicBezTo>
                <a:cubicBezTo>
                  <a:pt x="4533" y="8566"/>
                  <a:pt x="9047" y="5104"/>
                  <a:pt x="9047" y="2321"/>
                </a:cubicBezTo>
                <a:cubicBezTo>
                  <a:pt x="9047" y="1180"/>
                  <a:pt x="7996" y="0"/>
                  <a:pt x="6794" y="0"/>
                </a:cubicBezTo>
                <a:cubicBezTo>
                  <a:pt x="6023" y="0"/>
                  <a:pt x="5189" y="487"/>
                  <a:pt x="4533" y="1786"/>
                </a:cubicBezTo>
                <a:cubicBezTo>
                  <a:pt x="3877" y="487"/>
                  <a:pt x="3040" y="0"/>
                  <a:pt x="2265" y="0"/>
                </a:cubicBezTo>
                <a:close/>
              </a:path>
            </a:pathLst>
          </a:custGeom>
          <a:solidFill>
            <a:srgbClr val="F26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"/>
          <p:cNvSpPr/>
          <p:nvPr/>
        </p:nvSpPr>
        <p:spPr>
          <a:xfrm>
            <a:off x="8541396" y="619956"/>
            <a:ext cx="457349" cy="496143"/>
          </a:xfrm>
          <a:custGeom>
            <a:avLst/>
            <a:gdLst/>
            <a:ahLst/>
            <a:cxnLst/>
            <a:rect l="l" t="t" r="r" b="b"/>
            <a:pathLst>
              <a:path w="9636" h="9678" extrusionOk="0">
                <a:moveTo>
                  <a:pt x="9636" y="0"/>
                </a:moveTo>
                <a:lnTo>
                  <a:pt x="2588" y="1642"/>
                </a:lnTo>
                <a:lnTo>
                  <a:pt x="2588" y="7351"/>
                </a:lnTo>
                <a:cubicBezTo>
                  <a:pt x="2460" y="7320"/>
                  <a:pt x="2326" y="7304"/>
                  <a:pt x="2188" y="7304"/>
                </a:cubicBezTo>
                <a:cubicBezTo>
                  <a:pt x="1938" y="7304"/>
                  <a:pt x="1674" y="7355"/>
                  <a:pt x="1410" y="7458"/>
                </a:cubicBezTo>
                <a:cubicBezTo>
                  <a:pt x="536" y="7762"/>
                  <a:pt x="1" y="8493"/>
                  <a:pt x="215" y="9064"/>
                </a:cubicBezTo>
                <a:cubicBezTo>
                  <a:pt x="361" y="9454"/>
                  <a:pt x="816" y="9678"/>
                  <a:pt x="1362" y="9678"/>
                </a:cubicBezTo>
                <a:cubicBezTo>
                  <a:pt x="1615" y="9678"/>
                  <a:pt x="1888" y="9630"/>
                  <a:pt x="2160" y="9528"/>
                </a:cubicBezTo>
                <a:cubicBezTo>
                  <a:pt x="2945" y="9261"/>
                  <a:pt x="3444" y="8636"/>
                  <a:pt x="3391" y="8101"/>
                </a:cubicBezTo>
                <a:lnTo>
                  <a:pt x="3391" y="2552"/>
                </a:lnTo>
                <a:lnTo>
                  <a:pt x="8851" y="1285"/>
                </a:lnTo>
                <a:lnTo>
                  <a:pt x="8851" y="6138"/>
                </a:lnTo>
                <a:cubicBezTo>
                  <a:pt x="8723" y="6106"/>
                  <a:pt x="8587" y="6090"/>
                  <a:pt x="8444" y="6090"/>
                </a:cubicBezTo>
                <a:cubicBezTo>
                  <a:pt x="8188" y="6090"/>
                  <a:pt x="7913" y="6142"/>
                  <a:pt x="7637" y="6245"/>
                </a:cubicBezTo>
                <a:cubicBezTo>
                  <a:pt x="6781" y="6566"/>
                  <a:pt x="6246" y="7280"/>
                  <a:pt x="6460" y="7851"/>
                </a:cubicBezTo>
                <a:cubicBezTo>
                  <a:pt x="6608" y="8246"/>
                  <a:pt x="7064" y="8470"/>
                  <a:pt x="7621" y="8470"/>
                </a:cubicBezTo>
                <a:cubicBezTo>
                  <a:pt x="7868" y="8470"/>
                  <a:pt x="8135" y="8426"/>
                  <a:pt x="8405" y="8333"/>
                </a:cubicBezTo>
                <a:cubicBezTo>
                  <a:pt x="9118" y="8065"/>
                  <a:pt x="9600" y="7530"/>
                  <a:pt x="9636" y="7030"/>
                </a:cubicBezTo>
                <a:lnTo>
                  <a:pt x="9636" y="0"/>
                </a:lnTo>
                <a:close/>
              </a:path>
            </a:pathLst>
          </a:custGeom>
          <a:solidFill>
            <a:srgbClr val="25BD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"/>
          <p:cNvSpPr/>
          <p:nvPr/>
        </p:nvSpPr>
        <p:spPr>
          <a:xfrm>
            <a:off x="8658534" y="2358669"/>
            <a:ext cx="375065" cy="388345"/>
          </a:xfrm>
          <a:custGeom>
            <a:avLst/>
            <a:gdLst/>
            <a:ahLst/>
            <a:cxnLst/>
            <a:rect l="l" t="t" r="r" b="b"/>
            <a:pathLst>
              <a:path w="9457" h="9065" extrusionOk="0">
                <a:moveTo>
                  <a:pt x="9457" y="1"/>
                </a:moveTo>
                <a:cubicBezTo>
                  <a:pt x="9456" y="1"/>
                  <a:pt x="6537" y="806"/>
                  <a:pt x="4571" y="806"/>
                </a:cubicBezTo>
                <a:cubicBezTo>
                  <a:pt x="4509" y="806"/>
                  <a:pt x="4449" y="805"/>
                  <a:pt x="4389" y="804"/>
                </a:cubicBezTo>
                <a:cubicBezTo>
                  <a:pt x="2337" y="804"/>
                  <a:pt x="660" y="2463"/>
                  <a:pt x="660" y="4515"/>
                </a:cubicBezTo>
                <a:cubicBezTo>
                  <a:pt x="660" y="5175"/>
                  <a:pt x="839" y="5782"/>
                  <a:pt x="1124" y="6317"/>
                </a:cubicBezTo>
                <a:cubicBezTo>
                  <a:pt x="1410" y="6032"/>
                  <a:pt x="1731" y="5728"/>
                  <a:pt x="2052" y="5425"/>
                </a:cubicBezTo>
                <a:cubicBezTo>
                  <a:pt x="2891" y="4622"/>
                  <a:pt x="3872" y="3837"/>
                  <a:pt x="4693" y="3248"/>
                </a:cubicBezTo>
                <a:cubicBezTo>
                  <a:pt x="4764" y="3212"/>
                  <a:pt x="4818" y="3177"/>
                  <a:pt x="4871" y="3177"/>
                </a:cubicBezTo>
                <a:cubicBezTo>
                  <a:pt x="5032" y="3177"/>
                  <a:pt x="5139" y="3302"/>
                  <a:pt x="5139" y="3444"/>
                </a:cubicBezTo>
                <a:cubicBezTo>
                  <a:pt x="5139" y="3534"/>
                  <a:pt x="5103" y="3605"/>
                  <a:pt x="5032" y="3658"/>
                </a:cubicBezTo>
                <a:cubicBezTo>
                  <a:pt x="3854" y="4515"/>
                  <a:pt x="2284" y="5817"/>
                  <a:pt x="1213" y="7031"/>
                </a:cubicBezTo>
                <a:cubicBezTo>
                  <a:pt x="1213" y="7031"/>
                  <a:pt x="1071" y="7173"/>
                  <a:pt x="999" y="7263"/>
                </a:cubicBezTo>
                <a:cubicBezTo>
                  <a:pt x="393" y="7976"/>
                  <a:pt x="0" y="8619"/>
                  <a:pt x="0" y="9065"/>
                </a:cubicBezTo>
                <a:lnTo>
                  <a:pt x="803" y="9065"/>
                </a:lnTo>
                <a:cubicBezTo>
                  <a:pt x="803" y="8761"/>
                  <a:pt x="1267" y="8137"/>
                  <a:pt x="1981" y="7370"/>
                </a:cubicBezTo>
                <a:cubicBezTo>
                  <a:pt x="2623" y="7923"/>
                  <a:pt x="3462" y="8262"/>
                  <a:pt x="4389" y="8262"/>
                </a:cubicBezTo>
                <a:cubicBezTo>
                  <a:pt x="5067" y="8262"/>
                  <a:pt x="5692" y="8083"/>
                  <a:pt x="6245" y="7780"/>
                </a:cubicBezTo>
                <a:cubicBezTo>
                  <a:pt x="9100" y="6192"/>
                  <a:pt x="9457" y="3266"/>
                  <a:pt x="9457" y="1"/>
                </a:cubicBezTo>
                <a:close/>
              </a:path>
            </a:pathLst>
          </a:custGeom>
          <a:solidFill>
            <a:srgbClr val="0286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"/>
          <p:cNvSpPr/>
          <p:nvPr/>
        </p:nvSpPr>
        <p:spPr>
          <a:xfrm>
            <a:off x="841269" y="3902818"/>
            <a:ext cx="476430" cy="589318"/>
          </a:xfrm>
          <a:custGeom>
            <a:avLst/>
            <a:gdLst/>
            <a:ahLst/>
            <a:cxnLst/>
            <a:rect l="l" t="t" r="r" b="b"/>
            <a:pathLst>
              <a:path w="9279" h="10626" extrusionOk="0">
                <a:moveTo>
                  <a:pt x="3640" y="1062"/>
                </a:moveTo>
                <a:cubicBezTo>
                  <a:pt x="3890" y="1062"/>
                  <a:pt x="4140" y="1133"/>
                  <a:pt x="4318" y="1312"/>
                </a:cubicBezTo>
                <a:cubicBezTo>
                  <a:pt x="4487" y="1203"/>
                  <a:pt x="4672" y="1152"/>
                  <a:pt x="4857" y="1152"/>
                </a:cubicBezTo>
                <a:cubicBezTo>
                  <a:pt x="4946" y="1152"/>
                  <a:pt x="5034" y="1164"/>
                  <a:pt x="5121" y="1187"/>
                </a:cubicBezTo>
                <a:cubicBezTo>
                  <a:pt x="5407" y="1276"/>
                  <a:pt x="5603" y="1490"/>
                  <a:pt x="5692" y="1758"/>
                </a:cubicBezTo>
                <a:lnTo>
                  <a:pt x="5764" y="1758"/>
                </a:lnTo>
                <a:cubicBezTo>
                  <a:pt x="6263" y="1758"/>
                  <a:pt x="6674" y="2150"/>
                  <a:pt x="6674" y="2650"/>
                </a:cubicBezTo>
                <a:lnTo>
                  <a:pt x="6674" y="2686"/>
                </a:lnTo>
                <a:cubicBezTo>
                  <a:pt x="6977" y="2864"/>
                  <a:pt x="7155" y="3203"/>
                  <a:pt x="7137" y="3542"/>
                </a:cubicBezTo>
                <a:cubicBezTo>
                  <a:pt x="7033" y="3995"/>
                  <a:pt x="6623" y="4346"/>
                  <a:pt x="6172" y="4346"/>
                </a:cubicBezTo>
                <a:cubicBezTo>
                  <a:pt x="6160" y="4346"/>
                  <a:pt x="6149" y="4345"/>
                  <a:pt x="6138" y="4345"/>
                </a:cubicBezTo>
                <a:lnTo>
                  <a:pt x="4943" y="4345"/>
                </a:lnTo>
                <a:cubicBezTo>
                  <a:pt x="4443" y="4345"/>
                  <a:pt x="4033" y="4755"/>
                  <a:pt x="4033" y="5255"/>
                </a:cubicBezTo>
                <a:lnTo>
                  <a:pt x="4033" y="6236"/>
                </a:lnTo>
                <a:lnTo>
                  <a:pt x="3426" y="6236"/>
                </a:lnTo>
                <a:lnTo>
                  <a:pt x="3426" y="5451"/>
                </a:lnTo>
                <a:cubicBezTo>
                  <a:pt x="3426" y="5166"/>
                  <a:pt x="3444" y="4809"/>
                  <a:pt x="3230" y="4595"/>
                </a:cubicBezTo>
                <a:cubicBezTo>
                  <a:pt x="3123" y="4452"/>
                  <a:pt x="2980" y="4345"/>
                  <a:pt x="2837" y="4238"/>
                </a:cubicBezTo>
                <a:cubicBezTo>
                  <a:pt x="2730" y="4184"/>
                  <a:pt x="2623" y="4095"/>
                  <a:pt x="2552" y="3988"/>
                </a:cubicBezTo>
                <a:cubicBezTo>
                  <a:pt x="2498" y="3935"/>
                  <a:pt x="2480" y="3881"/>
                  <a:pt x="2463" y="3810"/>
                </a:cubicBezTo>
                <a:cubicBezTo>
                  <a:pt x="2572" y="3755"/>
                  <a:pt x="2702" y="3732"/>
                  <a:pt x="2828" y="3732"/>
                </a:cubicBezTo>
                <a:cubicBezTo>
                  <a:pt x="2868" y="3732"/>
                  <a:pt x="2906" y="3734"/>
                  <a:pt x="2944" y="3738"/>
                </a:cubicBezTo>
                <a:cubicBezTo>
                  <a:pt x="3034" y="3738"/>
                  <a:pt x="3105" y="3685"/>
                  <a:pt x="3105" y="3613"/>
                </a:cubicBezTo>
                <a:cubicBezTo>
                  <a:pt x="3105" y="3524"/>
                  <a:pt x="3051" y="3453"/>
                  <a:pt x="2980" y="3435"/>
                </a:cubicBezTo>
                <a:cubicBezTo>
                  <a:pt x="2934" y="3431"/>
                  <a:pt x="2886" y="3429"/>
                  <a:pt x="2839" y="3429"/>
                </a:cubicBezTo>
                <a:cubicBezTo>
                  <a:pt x="2684" y="3429"/>
                  <a:pt x="2523" y="3452"/>
                  <a:pt x="2373" y="3506"/>
                </a:cubicBezTo>
                <a:cubicBezTo>
                  <a:pt x="2373" y="3471"/>
                  <a:pt x="2373" y="3453"/>
                  <a:pt x="2356" y="3435"/>
                </a:cubicBezTo>
                <a:cubicBezTo>
                  <a:pt x="2356" y="3310"/>
                  <a:pt x="2373" y="3203"/>
                  <a:pt x="2409" y="3078"/>
                </a:cubicBezTo>
                <a:cubicBezTo>
                  <a:pt x="2498" y="2793"/>
                  <a:pt x="2766" y="2686"/>
                  <a:pt x="3034" y="2579"/>
                </a:cubicBezTo>
                <a:cubicBezTo>
                  <a:pt x="3069" y="2579"/>
                  <a:pt x="3123" y="2561"/>
                  <a:pt x="3194" y="2543"/>
                </a:cubicBezTo>
                <a:lnTo>
                  <a:pt x="3230" y="2525"/>
                </a:lnTo>
                <a:cubicBezTo>
                  <a:pt x="3301" y="2543"/>
                  <a:pt x="3355" y="2561"/>
                  <a:pt x="3408" y="2579"/>
                </a:cubicBezTo>
                <a:lnTo>
                  <a:pt x="3480" y="2579"/>
                </a:lnTo>
                <a:lnTo>
                  <a:pt x="3569" y="2596"/>
                </a:lnTo>
                <a:cubicBezTo>
                  <a:pt x="3694" y="2757"/>
                  <a:pt x="3765" y="2953"/>
                  <a:pt x="3747" y="3150"/>
                </a:cubicBezTo>
                <a:cubicBezTo>
                  <a:pt x="3729" y="3346"/>
                  <a:pt x="3640" y="3542"/>
                  <a:pt x="3480" y="3685"/>
                </a:cubicBezTo>
                <a:cubicBezTo>
                  <a:pt x="3426" y="3721"/>
                  <a:pt x="3408" y="3810"/>
                  <a:pt x="3480" y="3881"/>
                </a:cubicBezTo>
                <a:cubicBezTo>
                  <a:pt x="3500" y="3912"/>
                  <a:pt x="3539" y="3931"/>
                  <a:pt x="3582" y="3931"/>
                </a:cubicBezTo>
                <a:cubicBezTo>
                  <a:pt x="3613" y="3931"/>
                  <a:pt x="3646" y="3921"/>
                  <a:pt x="3676" y="3899"/>
                </a:cubicBezTo>
                <a:cubicBezTo>
                  <a:pt x="3765" y="3810"/>
                  <a:pt x="3837" y="3721"/>
                  <a:pt x="3890" y="3613"/>
                </a:cubicBezTo>
                <a:lnTo>
                  <a:pt x="3908" y="3613"/>
                </a:lnTo>
                <a:cubicBezTo>
                  <a:pt x="4140" y="3596"/>
                  <a:pt x="4354" y="3524"/>
                  <a:pt x="4568" y="3417"/>
                </a:cubicBezTo>
                <a:cubicBezTo>
                  <a:pt x="4586" y="3399"/>
                  <a:pt x="4604" y="3364"/>
                  <a:pt x="4622" y="3328"/>
                </a:cubicBezTo>
                <a:cubicBezTo>
                  <a:pt x="4639" y="3292"/>
                  <a:pt x="4622" y="3239"/>
                  <a:pt x="4604" y="3221"/>
                </a:cubicBezTo>
                <a:cubicBezTo>
                  <a:pt x="4572" y="3179"/>
                  <a:pt x="4529" y="3162"/>
                  <a:pt x="4487" y="3162"/>
                </a:cubicBezTo>
                <a:cubicBezTo>
                  <a:pt x="4458" y="3162"/>
                  <a:pt x="4430" y="3170"/>
                  <a:pt x="4408" y="3185"/>
                </a:cubicBezTo>
                <a:cubicBezTo>
                  <a:pt x="4283" y="3239"/>
                  <a:pt x="4158" y="3310"/>
                  <a:pt x="4015" y="3310"/>
                </a:cubicBezTo>
                <a:cubicBezTo>
                  <a:pt x="4033" y="3274"/>
                  <a:pt x="4033" y="3221"/>
                  <a:pt x="4033" y="3185"/>
                </a:cubicBezTo>
                <a:cubicBezTo>
                  <a:pt x="4051" y="3007"/>
                  <a:pt x="4033" y="2846"/>
                  <a:pt x="3961" y="2686"/>
                </a:cubicBezTo>
                <a:lnTo>
                  <a:pt x="3961" y="2686"/>
                </a:lnTo>
                <a:cubicBezTo>
                  <a:pt x="4068" y="2704"/>
                  <a:pt x="4176" y="2721"/>
                  <a:pt x="4283" y="2721"/>
                </a:cubicBezTo>
                <a:cubicBezTo>
                  <a:pt x="4372" y="2721"/>
                  <a:pt x="4461" y="2704"/>
                  <a:pt x="4568" y="2686"/>
                </a:cubicBezTo>
                <a:cubicBezTo>
                  <a:pt x="4729" y="2900"/>
                  <a:pt x="4961" y="3043"/>
                  <a:pt x="5228" y="3114"/>
                </a:cubicBezTo>
                <a:cubicBezTo>
                  <a:pt x="5567" y="3292"/>
                  <a:pt x="5888" y="3506"/>
                  <a:pt x="5888" y="3881"/>
                </a:cubicBezTo>
                <a:cubicBezTo>
                  <a:pt x="5888" y="3935"/>
                  <a:pt x="5924" y="4006"/>
                  <a:pt x="5960" y="4042"/>
                </a:cubicBezTo>
                <a:cubicBezTo>
                  <a:pt x="5987" y="4051"/>
                  <a:pt x="6013" y="4055"/>
                  <a:pt x="6040" y="4055"/>
                </a:cubicBezTo>
                <a:cubicBezTo>
                  <a:pt x="6067" y="4055"/>
                  <a:pt x="6094" y="4051"/>
                  <a:pt x="6120" y="4042"/>
                </a:cubicBezTo>
                <a:cubicBezTo>
                  <a:pt x="6174" y="4006"/>
                  <a:pt x="6192" y="3935"/>
                  <a:pt x="6192" y="3881"/>
                </a:cubicBezTo>
                <a:cubicBezTo>
                  <a:pt x="6192" y="3596"/>
                  <a:pt x="6049" y="3328"/>
                  <a:pt x="5817" y="3150"/>
                </a:cubicBezTo>
                <a:cubicBezTo>
                  <a:pt x="6013" y="3150"/>
                  <a:pt x="6174" y="3043"/>
                  <a:pt x="6299" y="2918"/>
                </a:cubicBezTo>
                <a:cubicBezTo>
                  <a:pt x="6335" y="2846"/>
                  <a:pt x="6335" y="2757"/>
                  <a:pt x="6281" y="2704"/>
                </a:cubicBezTo>
                <a:cubicBezTo>
                  <a:pt x="6251" y="2681"/>
                  <a:pt x="6218" y="2671"/>
                  <a:pt x="6186" y="2671"/>
                </a:cubicBezTo>
                <a:cubicBezTo>
                  <a:pt x="6141" y="2671"/>
                  <a:pt x="6098" y="2690"/>
                  <a:pt x="6067" y="2721"/>
                </a:cubicBezTo>
                <a:cubicBezTo>
                  <a:pt x="6003" y="2785"/>
                  <a:pt x="5854" y="2849"/>
                  <a:pt x="5644" y="2849"/>
                </a:cubicBezTo>
                <a:cubicBezTo>
                  <a:pt x="5619" y="2849"/>
                  <a:pt x="5594" y="2848"/>
                  <a:pt x="5567" y="2846"/>
                </a:cubicBezTo>
                <a:cubicBezTo>
                  <a:pt x="5317" y="2846"/>
                  <a:pt x="5068" y="2757"/>
                  <a:pt x="4871" y="2596"/>
                </a:cubicBezTo>
                <a:cubicBezTo>
                  <a:pt x="5086" y="2507"/>
                  <a:pt x="5282" y="2347"/>
                  <a:pt x="5407" y="2150"/>
                </a:cubicBezTo>
                <a:cubicBezTo>
                  <a:pt x="5442" y="2079"/>
                  <a:pt x="5407" y="1990"/>
                  <a:pt x="5335" y="1936"/>
                </a:cubicBezTo>
                <a:cubicBezTo>
                  <a:pt x="5317" y="1924"/>
                  <a:pt x="5296" y="1918"/>
                  <a:pt x="5273" y="1918"/>
                </a:cubicBezTo>
                <a:cubicBezTo>
                  <a:pt x="5226" y="1918"/>
                  <a:pt x="5175" y="1942"/>
                  <a:pt x="5139" y="1990"/>
                </a:cubicBezTo>
                <a:cubicBezTo>
                  <a:pt x="4991" y="2273"/>
                  <a:pt x="4716" y="2412"/>
                  <a:pt x="4307" y="2412"/>
                </a:cubicBezTo>
                <a:cubicBezTo>
                  <a:pt x="4124" y="2412"/>
                  <a:pt x="3913" y="2384"/>
                  <a:pt x="3676" y="2329"/>
                </a:cubicBezTo>
                <a:cubicBezTo>
                  <a:pt x="3854" y="2186"/>
                  <a:pt x="3944" y="1954"/>
                  <a:pt x="3908" y="1740"/>
                </a:cubicBezTo>
                <a:cubicBezTo>
                  <a:pt x="3908" y="1686"/>
                  <a:pt x="3872" y="1633"/>
                  <a:pt x="3837" y="1597"/>
                </a:cubicBezTo>
                <a:cubicBezTo>
                  <a:pt x="3807" y="1590"/>
                  <a:pt x="3784" y="1586"/>
                  <a:pt x="3762" y="1586"/>
                </a:cubicBezTo>
                <a:cubicBezTo>
                  <a:pt x="3733" y="1586"/>
                  <a:pt x="3707" y="1594"/>
                  <a:pt x="3676" y="1615"/>
                </a:cubicBezTo>
                <a:cubicBezTo>
                  <a:pt x="3605" y="1651"/>
                  <a:pt x="3605" y="1704"/>
                  <a:pt x="3605" y="1758"/>
                </a:cubicBezTo>
                <a:cubicBezTo>
                  <a:pt x="3605" y="2115"/>
                  <a:pt x="3426" y="2168"/>
                  <a:pt x="3123" y="2257"/>
                </a:cubicBezTo>
                <a:cubicBezTo>
                  <a:pt x="3087" y="2275"/>
                  <a:pt x="3034" y="2293"/>
                  <a:pt x="2980" y="2311"/>
                </a:cubicBezTo>
                <a:cubicBezTo>
                  <a:pt x="2909" y="2115"/>
                  <a:pt x="2730" y="1972"/>
                  <a:pt x="2534" y="1918"/>
                </a:cubicBezTo>
                <a:cubicBezTo>
                  <a:pt x="2520" y="1914"/>
                  <a:pt x="2505" y="1911"/>
                  <a:pt x="2491" y="1911"/>
                </a:cubicBezTo>
                <a:cubicBezTo>
                  <a:pt x="2453" y="1911"/>
                  <a:pt x="2417" y="1928"/>
                  <a:pt x="2391" y="1954"/>
                </a:cubicBezTo>
                <a:cubicBezTo>
                  <a:pt x="2356" y="2008"/>
                  <a:pt x="2338" y="2043"/>
                  <a:pt x="2356" y="2115"/>
                </a:cubicBezTo>
                <a:cubicBezTo>
                  <a:pt x="2356" y="2168"/>
                  <a:pt x="2409" y="2222"/>
                  <a:pt x="2480" y="2222"/>
                </a:cubicBezTo>
                <a:cubicBezTo>
                  <a:pt x="2570" y="2257"/>
                  <a:pt x="2659" y="2329"/>
                  <a:pt x="2712" y="2418"/>
                </a:cubicBezTo>
                <a:lnTo>
                  <a:pt x="2712" y="2436"/>
                </a:lnTo>
                <a:cubicBezTo>
                  <a:pt x="2463" y="2543"/>
                  <a:pt x="2249" y="2739"/>
                  <a:pt x="2159" y="2989"/>
                </a:cubicBezTo>
                <a:cubicBezTo>
                  <a:pt x="2141" y="3043"/>
                  <a:pt x="2124" y="3114"/>
                  <a:pt x="2124" y="3185"/>
                </a:cubicBezTo>
                <a:cubicBezTo>
                  <a:pt x="2106" y="3150"/>
                  <a:pt x="2070" y="3132"/>
                  <a:pt x="2052" y="3096"/>
                </a:cubicBezTo>
                <a:cubicBezTo>
                  <a:pt x="1999" y="2971"/>
                  <a:pt x="1963" y="2846"/>
                  <a:pt x="1945" y="2739"/>
                </a:cubicBezTo>
                <a:cubicBezTo>
                  <a:pt x="1945" y="2686"/>
                  <a:pt x="1892" y="2614"/>
                  <a:pt x="1856" y="2614"/>
                </a:cubicBezTo>
                <a:cubicBezTo>
                  <a:pt x="1836" y="2601"/>
                  <a:pt x="1815" y="2595"/>
                  <a:pt x="1796" y="2595"/>
                </a:cubicBezTo>
                <a:cubicBezTo>
                  <a:pt x="1764" y="2595"/>
                  <a:pt x="1735" y="2610"/>
                  <a:pt x="1713" y="2632"/>
                </a:cubicBezTo>
                <a:cubicBezTo>
                  <a:pt x="1678" y="2686"/>
                  <a:pt x="1642" y="2739"/>
                  <a:pt x="1678" y="2775"/>
                </a:cubicBezTo>
                <a:cubicBezTo>
                  <a:pt x="1695" y="2953"/>
                  <a:pt x="1749" y="3096"/>
                  <a:pt x="1820" y="3221"/>
                </a:cubicBezTo>
                <a:cubicBezTo>
                  <a:pt x="1892" y="3346"/>
                  <a:pt x="1999" y="3453"/>
                  <a:pt x="2141" y="3524"/>
                </a:cubicBezTo>
                <a:cubicBezTo>
                  <a:pt x="2159" y="3703"/>
                  <a:pt x="2231" y="3899"/>
                  <a:pt x="2320" y="4077"/>
                </a:cubicBezTo>
                <a:cubicBezTo>
                  <a:pt x="2231" y="4184"/>
                  <a:pt x="2106" y="4292"/>
                  <a:pt x="1981" y="4363"/>
                </a:cubicBezTo>
                <a:cubicBezTo>
                  <a:pt x="1945" y="4399"/>
                  <a:pt x="1910" y="4434"/>
                  <a:pt x="1892" y="4506"/>
                </a:cubicBezTo>
                <a:cubicBezTo>
                  <a:pt x="1892" y="4541"/>
                  <a:pt x="1927" y="4613"/>
                  <a:pt x="1981" y="4631"/>
                </a:cubicBezTo>
                <a:cubicBezTo>
                  <a:pt x="2005" y="4647"/>
                  <a:pt x="2029" y="4655"/>
                  <a:pt x="2051" y="4655"/>
                </a:cubicBezTo>
                <a:cubicBezTo>
                  <a:pt x="2079" y="4655"/>
                  <a:pt x="2104" y="4642"/>
                  <a:pt x="2124" y="4613"/>
                </a:cubicBezTo>
                <a:cubicBezTo>
                  <a:pt x="2249" y="4523"/>
                  <a:pt x="2373" y="4434"/>
                  <a:pt x="2480" y="4309"/>
                </a:cubicBezTo>
                <a:cubicBezTo>
                  <a:pt x="2570" y="4381"/>
                  <a:pt x="2641" y="4434"/>
                  <a:pt x="2730" y="4488"/>
                </a:cubicBezTo>
                <a:cubicBezTo>
                  <a:pt x="2855" y="4559"/>
                  <a:pt x="2962" y="4666"/>
                  <a:pt x="3069" y="4773"/>
                </a:cubicBezTo>
                <a:cubicBezTo>
                  <a:pt x="3194" y="4916"/>
                  <a:pt x="3194" y="5201"/>
                  <a:pt x="3194" y="5433"/>
                </a:cubicBezTo>
                <a:lnTo>
                  <a:pt x="3194" y="6236"/>
                </a:lnTo>
                <a:lnTo>
                  <a:pt x="2570" y="6236"/>
                </a:lnTo>
                <a:cubicBezTo>
                  <a:pt x="2570" y="5255"/>
                  <a:pt x="2106" y="5201"/>
                  <a:pt x="2034" y="5166"/>
                </a:cubicBezTo>
                <a:cubicBezTo>
                  <a:pt x="1838" y="5130"/>
                  <a:pt x="1321" y="4845"/>
                  <a:pt x="1214" y="4292"/>
                </a:cubicBezTo>
                <a:cubicBezTo>
                  <a:pt x="1196" y="4256"/>
                  <a:pt x="1196" y="4220"/>
                  <a:pt x="1196" y="4184"/>
                </a:cubicBezTo>
                <a:cubicBezTo>
                  <a:pt x="964" y="3881"/>
                  <a:pt x="982" y="3435"/>
                  <a:pt x="1232" y="3132"/>
                </a:cubicBezTo>
                <a:cubicBezTo>
                  <a:pt x="1214" y="3043"/>
                  <a:pt x="1196" y="2953"/>
                  <a:pt x="1196" y="2846"/>
                </a:cubicBezTo>
                <a:cubicBezTo>
                  <a:pt x="1196" y="2418"/>
                  <a:pt x="1499" y="2043"/>
                  <a:pt x="1927" y="1972"/>
                </a:cubicBezTo>
                <a:cubicBezTo>
                  <a:pt x="2048" y="1610"/>
                  <a:pt x="2385" y="1364"/>
                  <a:pt x="2746" y="1364"/>
                </a:cubicBezTo>
                <a:cubicBezTo>
                  <a:pt x="2759" y="1364"/>
                  <a:pt x="2771" y="1365"/>
                  <a:pt x="2784" y="1365"/>
                </a:cubicBezTo>
                <a:cubicBezTo>
                  <a:pt x="2855" y="1365"/>
                  <a:pt x="2944" y="1383"/>
                  <a:pt x="2998" y="1383"/>
                </a:cubicBezTo>
                <a:cubicBezTo>
                  <a:pt x="3159" y="1205"/>
                  <a:pt x="3390" y="1098"/>
                  <a:pt x="3640" y="1062"/>
                </a:cubicBezTo>
                <a:close/>
                <a:moveTo>
                  <a:pt x="4048" y="0"/>
                </a:moveTo>
                <a:cubicBezTo>
                  <a:pt x="3341" y="0"/>
                  <a:pt x="2632" y="188"/>
                  <a:pt x="1999" y="562"/>
                </a:cubicBezTo>
                <a:cubicBezTo>
                  <a:pt x="750" y="1294"/>
                  <a:pt x="0" y="2650"/>
                  <a:pt x="36" y="4113"/>
                </a:cubicBezTo>
                <a:cubicBezTo>
                  <a:pt x="36" y="5362"/>
                  <a:pt x="625" y="6540"/>
                  <a:pt x="1624" y="7307"/>
                </a:cubicBezTo>
                <a:lnTo>
                  <a:pt x="1624" y="10626"/>
                </a:lnTo>
                <a:lnTo>
                  <a:pt x="5817" y="10626"/>
                </a:lnTo>
                <a:lnTo>
                  <a:pt x="5817" y="9038"/>
                </a:lnTo>
                <a:lnTo>
                  <a:pt x="6477" y="9038"/>
                </a:lnTo>
                <a:cubicBezTo>
                  <a:pt x="6905" y="9038"/>
                  <a:pt x="7298" y="8877"/>
                  <a:pt x="7601" y="8574"/>
                </a:cubicBezTo>
                <a:cubicBezTo>
                  <a:pt x="7887" y="8288"/>
                  <a:pt x="8047" y="7878"/>
                  <a:pt x="8047" y="7468"/>
                </a:cubicBezTo>
                <a:lnTo>
                  <a:pt x="8047" y="6665"/>
                </a:lnTo>
                <a:lnTo>
                  <a:pt x="8636" y="6665"/>
                </a:lnTo>
                <a:cubicBezTo>
                  <a:pt x="8975" y="6629"/>
                  <a:pt x="9279" y="6236"/>
                  <a:pt x="8957" y="5737"/>
                </a:cubicBezTo>
                <a:lnTo>
                  <a:pt x="8047" y="4167"/>
                </a:lnTo>
                <a:lnTo>
                  <a:pt x="8047" y="4113"/>
                </a:lnTo>
                <a:cubicBezTo>
                  <a:pt x="8101" y="2650"/>
                  <a:pt x="7352" y="1294"/>
                  <a:pt x="6085" y="562"/>
                </a:cubicBezTo>
                <a:cubicBezTo>
                  <a:pt x="5460" y="188"/>
                  <a:pt x="4755" y="0"/>
                  <a:pt x="4048" y="0"/>
                </a:cubicBezTo>
                <a:close/>
              </a:path>
            </a:pathLst>
          </a:custGeom>
          <a:solidFill>
            <a:srgbClr val="D39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"/>
          <p:cNvSpPr/>
          <p:nvPr/>
        </p:nvSpPr>
        <p:spPr>
          <a:xfrm>
            <a:off x="4676258" y="5693002"/>
            <a:ext cx="457339" cy="441765"/>
          </a:xfrm>
          <a:custGeom>
            <a:avLst/>
            <a:gdLst/>
            <a:ahLst/>
            <a:cxnLst/>
            <a:rect l="l" t="t" r="r" b="b"/>
            <a:pathLst>
              <a:path w="10117" h="9047" extrusionOk="0">
                <a:moveTo>
                  <a:pt x="5085" y="1856"/>
                </a:moveTo>
                <a:cubicBezTo>
                  <a:pt x="5371" y="1856"/>
                  <a:pt x="5621" y="2017"/>
                  <a:pt x="5781" y="2285"/>
                </a:cubicBezTo>
                <a:lnTo>
                  <a:pt x="6441" y="3462"/>
                </a:lnTo>
                <a:lnTo>
                  <a:pt x="6905" y="3212"/>
                </a:lnTo>
                <a:lnTo>
                  <a:pt x="6620" y="4301"/>
                </a:lnTo>
                <a:lnTo>
                  <a:pt x="5513" y="3998"/>
                </a:lnTo>
                <a:lnTo>
                  <a:pt x="5977" y="3730"/>
                </a:lnTo>
                <a:lnTo>
                  <a:pt x="5299" y="2534"/>
                </a:lnTo>
                <a:cubicBezTo>
                  <a:pt x="5246" y="2427"/>
                  <a:pt x="5174" y="2392"/>
                  <a:pt x="5085" y="2392"/>
                </a:cubicBezTo>
                <a:cubicBezTo>
                  <a:pt x="4996" y="2392"/>
                  <a:pt x="4907" y="2427"/>
                  <a:pt x="4853" y="2517"/>
                </a:cubicBezTo>
                <a:lnTo>
                  <a:pt x="4443" y="3230"/>
                </a:lnTo>
                <a:lnTo>
                  <a:pt x="3979" y="2963"/>
                </a:lnTo>
                <a:lnTo>
                  <a:pt x="4389" y="2267"/>
                </a:lnTo>
                <a:cubicBezTo>
                  <a:pt x="4532" y="2017"/>
                  <a:pt x="4800" y="1856"/>
                  <a:pt x="5085" y="1856"/>
                </a:cubicBezTo>
                <a:close/>
                <a:moveTo>
                  <a:pt x="3801" y="3730"/>
                </a:moveTo>
                <a:lnTo>
                  <a:pt x="4086" y="4818"/>
                </a:lnTo>
                <a:lnTo>
                  <a:pt x="3622" y="4533"/>
                </a:lnTo>
                <a:lnTo>
                  <a:pt x="2962" y="5710"/>
                </a:lnTo>
                <a:cubicBezTo>
                  <a:pt x="2891" y="5817"/>
                  <a:pt x="2873" y="5907"/>
                  <a:pt x="2926" y="5978"/>
                </a:cubicBezTo>
                <a:cubicBezTo>
                  <a:pt x="2980" y="6067"/>
                  <a:pt x="3069" y="6121"/>
                  <a:pt x="3176" y="6121"/>
                </a:cubicBezTo>
                <a:lnTo>
                  <a:pt x="3979" y="6121"/>
                </a:lnTo>
                <a:lnTo>
                  <a:pt x="3979" y="6656"/>
                </a:lnTo>
                <a:lnTo>
                  <a:pt x="3176" y="6656"/>
                </a:lnTo>
                <a:cubicBezTo>
                  <a:pt x="2891" y="6656"/>
                  <a:pt x="2605" y="6495"/>
                  <a:pt x="2462" y="6246"/>
                </a:cubicBezTo>
                <a:cubicBezTo>
                  <a:pt x="2320" y="5978"/>
                  <a:pt x="2320" y="5710"/>
                  <a:pt x="2480" y="5443"/>
                </a:cubicBezTo>
                <a:lnTo>
                  <a:pt x="3158" y="4265"/>
                </a:lnTo>
                <a:lnTo>
                  <a:pt x="2712" y="4015"/>
                </a:lnTo>
                <a:lnTo>
                  <a:pt x="3801" y="3730"/>
                </a:lnTo>
                <a:close/>
                <a:moveTo>
                  <a:pt x="7226" y="4783"/>
                </a:moveTo>
                <a:lnTo>
                  <a:pt x="7619" y="5478"/>
                </a:lnTo>
                <a:cubicBezTo>
                  <a:pt x="7655" y="5550"/>
                  <a:pt x="7690" y="5603"/>
                  <a:pt x="7708" y="5675"/>
                </a:cubicBezTo>
                <a:lnTo>
                  <a:pt x="7762" y="5693"/>
                </a:lnTo>
                <a:lnTo>
                  <a:pt x="7708" y="5710"/>
                </a:lnTo>
                <a:cubicBezTo>
                  <a:pt x="7762" y="5907"/>
                  <a:pt x="7744" y="6121"/>
                  <a:pt x="7637" y="6299"/>
                </a:cubicBezTo>
                <a:cubicBezTo>
                  <a:pt x="7494" y="6531"/>
                  <a:pt x="7244" y="6674"/>
                  <a:pt x="6959" y="6674"/>
                </a:cubicBezTo>
                <a:lnTo>
                  <a:pt x="5567" y="6674"/>
                </a:lnTo>
                <a:lnTo>
                  <a:pt x="5567" y="7174"/>
                </a:lnTo>
                <a:lnTo>
                  <a:pt x="4782" y="6388"/>
                </a:lnTo>
                <a:lnTo>
                  <a:pt x="5567" y="5586"/>
                </a:lnTo>
                <a:lnTo>
                  <a:pt x="5567" y="6139"/>
                </a:lnTo>
                <a:lnTo>
                  <a:pt x="6923" y="6139"/>
                </a:lnTo>
                <a:cubicBezTo>
                  <a:pt x="7048" y="6139"/>
                  <a:pt x="7137" y="6085"/>
                  <a:pt x="7173" y="6032"/>
                </a:cubicBezTo>
                <a:cubicBezTo>
                  <a:pt x="7226" y="5942"/>
                  <a:pt x="7209" y="5835"/>
                  <a:pt x="7155" y="5746"/>
                </a:cubicBezTo>
                <a:lnTo>
                  <a:pt x="6762" y="5050"/>
                </a:lnTo>
                <a:lnTo>
                  <a:pt x="7226" y="4783"/>
                </a:lnTo>
                <a:close/>
                <a:moveTo>
                  <a:pt x="518" y="1"/>
                </a:moveTo>
                <a:cubicBezTo>
                  <a:pt x="232" y="1"/>
                  <a:pt x="0" y="233"/>
                  <a:pt x="0" y="536"/>
                </a:cubicBezTo>
                <a:cubicBezTo>
                  <a:pt x="0" y="822"/>
                  <a:pt x="232" y="1053"/>
                  <a:pt x="518" y="1053"/>
                </a:cubicBezTo>
                <a:lnTo>
                  <a:pt x="732" y="1053"/>
                </a:lnTo>
                <a:lnTo>
                  <a:pt x="1981" y="8619"/>
                </a:lnTo>
                <a:cubicBezTo>
                  <a:pt x="2052" y="8886"/>
                  <a:pt x="2248" y="9047"/>
                  <a:pt x="2516" y="9047"/>
                </a:cubicBezTo>
                <a:lnTo>
                  <a:pt x="7565" y="9047"/>
                </a:lnTo>
                <a:cubicBezTo>
                  <a:pt x="7815" y="9047"/>
                  <a:pt x="8047" y="8869"/>
                  <a:pt x="8083" y="8619"/>
                </a:cubicBezTo>
                <a:lnTo>
                  <a:pt x="9367" y="1053"/>
                </a:lnTo>
                <a:lnTo>
                  <a:pt x="9582" y="1053"/>
                </a:lnTo>
                <a:cubicBezTo>
                  <a:pt x="9867" y="1053"/>
                  <a:pt x="10117" y="822"/>
                  <a:pt x="10117" y="536"/>
                </a:cubicBezTo>
                <a:cubicBezTo>
                  <a:pt x="10117" y="233"/>
                  <a:pt x="9867" y="1"/>
                  <a:pt x="9582" y="1"/>
                </a:cubicBezTo>
                <a:close/>
              </a:path>
            </a:pathLst>
          </a:custGeom>
          <a:solidFill>
            <a:srgbClr val="65BD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1"/>
          <p:cNvGrpSpPr/>
          <p:nvPr/>
        </p:nvGrpSpPr>
        <p:grpSpPr>
          <a:xfrm>
            <a:off x="8585061" y="3995928"/>
            <a:ext cx="516879" cy="583442"/>
            <a:chOff x="6010925" y="3998175"/>
            <a:chExt cx="275875" cy="266875"/>
          </a:xfrm>
        </p:grpSpPr>
        <p:sp>
          <p:nvSpPr>
            <p:cNvPr id="150" name="Google Shape;150;p1"/>
            <p:cNvSpPr/>
            <p:nvPr/>
          </p:nvSpPr>
          <p:spPr>
            <a:xfrm>
              <a:off x="6222525" y="3998175"/>
              <a:ext cx="64275" cy="58575"/>
            </a:xfrm>
            <a:custGeom>
              <a:avLst/>
              <a:gdLst/>
              <a:ahLst/>
              <a:cxnLst/>
              <a:rect l="l" t="t" r="r" b="b"/>
              <a:pathLst>
                <a:path w="2571" h="2343" extrusionOk="0">
                  <a:moveTo>
                    <a:pt x="2029" y="1"/>
                  </a:moveTo>
                  <a:cubicBezTo>
                    <a:pt x="1562" y="1"/>
                    <a:pt x="729" y="167"/>
                    <a:pt x="1" y="362"/>
                  </a:cubicBezTo>
                  <a:cubicBezTo>
                    <a:pt x="358" y="576"/>
                    <a:pt x="733" y="862"/>
                    <a:pt x="1089" y="1219"/>
                  </a:cubicBezTo>
                  <a:cubicBezTo>
                    <a:pt x="1464" y="1594"/>
                    <a:pt x="1750" y="1968"/>
                    <a:pt x="1964" y="2343"/>
                  </a:cubicBezTo>
                  <a:cubicBezTo>
                    <a:pt x="2231" y="1308"/>
                    <a:pt x="2570" y="255"/>
                    <a:pt x="2374" y="77"/>
                  </a:cubicBezTo>
                  <a:cubicBezTo>
                    <a:pt x="2326" y="24"/>
                    <a:pt x="2203" y="1"/>
                    <a:pt x="2029" y="1"/>
                  </a:cubicBez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6010925" y="4089600"/>
              <a:ext cx="85400" cy="77650"/>
            </a:xfrm>
            <a:custGeom>
              <a:avLst/>
              <a:gdLst/>
              <a:ahLst/>
              <a:cxnLst/>
              <a:rect l="l" t="t" r="r" b="b"/>
              <a:pathLst>
                <a:path w="3416" h="3106" extrusionOk="0">
                  <a:moveTo>
                    <a:pt x="2802" y="0"/>
                  </a:moveTo>
                  <a:cubicBezTo>
                    <a:pt x="2669" y="0"/>
                    <a:pt x="2534" y="44"/>
                    <a:pt x="2434" y="131"/>
                  </a:cubicBezTo>
                  <a:lnTo>
                    <a:pt x="329" y="2254"/>
                  </a:lnTo>
                  <a:cubicBezTo>
                    <a:pt x="0" y="2567"/>
                    <a:pt x="246" y="3106"/>
                    <a:pt x="663" y="3106"/>
                  </a:cubicBezTo>
                  <a:cubicBezTo>
                    <a:pt x="699" y="3106"/>
                    <a:pt x="737" y="3102"/>
                    <a:pt x="775" y="3093"/>
                  </a:cubicBezTo>
                  <a:lnTo>
                    <a:pt x="2541" y="2683"/>
                  </a:lnTo>
                  <a:cubicBezTo>
                    <a:pt x="2684" y="2022"/>
                    <a:pt x="2934" y="1130"/>
                    <a:pt x="3415" y="203"/>
                  </a:cubicBezTo>
                  <a:lnTo>
                    <a:pt x="2969" y="24"/>
                  </a:lnTo>
                  <a:cubicBezTo>
                    <a:pt x="2916" y="8"/>
                    <a:pt x="2859" y="0"/>
                    <a:pt x="2802" y="0"/>
                  </a:cubicBez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111825" y="4181175"/>
              <a:ext cx="80400" cy="83875"/>
            </a:xfrm>
            <a:custGeom>
              <a:avLst/>
              <a:gdLst/>
              <a:ahLst/>
              <a:cxnLst/>
              <a:rect l="l" t="t" r="r" b="b"/>
              <a:pathLst>
                <a:path w="3216" h="3355" extrusionOk="0">
                  <a:moveTo>
                    <a:pt x="2912" y="1"/>
                  </a:moveTo>
                  <a:cubicBezTo>
                    <a:pt x="2020" y="483"/>
                    <a:pt x="1164" y="733"/>
                    <a:pt x="486" y="857"/>
                  </a:cubicBezTo>
                  <a:lnTo>
                    <a:pt x="75" y="2749"/>
                  </a:lnTo>
                  <a:cubicBezTo>
                    <a:pt x="0" y="3087"/>
                    <a:pt x="259" y="3355"/>
                    <a:pt x="544" y="3355"/>
                  </a:cubicBezTo>
                  <a:cubicBezTo>
                    <a:pt x="664" y="3355"/>
                    <a:pt x="790" y="3306"/>
                    <a:pt x="896" y="3195"/>
                  </a:cubicBezTo>
                  <a:lnTo>
                    <a:pt x="3019" y="1089"/>
                  </a:lnTo>
                  <a:cubicBezTo>
                    <a:pt x="3162" y="964"/>
                    <a:pt x="3216" y="750"/>
                    <a:pt x="3126" y="554"/>
                  </a:cubicBezTo>
                  <a:lnTo>
                    <a:pt x="2912" y="1"/>
                  </a:ln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86050" y="4013025"/>
              <a:ext cx="179325" cy="178900"/>
            </a:xfrm>
            <a:custGeom>
              <a:avLst/>
              <a:gdLst/>
              <a:ahLst/>
              <a:cxnLst/>
              <a:rect l="l" t="t" r="r" b="b"/>
              <a:pathLst>
                <a:path w="7173" h="7156" extrusionOk="0">
                  <a:moveTo>
                    <a:pt x="4844" y="1521"/>
                  </a:moveTo>
                  <a:cubicBezTo>
                    <a:pt x="5050" y="1521"/>
                    <a:pt x="5255" y="1597"/>
                    <a:pt x="5406" y="1749"/>
                  </a:cubicBezTo>
                  <a:cubicBezTo>
                    <a:pt x="5728" y="2070"/>
                    <a:pt x="5728" y="2570"/>
                    <a:pt x="5406" y="2873"/>
                  </a:cubicBezTo>
                  <a:cubicBezTo>
                    <a:pt x="5255" y="3025"/>
                    <a:pt x="5054" y="3100"/>
                    <a:pt x="4851" y="3100"/>
                  </a:cubicBezTo>
                  <a:cubicBezTo>
                    <a:pt x="4648" y="3100"/>
                    <a:pt x="4443" y="3025"/>
                    <a:pt x="4282" y="2873"/>
                  </a:cubicBezTo>
                  <a:cubicBezTo>
                    <a:pt x="3979" y="2570"/>
                    <a:pt x="3979" y="2070"/>
                    <a:pt x="4282" y="1749"/>
                  </a:cubicBezTo>
                  <a:cubicBezTo>
                    <a:pt x="4434" y="1597"/>
                    <a:pt x="4639" y="1521"/>
                    <a:pt x="4844" y="1521"/>
                  </a:cubicBezTo>
                  <a:close/>
                  <a:moveTo>
                    <a:pt x="4728" y="0"/>
                  </a:moveTo>
                  <a:cubicBezTo>
                    <a:pt x="3943" y="321"/>
                    <a:pt x="3051" y="875"/>
                    <a:pt x="2195" y="1731"/>
                  </a:cubicBezTo>
                  <a:cubicBezTo>
                    <a:pt x="607" y="3319"/>
                    <a:pt x="143" y="5246"/>
                    <a:pt x="0" y="6334"/>
                  </a:cubicBezTo>
                  <a:lnTo>
                    <a:pt x="839" y="7155"/>
                  </a:lnTo>
                  <a:cubicBezTo>
                    <a:pt x="1927" y="7012"/>
                    <a:pt x="3854" y="6566"/>
                    <a:pt x="5442" y="4978"/>
                  </a:cubicBezTo>
                  <a:cubicBezTo>
                    <a:pt x="6299" y="4122"/>
                    <a:pt x="6852" y="3248"/>
                    <a:pt x="7173" y="2445"/>
                  </a:cubicBezTo>
                  <a:cubicBezTo>
                    <a:pt x="6994" y="2017"/>
                    <a:pt x="6655" y="1499"/>
                    <a:pt x="6156" y="982"/>
                  </a:cubicBezTo>
                  <a:cubicBezTo>
                    <a:pt x="5674" y="518"/>
                    <a:pt x="5174" y="179"/>
                    <a:pt x="4728" y="0"/>
                  </a:cubicBez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6042775" y="4183750"/>
              <a:ext cx="57575" cy="47550"/>
            </a:xfrm>
            <a:custGeom>
              <a:avLst/>
              <a:gdLst/>
              <a:ahLst/>
              <a:cxnLst/>
              <a:rect l="l" t="t" r="r" b="b"/>
              <a:pathLst>
                <a:path w="2303" h="1902" extrusionOk="0">
                  <a:moveTo>
                    <a:pt x="1416" y="0"/>
                  </a:moveTo>
                  <a:cubicBezTo>
                    <a:pt x="1347" y="0"/>
                    <a:pt x="1253" y="55"/>
                    <a:pt x="1107" y="201"/>
                  </a:cubicBezTo>
                  <a:cubicBezTo>
                    <a:pt x="661" y="647"/>
                    <a:pt x="0" y="1629"/>
                    <a:pt x="197" y="1861"/>
                  </a:cubicBezTo>
                  <a:cubicBezTo>
                    <a:pt x="227" y="1889"/>
                    <a:pt x="270" y="1901"/>
                    <a:pt x="323" y="1901"/>
                  </a:cubicBezTo>
                  <a:cubicBezTo>
                    <a:pt x="676" y="1901"/>
                    <a:pt x="1468" y="1341"/>
                    <a:pt x="1856" y="969"/>
                  </a:cubicBezTo>
                  <a:cubicBezTo>
                    <a:pt x="2302" y="505"/>
                    <a:pt x="1927" y="540"/>
                    <a:pt x="1731" y="344"/>
                  </a:cubicBezTo>
                  <a:cubicBezTo>
                    <a:pt x="1590" y="203"/>
                    <a:pt x="1550" y="0"/>
                    <a:pt x="1416" y="0"/>
                  </a:cubicBez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1"/>
          <p:cNvSpPr txBox="1"/>
          <p:nvPr/>
        </p:nvSpPr>
        <p:spPr>
          <a:xfrm>
            <a:off x="5438850" y="40275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2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6" name="Google Shape;156;p1"/>
          <p:cNvSpPr txBox="1"/>
          <p:nvPr/>
        </p:nvSpPr>
        <p:spPr>
          <a:xfrm>
            <a:off x="9325725" y="40275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3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7" name="Google Shape;157;p1"/>
          <p:cNvSpPr txBox="1"/>
          <p:nvPr/>
        </p:nvSpPr>
        <p:spPr>
          <a:xfrm>
            <a:off x="5438850" y="212000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5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8" name="Google Shape;158;p1"/>
          <p:cNvSpPr txBox="1"/>
          <p:nvPr/>
        </p:nvSpPr>
        <p:spPr>
          <a:xfrm>
            <a:off x="9325725" y="212000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6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9" name="Google Shape;159;p1"/>
          <p:cNvSpPr txBox="1"/>
          <p:nvPr/>
        </p:nvSpPr>
        <p:spPr>
          <a:xfrm>
            <a:off x="1551975" y="378012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7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0" name="Google Shape;160;p1"/>
          <p:cNvSpPr txBox="1"/>
          <p:nvPr/>
        </p:nvSpPr>
        <p:spPr>
          <a:xfrm>
            <a:off x="5438850" y="378012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8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1" name="Google Shape;161;p1"/>
          <p:cNvSpPr txBox="1"/>
          <p:nvPr/>
        </p:nvSpPr>
        <p:spPr>
          <a:xfrm>
            <a:off x="9325725" y="378012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9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2" name="Google Shape;162;p1"/>
          <p:cNvSpPr txBox="1"/>
          <p:nvPr/>
        </p:nvSpPr>
        <p:spPr>
          <a:xfrm>
            <a:off x="1551975" y="549737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10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3" name="Google Shape;163;p1"/>
          <p:cNvSpPr txBox="1"/>
          <p:nvPr/>
        </p:nvSpPr>
        <p:spPr>
          <a:xfrm>
            <a:off x="5438850" y="549737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11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4" name="Google Shape;164;p1"/>
          <p:cNvSpPr txBox="1"/>
          <p:nvPr/>
        </p:nvSpPr>
        <p:spPr>
          <a:xfrm>
            <a:off x="9325725" y="549737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12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1551975" y="40275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1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1551975" y="212000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4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4B932573-02F2-44C1-8F03-9C616C714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4B9618B2-E19D-4B28-A868-EAEC5D9CD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1" name="TextBox 3">
            <a:extLst>
              <a:ext uri="{FF2B5EF4-FFF2-40B4-BE49-F238E27FC236}">
                <a16:creationId xmlns:a16="http://schemas.microsoft.com/office/drawing/2014/main" id="{BFF44AD4-5635-439E-9890-33744010DDF0}"/>
              </a:ext>
            </a:extLst>
          </p:cNvPr>
          <p:cNvSpPr txBox="1"/>
          <p:nvPr userDrawn="1"/>
        </p:nvSpPr>
        <p:spPr>
          <a:xfrm>
            <a:off x="3154326" y="73864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Title 1">
            <a:extLst>
              <a:ext uri="{FF2B5EF4-FFF2-40B4-BE49-F238E27FC236}">
                <a16:creationId xmlns:a16="http://schemas.microsoft.com/office/drawing/2014/main" id="{3F3DB767-993A-4D69-80C8-6CA3EAB40CA8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3" name="Title 1">
            <a:extLst>
              <a:ext uri="{FF2B5EF4-FFF2-40B4-BE49-F238E27FC236}">
                <a16:creationId xmlns:a16="http://schemas.microsoft.com/office/drawing/2014/main" id="{397738B6-DF94-42A8-8459-192F89BE39F7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74" name="Title 1">
            <a:extLst>
              <a:ext uri="{FF2B5EF4-FFF2-40B4-BE49-F238E27FC236}">
                <a16:creationId xmlns:a16="http://schemas.microsoft.com/office/drawing/2014/main" id="{BDF47E75-13CB-40DD-97D0-752AE042042B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75" name="Title 1">
            <a:extLst>
              <a:ext uri="{FF2B5EF4-FFF2-40B4-BE49-F238E27FC236}">
                <a16:creationId xmlns:a16="http://schemas.microsoft.com/office/drawing/2014/main" id="{8467FA31-7340-4310-A7F3-B077C3BDF5A2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D4610-7F8E-4EEE-900F-19726DC39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368525-591A-46A2-969D-B54B0EDA3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CE2E2-15A5-47FD-9A2B-37B4A05C5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3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D4610-7F8E-4EEE-900F-19726DC39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368525-591A-46A2-969D-B54B0EDA3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CE2E2-15A5-47FD-9A2B-37B4A05C5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D4610-7F8E-4EEE-900F-19726DC39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368525-591A-46A2-969D-B54B0EDA3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CE2E2-15A5-47FD-9A2B-37B4A05C5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7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8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gif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C1EE81F-7C14-8888-CB6F-F32AA06A8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853440"/>
            <a:ext cx="9083040" cy="49758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2F28E87-1AAF-B0F0-2514-188990860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-1280514"/>
            <a:ext cx="5426739" cy="8138514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13A20BED-B9F9-B9B0-6F14-758D27471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5401" y="1137570"/>
            <a:ext cx="656611" cy="646271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03D03A1-4D77-FB2A-905C-93F5ABAE7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2851" y="4844020"/>
            <a:ext cx="790449" cy="77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81" y="919117"/>
            <a:ext cx="6724471" cy="4627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12" y="-22895"/>
            <a:ext cx="1483600" cy="148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84" y="4872972"/>
            <a:ext cx="478177" cy="8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4"/>
          <p:cNvSpPr txBox="1">
            <a:spLocks noGrp="1"/>
          </p:cNvSpPr>
          <p:nvPr>
            <p:ph type="title"/>
          </p:nvPr>
        </p:nvSpPr>
        <p:spPr>
          <a:xfrm>
            <a:off x="394550" y="601125"/>
            <a:ext cx="7551000" cy="1580372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buSzPts val="1100"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 Bầy voi rừng Trường Sơn là:</a:t>
            </a:r>
            <a:endParaRPr dirty="0"/>
          </a:p>
        </p:txBody>
      </p:sp>
      <p:sp>
        <p:nvSpPr>
          <p:cNvPr id="546" name="Google Shape;546;p24">
            <a:hlinkClick r:id="rId3" action="ppaction://hlinksldjump"/>
          </p:cNvPr>
          <p:cNvSpPr/>
          <p:nvPr/>
        </p:nvSpPr>
        <p:spPr>
          <a:xfrm>
            <a:off x="8127275" y="5249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6056106C-DB29-43B5-BA7E-F8544A59A59A}"/>
              </a:ext>
            </a:extLst>
          </p:cNvPr>
          <p:cNvSpPr txBox="1">
            <a:spLocks/>
          </p:cNvSpPr>
          <p:nvPr/>
        </p:nvSpPr>
        <p:spPr>
          <a:xfrm>
            <a:off x="4819164" y="2658525"/>
            <a:ext cx="4129789" cy="2799883"/>
          </a:xfrm>
          <a:prstGeom prst="roundRect">
            <a:avLst/>
          </a:prstGeom>
          <a:noFill/>
          <a:ln w="76200">
            <a:solidFill>
              <a:srgbClr val="02864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Vẻ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cảnh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rừng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Trường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Sơn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voi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–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loài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mang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vẻ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khỏe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khoắn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thông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minh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nghĩa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4C9EE254-B24D-427C-9BCC-D29BE8932B5F}"/>
              </a:ext>
            </a:extLst>
          </p:cNvPr>
          <p:cNvSpPr txBox="1">
            <a:spLocks/>
          </p:cNvSpPr>
          <p:nvPr/>
        </p:nvSpPr>
        <p:spPr>
          <a:xfrm>
            <a:off x="399564" y="2682704"/>
            <a:ext cx="4129789" cy="2775704"/>
          </a:xfrm>
          <a:prstGeom prst="roundRect">
            <a:avLst/>
          </a:prstGeom>
          <a:noFill/>
          <a:ln w="76200">
            <a:solidFill>
              <a:srgbClr val="02864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Nêu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lên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cảm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tác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giả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đối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voi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dịp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thăm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rừng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Trường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Sơn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FB462F-0521-4B51-9405-AC4B343755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7993621" y="4651847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F3CD6B-7968-4A1E-AC23-5356EFD03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3536122" y="4651847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5"/>
          <p:cNvSpPr txBox="1">
            <a:spLocks noGrp="1"/>
          </p:cNvSpPr>
          <p:nvPr>
            <p:ph type="title"/>
          </p:nvPr>
        </p:nvSpPr>
        <p:spPr>
          <a:xfrm>
            <a:off x="3061550" y="753524"/>
            <a:ext cx="7551000" cy="1753879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Lời kêu gọi toàn dân tập thể dục là:</a:t>
            </a:r>
            <a:endParaRPr dirty="0"/>
          </a:p>
        </p:txBody>
      </p:sp>
      <p:sp>
        <p:nvSpPr>
          <p:cNvPr id="553" name="Google Shape;553;p25">
            <a:hlinkClick r:id="rId3" action="ppaction://hlinksldjump"/>
          </p:cNvPr>
          <p:cNvSpPr/>
          <p:nvPr/>
        </p:nvSpPr>
        <p:spPr>
          <a:xfrm>
            <a:off x="10803825" y="7349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95D46E9F-F4DD-47A8-B14E-54CD5A122B89}"/>
              </a:ext>
            </a:extLst>
          </p:cNvPr>
          <p:cNvSpPr txBox="1">
            <a:spLocks/>
          </p:cNvSpPr>
          <p:nvPr/>
        </p:nvSpPr>
        <p:spPr>
          <a:xfrm>
            <a:off x="3061549" y="4483550"/>
            <a:ext cx="8584625" cy="1075277"/>
          </a:xfrm>
          <a:prstGeom prst="roundRect">
            <a:avLst/>
          </a:prstGeom>
          <a:noFill/>
          <a:ln w="76200">
            <a:solidFill>
              <a:srgbClr val="D397F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Bài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kêu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gọi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là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lời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nhắc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nhở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mọi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người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ý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thức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rèn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luyện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sức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khỏe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FC3DAF59-08CB-46D4-BF0E-E6C1286BF67E}"/>
              </a:ext>
            </a:extLst>
          </p:cNvPr>
          <p:cNvSpPr txBox="1">
            <a:spLocks/>
          </p:cNvSpPr>
          <p:nvPr/>
        </p:nvSpPr>
        <p:spPr>
          <a:xfrm>
            <a:off x="3061549" y="3010318"/>
            <a:ext cx="8584624" cy="1075277"/>
          </a:xfrm>
          <a:prstGeom prst="roundRect">
            <a:avLst/>
          </a:prstGeom>
          <a:noFill/>
          <a:ln w="76200">
            <a:solidFill>
              <a:srgbClr val="D397F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Vai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trò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thể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dục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đối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với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sức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khỏe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mỗi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người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A58CA-FA63-4AFE-987C-056BF7A6F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10670171" y="4135458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503718-E2EA-4857-90B8-6F9A4A7189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10612550" y="2905358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6"/>
          <p:cNvSpPr txBox="1">
            <a:spLocks noGrp="1"/>
          </p:cNvSpPr>
          <p:nvPr>
            <p:ph type="title"/>
          </p:nvPr>
        </p:nvSpPr>
        <p:spPr>
          <a:xfrm>
            <a:off x="1689950" y="753524"/>
            <a:ext cx="7551000" cy="1848787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 Quả hồng của thỏ con là:</a:t>
            </a:r>
            <a:endParaRPr dirty="0"/>
          </a:p>
        </p:txBody>
      </p:sp>
      <p:sp>
        <p:nvSpPr>
          <p:cNvPr id="560" name="Google Shape;560;p26">
            <a:hlinkClick r:id="rId3" action="ppaction://hlinksldjump"/>
          </p:cNvPr>
          <p:cNvSpPr/>
          <p:nvPr/>
        </p:nvSpPr>
        <p:spPr>
          <a:xfrm>
            <a:off x="9432225" y="6587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722CA68E-BB80-4DF6-A16C-6384552BE86D}"/>
              </a:ext>
            </a:extLst>
          </p:cNvPr>
          <p:cNvSpPr txBox="1">
            <a:spLocks/>
          </p:cNvSpPr>
          <p:nvPr/>
        </p:nvSpPr>
        <p:spPr>
          <a:xfrm>
            <a:off x="1689950" y="4486077"/>
            <a:ext cx="8685691" cy="1093629"/>
          </a:xfrm>
          <a:prstGeom prst="roundRect">
            <a:avLst/>
          </a:prstGeom>
          <a:noFill/>
          <a:ln w="76200">
            <a:solidFill>
              <a:srgbClr val="F3C25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quan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tâm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giúp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đỡ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thỏ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đàn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chim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thể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hiện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qua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chia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hồng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455D536C-CE1E-4255-9A20-71D9FC4CC3F9}"/>
              </a:ext>
            </a:extLst>
          </p:cNvPr>
          <p:cNvSpPr txBox="1">
            <a:spLocks/>
          </p:cNvSpPr>
          <p:nvPr/>
        </p:nvSpPr>
        <p:spPr>
          <a:xfrm>
            <a:off x="1689949" y="3149144"/>
            <a:ext cx="8685691" cy="1033094"/>
          </a:xfrm>
          <a:prstGeom prst="roundRect">
            <a:avLst/>
          </a:prstGeom>
          <a:noFill/>
          <a:ln w="76200">
            <a:solidFill>
              <a:srgbClr val="F3C25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Miêu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hồng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gần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nơi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thỏ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yêu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thỏ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đối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hồng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9BA89-972A-4D21-8B1A-7B5BB95DF7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9432225" y="4891165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B5147D-8EA5-469A-95CF-52217EA1F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9298513" y="3512048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7"/>
          <p:cNvSpPr txBox="1">
            <a:spLocks noGrp="1"/>
          </p:cNvSpPr>
          <p:nvPr>
            <p:ph type="title"/>
          </p:nvPr>
        </p:nvSpPr>
        <p:spPr>
          <a:xfrm>
            <a:off x="394550" y="753524"/>
            <a:ext cx="7551000" cy="1892445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Tay trái, tay phải là:</a:t>
            </a:r>
            <a:endParaRPr dirty="0"/>
          </a:p>
        </p:txBody>
      </p:sp>
      <p:sp>
        <p:nvSpPr>
          <p:cNvPr id="567" name="Google Shape;567;p27">
            <a:hlinkClick r:id="rId3" action="ppaction://hlinksldjump"/>
          </p:cNvPr>
          <p:cNvSpPr/>
          <p:nvPr/>
        </p:nvSpPr>
        <p:spPr>
          <a:xfrm>
            <a:off x="8136825" y="6587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E01B8671-9046-4A99-8F99-DFE828AABEA6}"/>
              </a:ext>
            </a:extLst>
          </p:cNvPr>
          <p:cNvSpPr txBox="1">
            <a:spLocks/>
          </p:cNvSpPr>
          <p:nvPr/>
        </p:nvSpPr>
        <p:spPr>
          <a:xfrm>
            <a:off x="398189" y="3151530"/>
            <a:ext cx="4129789" cy="2381524"/>
          </a:xfrm>
          <a:prstGeom prst="roundRect">
            <a:avLst/>
          </a:prstGeom>
          <a:noFill/>
          <a:ln w="76200">
            <a:solidFill>
              <a:srgbClr val="20A4BD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xích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mích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trái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Nhờ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nhận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tầm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quan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trọng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nhau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4357448-9165-489A-89CC-074F0F6F00B7}"/>
              </a:ext>
            </a:extLst>
          </p:cNvPr>
          <p:cNvSpPr txBox="1">
            <a:spLocks/>
          </p:cNvSpPr>
          <p:nvPr/>
        </p:nvSpPr>
        <p:spPr>
          <a:xfrm>
            <a:off x="4817789" y="3151531"/>
            <a:ext cx="4129789" cy="2381523"/>
          </a:xfrm>
          <a:prstGeom prst="roundRect">
            <a:avLst/>
          </a:prstGeom>
          <a:noFill/>
          <a:ln w="76200">
            <a:solidFill>
              <a:srgbClr val="20A4BD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Nói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bạn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thân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thiết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trái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FAF5A2-0C34-4A1B-9BA7-B1302BF769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3533811" y="4856139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37EC4B-450E-44BB-A3C5-DC2B235EB3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7869459" y="4856139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8"/>
          <p:cNvSpPr txBox="1">
            <a:spLocks noGrp="1"/>
          </p:cNvSpPr>
          <p:nvPr>
            <p:ph type="title"/>
          </p:nvPr>
        </p:nvSpPr>
        <p:spPr>
          <a:xfrm>
            <a:off x="3061550" y="1058324"/>
            <a:ext cx="7551000" cy="2079497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Chuyện bên cửa sổ là:</a:t>
            </a:r>
            <a:endParaRPr dirty="0"/>
          </a:p>
        </p:txBody>
      </p:sp>
      <p:sp>
        <p:nvSpPr>
          <p:cNvPr id="574" name="Google Shape;574;p28">
            <a:hlinkClick r:id="rId3" action="ppaction://hlinksldjump"/>
          </p:cNvPr>
          <p:cNvSpPr/>
          <p:nvPr/>
        </p:nvSpPr>
        <p:spPr>
          <a:xfrm>
            <a:off x="10803825" y="963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15A054F9-5F0E-49F8-ABD3-20A0F2EA8338}"/>
              </a:ext>
            </a:extLst>
          </p:cNvPr>
          <p:cNvSpPr txBox="1">
            <a:spLocks/>
          </p:cNvSpPr>
          <p:nvPr/>
        </p:nvSpPr>
        <p:spPr>
          <a:xfrm>
            <a:off x="7484789" y="3695999"/>
            <a:ext cx="4129789" cy="2546181"/>
          </a:xfrm>
          <a:prstGeom prst="roundRect">
            <a:avLst/>
          </a:prstGeom>
          <a:noFill/>
          <a:ln w="76200">
            <a:solidFill>
              <a:srgbClr val="D84054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Kể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cuộc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gặp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gỡ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giữa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cậu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bé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chim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Cậu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bé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trân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trọng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chú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rồi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vài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tuần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sau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ngẩn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tiếc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nuối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4CD50609-498A-474E-9E9E-7851088B0F19}"/>
              </a:ext>
            </a:extLst>
          </p:cNvPr>
          <p:cNvSpPr txBox="1">
            <a:spLocks/>
          </p:cNvSpPr>
          <p:nvPr/>
        </p:nvSpPr>
        <p:spPr>
          <a:xfrm>
            <a:off x="3065189" y="3720178"/>
            <a:ext cx="4128713" cy="2522002"/>
          </a:xfrm>
          <a:prstGeom prst="roundRect">
            <a:avLst/>
          </a:prstGeom>
          <a:noFill/>
          <a:ln w="76200">
            <a:solidFill>
              <a:srgbClr val="D84054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thân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thiết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cậu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bé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Cậu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bé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dành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thời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gian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chăm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sóc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rất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tốt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03DFE4-0530-46AF-9CB1-459659DFD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10788892" y="5437395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01956C-5F21-48C8-AF6D-A2D6B9A54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6168821" y="5515467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9"/>
          <p:cNvSpPr txBox="1">
            <a:spLocks noGrp="1"/>
          </p:cNvSpPr>
          <p:nvPr>
            <p:ph type="title"/>
          </p:nvPr>
        </p:nvSpPr>
        <p:spPr>
          <a:xfrm>
            <a:off x="1766150" y="1058324"/>
            <a:ext cx="7551000" cy="1927397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 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Ngày như thế nào là đẹp? :</a:t>
            </a:r>
            <a:endParaRPr b="1" dirty="0"/>
          </a:p>
        </p:txBody>
      </p:sp>
      <p:sp>
        <p:nvSpPr>
          <p:cNvPr id="581" name="Google Shape;581;p29">
            <a:hlinkClick r:id="rId3" action="ppaction://hlinksldjump"/>
          </p:cNvPr>
          <p:cNvSpPr/>
          <p:nvPr/>
        </p:nvSpPr>
        <p:spPr>
          <a:xfrm>
            <a:off x="9508425" y="10397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9423C85A-A2E2-4781-915C-ACEA94857D48}"/>
              </a:ext>
            </a:extLst>
          </p:cNvPr>
          <p:cNvSpPr txBox="1">
            <a:spLocks/>
          </p:cNvSpPr>
          <p:nvPr/>
        </p:nvSpPr>
        <p:spPr>
          <a:xfrm>
            <a:off x="6220986" y="3281681"/>
            <a:ext cx="4129789" cy="2841532"/>
          </a:xfrm>
          <a:prstGeom prst="roundRect">
            <a:avLst/>
          </a:prstGeom>
          <a:noFill/>
          <a:ln w="76200">
            <a:solidFill>
              <a:srgbClr val="65BD1E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suy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nghĩ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khác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nhau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châu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chấu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giun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đất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kiến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như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thế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nào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38331D64-9230-4A1A-8476-B72AB76522CF}"/>
              </a:ext>
            </a:extLst>
          </p:cNvPr>
          <p:cNvSpPr txBox="1">
            <a:spLocks/>
          </p:cNvSpPr>
          <p:nvPr/>
        </p:nvSpPr>
        <p:spPr>
          <a:xfrm>
            <a:off x="1766150" y="3281682"/>
            <a:ext cx="4129789" cy="2841532"/>
          </a:xfrm>
          <a:prstGeom prst="roundRect">
            <a:avLst/>
          </a:prstGeom>
          <a:noFill/>
          <a:ln w="76200">
            <a:solidFill>
              <a:srgbClr val="65BD1E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Kể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cuộc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tranh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cãi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châu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chấu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giun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đất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kiến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tốt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mỗi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người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8B70C4-DA54-4E9F-8828-19EE9C84A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9374771" y="5363821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78F51E-65E0-4CAD-8B56-F180652A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5060673" y="5363821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0"/>
          <p:cNvSpPr txBox="1">
            <a:spLocks noGrp="1"/>
          </p:cNvSpPr>
          <p:nvPr>
            <p:ph type="title"/>
          </p:nvPr>
        </p:nvSpPr>
        <p:spPr>
          <a:xfrm>
            <a:off x="394550" y="1058325"/>
            <a:ext cx="7551000" cy="1865116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SzPts val="1100"/>
            </a:pPr>
            <a:r>
              <a:rPr lang="en" sz="6600" dirty="0">
                <a:latin typeface="SVN-Cookies" panose="02040603050506020204" pitchFamily="18" charset="0"/>
              </a:rPr>
              <a:t>Ô MAY MẮN </a:t>
            </a:r>
            <a:endParaRPr sz="6000" dirty="0"/>
          </a:p>
        </p:txBody>
      </p:sp>
      <p:sp>
        <p:nvSpPr>
          <p:cNvPr id="588" name="Google Shape;588;p30">
            <a:hlinkClick r:id="rId3" action="ppaction://hlinksldjump"/>
          </p:cNvPr>
          <p:cNvSpPr/>
          <p:nvPr/>
        </p:nvSpPr>
        <p:spPr>
          <a:xfrm>
            <a:off x="8136825" y="10397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DCF3EACA-2F54-4DEE-990C-DB674C6312E6}"/>
              </a:ext>
            </a:extLst>
          </p:cNvPr>
          <p:cNvSpPr txBox="1">
            <a:spLocks/>
          </p:cNvSpPr>
          <p:nvPr/>
        </p:nvSpPr>
        <p:spPr>
          <a:xfrm>
            <a:off x="769295" y="3089177"/>
            <a:ext cx="4738371" cy="2459714"/>
          </a:xfrm>
          <a:prstGeom prst="wedgeRoundRectCallout">
            <a:avLst>
              <a:gd name="adj1" fmla="val 70944"/>
              <a:gd name="adj2" fmla="val 39158"/>
              <a:gd name="adj3" fmla="val 16667"/>
            </a:avLst>
          </a:prstGeom>
          <a:noFill/>
          <a:ln w="76200">
            <a:solidFill>
              <a:srgbClr val="2EA1E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Xin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chúc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mừng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nhận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một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chú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rô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bốt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58B81C-2BD3-47F4-9B53-9112FFC24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606" y="3350585"/>
            <a:ext cx="4325812" cy="3507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4460FE-B53D-4684-A04A-A23469152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930" y="2245422"/>
            <a:ext cx="4667070" cy="466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2BE50A8C-7075-7E11-0E01-3BB3ED2E2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81000"/>
            <a:ext cx="1133856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73" y="2015261"/>
            <a:ext cx="10279085" cy="2370277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id="{D6E2EFFE-3FCB-1EB0-57C9-5038FBE09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6"/>
          <a:stretch/>
        </p:blipFill>
        <p:spPr>
          <a:xfrm>
            <a:off x="173552" y="2405586"/>
            <a:ext cx="4436328" cy="52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0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1" y="109504"/>
            <a:ext cx="10985944" cy="2280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12" r="99629">
                        <a14:foregroundMark x1="5751" y1="41176" x2="56957" y2="92157"/>
                        <a14:foregroundMark x1="30798" y1="41176" x2="69759" y2="87115"/>
                        <a14:foregroundMark x1="63451" y1="52101" x2="85714" y2="80672"/>
                        <a14:foregroundMark x1="89796" y1="44818" x2="90724" y2="49300"/>
                        <a14:foregroundMark x1="90724" y1="49300" x2="92022" y2="90476"/>
                        <a14:foregroundMark x1="79035" y1="51821" x2="86271" y2="54342"/>
                        <a14:foregroundMark x1="80891" y1="57143" x2="72171" y2="60224"/>
                        <a14:foregroundMark x1="82746" y1="82353" x2="87199" y2="82913"/>
                        <a14:foregroundMark x1="8534" y1="50420" x2="15584" y2="91036"/>
                        <a14:foregroundMark x1="18553" y1="71989" x2="36364" y2="87395"/>
                        <a14:foregroundMark x1="28386" y1="70588" x2="32282" y2="70588"/>
                        <a14:foregroundMark x1="33210" y1="51541" x2="38404" y2="55462"/>
                        <a14:foregroundMark x1="23191" y1="51261" x2="25603" y2="54062"/>
                        <a14:foregroundMark x1="19852" y1="53221" x2="19852" y2="53221"/>
                        <a14:foregroundMark x1="13915" y1="57703" x2="14100" y2="62465"/>
                        <a14:foregroundMark x1="6679" y1="49020" x2="11132" y2="91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8120" y="2115567"/>
            <a:ext cx="4893326" cy="3388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39" y="1916933"/>
            <a:ext cx="6236749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8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85835" y="210946"/>
            <a:ext cx="8374408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3.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Đọc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bài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thơ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sau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và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thực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hiện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yêu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cầu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:</a:t>
            </a:r>
            <a:endParaRPr lang="en-US" sz="4800" dirty="0">
              <a:solidFill>
                <a:srgbClr val="D84054"/>
              </a:solidFill>
              <a:latin typeface="#9Slide05 SVNBulgary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22580" y="1063476"/>
            <a:ext cx="9572428" cy="7121950"/>
            <a:chOff x="1822580" y="1063476"/>
            <a:chExt cx="9572428" cy="7121950"/>
          </a:xfrm>
        </p:grpSpPr>
        <p:sp>
          <p:nvSpPr>
            <p:cNvPr id="5" name="Rectangle 4"/>
            <p:cNvSpPr/>
            <p:nvPr/>
          </p:nvSpPr>
          <p:spPr>
            <a:xfrm>
              <a:off x="1822580" y="2060672"/>
              <a:ext cx="9572428" cy="6124754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cánh rừng xa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hồng như quả chín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Lửng lơ lên trước </a:t>
              </a:r>
              <a:r>
                <a:rPr lang="vi-VN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biển xanh diệu kỳ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tròn như mắt cá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Chẳng bao giờ chớp </a:t>
              </a:r>
              <a:r>
                <a:rPr lang="vi-VN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</a:t>
              </a:r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ơi… từ đâu đến?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một sân chơi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bay như quả bóng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Đứa nào đá lên trời</a:t>
              </a:r>
            </a:p>
            <a:p>
              <a:endPara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r"/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Đăng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21644" y="1063476"/>
              <a:ext cx="5131533" cy="99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4800" dirty="0" err="1" smtClean="0">
                  <a:solidFill>
                    <a:srgbClr val="7030A0"/>
                  </a:solidFill>
                  <a:latin typeface="#9Slide05 SVNBulgary" pitchFamily="2" charset="0"/>
                </a:rPr>
                <a:t>Trăng</a:t>
              </a:r>
              <a:r>
                <a:rPr lang="en-US" sz="4800" dirty="0" smtClean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4800" dirty="0" err="1" smtClean="0">
                  <a:solidFill>
                    <a:srgbClr val="7030A0"/>
                  </a:solidFill>
                  <a:latin typeface="#9Slide05 SVNBulgary" pitchFamily="2" charset="0"/>
                </a:rPr>
                <a:t>ơi</a:t>
              </a:r>
              <a:r>
                <a:rPr lang="en-US" sz="4800" dirty="0" smtClean="0">
                  <a:solidFill>
                    <a:srgbClr val="7030A0"/>
                  </a:solidFill>
                  <a:latin typeface="#9Slide05 SVNBulgary" pitchFamily="2" charset="0"/>
                </a:rPr>
                <a:t>… </a:t>
              </a:r>
              <a:r>
                <a:rPr lang="en-US" sz="4800" dirty="0" err="1" smtClean="0">
                  <a:solidFill>
                    <a:srgbClr val="7030A0"/>
                  </a:solidFill>
                  <a:latin typeface="#9Slide05 SVNBulgary" pitchFamily="2" charset="0"/>
                </a:rPr>
                <a:t>từ</a:t>
              </a:r>
              <a:r>
                <a:rPr lang="en-US" sz="4800" dirty="0" smtClean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4800" dirty="0" err="1" smtClean="0">
                  <a:solidFill>
                    <a:srgbClr val="7030A0"/>
                  </a:solidFill>
                  <a:latin typeface="#9Slide05 SVNBulgary" pitchFamily="2" charset="0"/>
                </a:rPr>
                <a:t>đâu</a:t>
              </a:r>
              <a:r>
                <a:rPr lang="en-US" sz="4800" dirty="0" smtClean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4800" dirty="0" err="1" smtClean="0">
                  <a:solidFill>
                    <a:srgbClr val="7030A0"/>
                  </a:solidFill>
                  <a:latin typeface="#9Slide05 SVNBulgary" pitchFamily="2" charset="0"/>
                </a:rPr>
                <a:t>đến</a:t>
              </a:r>
              <a:r>
                <a:rPr lang="en-US" sz="4800" dirty="0" smtClean="0">
                  <a:solidFill>
                    <a:srgbClr val="7030A0"/>
                  </a:solidFill>
                  <a:latin typeface="#9Slide05 SVNBulgary" pitchFamily="2" charset="0"/>
                </a:rPr>
                <a:t>?</a:t>
              </a:r>
              <a:endParaRPr lang="en-US" sz="4800" dirty="0">
                <a:solidFill>
                  <a:srgbClr val="7030A0"/>
                </a:solidFill>
                <a:latin typeface="#9Slide05 SVNBulgary" pitchFamily="2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7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2BE50A8C-7075-7E11-0E01-3BB3ED2E2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81000"/>
            <a:ext cx="11338560" cy="6096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97937C8-645F-97A6-312A-6C1EC18343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r="22438"/>
          <a:stretch/>
        </p:blipFill>
        <p:spPr>
          <a:xfrm>
            <a:off x="457200" y="1066819"/>
            <a:ext cx="3344213" cy="5791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06" y="2027258"/>
            <a:ext cx="10458449" cy="28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9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204" y="1970820"/>
            <a:ext cx="4879561" cy="3552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4346" y="1905506"/>
            <a:ext cx="62098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61" y="255741"/>
            <a:ext cx="8852159" cy="1310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3940" y="5233375"/>
            <a:ext cx="3724979" cy="920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900" y="4005602"/>
            <a:ext cx="2097395" cy="25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7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204" y="1970820"/>
            <a:ext cx="4879561" cy="3552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4346" y="1905506"/>
            <a:ext cx="6209855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61" y="255741"/>
            <a:ext cx="8852159" cy="13107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847" y="3191221"/>
            <a:ext cx="6209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Từ ngữ chỉ sự vật: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Trăng, cánh rừng, quả, nhà, biển, mắt cá, sân chơi, quả bóng, trời.  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Từ ngữ chỉ đặc điểm: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hồng, chín, xanh, tròn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29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204" y="1970820"/>
            <a:ext cx="4879561" cy="3552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4346" y="1905506"/>
            <a:ext cx="6209855" cy="1077218"/>
          </a:xfrm>
          <a:prstGeom prst="rect">
            <a:avLst/>
          </a:prstGeom>
          <a:solidFill>
            <a:srgbClr val="F3C257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61" y="255741"/>
            <a:ext cx="8852159" cy="13107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848" y="3191221"/>
            <a:ext cx="5950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Trong bài thơ, trăng được so sánh với </a:t>
            </a:r>
            <a:r>
              <a:rPr lang="vi-VN" sz="36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 chín, mắt cá, quả bóng. </a:t>
            </a:r>
          </a:p>
        </p:txBody>
      </p:sp>
    </p:spTree>
    <p:extLst>
      <p:ext uri="{BB962C8B-B14F-4D97-AF65-F5344CB8AC3E}">
        <p14:creationId xmlns:p14="http://schemas.microsoft.com/office/powerpoint/2010/main" val="41643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204" y="1970820"/>
            <a:ext cx="4879561" cy="3552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4346" y="1905506"/>
            <a:ext cx="6209855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61" y="255741"/>
            <a:ext cx="8852159" cy="13107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847" y="3191221"/>
            <a:ext cx="61413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Em 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hình ảnh so sánh </a:t>
            </a:r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“Trăng hồng như quả chín”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 nhất. Vì hình ảnh giúp em hình dung trăng mới mọc sắc hồng, được so sánh với trái chín, đúng về màu sắc và còn gợi lên cảm giác ngọt </a:t>
            </a:r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60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5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53440" y="1895307"/>
            <a:ext cx="65430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sao đếm hết được các loài cá với đủ màu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kim bé nhỏ như que diêm màu tím 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ót mặc áo vàng có sọc đen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 trong suốt như miếng nước đá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 lực lưỡng 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 trũi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 đỏ như lửa,...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09440" y="2913614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83804" y="2425934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23360" y="3444240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46559" y="3871639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69360" y="4403334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78639" y="4409348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798" y="2049617"/>
            <a:ext cx="3577520" cy="32132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12" y="470428"/>
            <a:ext cx="1152243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7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2BE50A8C-7075-7E11-0E01-3BB3ED2E2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81000"/>
            <a:ext cx="11338560" cy="6096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2F28E87-1AAF-B0F0-2514-188990860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59" y="1423686"/>
            <a:ext cx="3623586" cy="54343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056" y="2060294"/>
            <a:ext cx="11278039" cy="23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6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09" y="456146"/>
            <a:ext cx="11626080" cy="86570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55203"/>
              </p:ext>
            </p:extLst>
          </p:nvPr>
        </p:nvGraphicFramePr>
        <p:xfrm>
          <a:off x="2026751" y="1479950"/>
          <a:ext cx="8128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00657109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4772141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0710543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8870622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so </a:t>
                      </a:r>
                      <a:r>
                        <a:rPr lang="en-US" sz="2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sánh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75307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kim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</a:t>
                      </a:r>
                      <a:r>
                        <a:rPr lang="en-US" sz="3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</a:t>
                      </a:r>
                      <a:r>
                        <a:rPr lang="en-US" sz="3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diêm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22584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73479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78776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802640" y="1187563"/>
            <a:ext cx="6543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sz="32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1461" y="2685494"/>
            <a:ext cx="1558440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57522" y="2685495"/>
            <a:ext cx="1915909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suốt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9123" y="2694419"/>
            <a:ext cx="864339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22104" y="2685494"/>
            <a:ext cx="1737976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71461" y="3347079"/>
            <a:ext cx="1491114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01928" y="3356004"/>
            <a:ext cx="627095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ỏ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49123" y="3356004"/>
            <a:ext cx="864339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37573" y="3347078"/>
            <a:ext cx="723275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Fish Vector png images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4245688"/>
            <a:ext cx="3429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Fish PNG Images With Transparent Background | Free Download On  Lovepi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081" y="3696417"/>
            <a:ext cx="3456866" cy="345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45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C1EE81F-7C14-8888-CB6F-F32AA06A8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853440"/>
            <a:ext cx="9083040" cy="49758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2F28E87-1AAF-B0F0-2514-188990860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-1280514"/>
            <a:ext cx="5426739" cy="8138514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13A20BED-B9F9-B9B0-6F14-758D27471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5401" y="1137570"/>
            <a:ext cx="656611" cy="646271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03D03A1-4D77-FB2A-905C-93F5ABAE7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2851" y="4844020"/>
            <a:ext cx="790449" cy="778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51" y="1991360"/>
            <a:ext cx="6547202" cy="307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1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99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7"/>
          <p:cNvSpPr/>
          <p:nvPr/>
        </p:nvSpPr>
        <p:spPr>
          <a:xfrm>
            <a:off x="826801" y="567011"/>
            <a:ext cx="9539943" cy="210904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700" b="1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4E4A97"/>
                    </a:gs>
                    <a:gs pos="8000">
                      <a:srgbClr val="983967"/>
                    </a:gs>
                    <a:gs pos="17000">
                      <a:srgbClr val="D397F7"/>
                    </a:gs>
                    <a:gs pos="26000">
                      <a:srgbClr val="D84054"/>
                    </a:gs>
                    <a:gs pos="35000">
                      <a:srgbClr val="F26B90"/>
                    </a:gs>
                    <a:gs pos="46000">
                      <a:srgbClr val="F3862B"/>
                    </a:gs>
                    <a:gs pos="55000">
                      <a:srgbClr val="F3C257"/>
                    </a:gs>
                    <a:gs pos="64000">
                      <a:srgbClr val="65BD1E"/>
                    </a:gs>
                    <a:gs pos="74000">
                      <a:srgbClr val="25BD93"/>
                    </a:gs>
                    <a:gs pos="82000">
                      <a:srgbClr val="02864A"/>
                    </a:gs>
                    <a:gs pos="91000">
                      <a:srgbClr val="20A4BD"/>
                    </a:gs>
                    <a:gs pos="100000">
                      <a:srgbClr val="2EA1E6"/>
                    </a:gs>
                  </a:gsLst>
                  <a:lin ang="10800025" scaled="0"/>
                </a:gradFill>
                <a:latin typeface="Ranchers"/>
              </a:rPr>
              <a:t>LUC KY</a:t>
            </a:r>
            <a:endParaRPr sz="700" b="1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4E4A97"/>
                  </a:gs>
                  <a:gs pos="8000">
                    <a:srgbClr val="983967"/>
                  </a:gs>
                  <a:gs pos="17000">
                    <a:srgbClr val="D397F7"/>
                  </a:gs>
                  <a:gs pos="26000">
                    <a:srgbClr val="D84054"/>
                  </a:gs>
                  <a:gs pos="35000">
                    <a:srgbClr val="F26B90"/>
                  </a:gs>
                  <a:gs pos="46000">
                    <a:srgbClr val="F3862B"/>
                  </a:gs>
                  <a:gs pos="55000">
                    <a:srgbClr val="F3C257"/>
                  </a:gs>
                  <a:gs pos="64000">
                    <a:srgbClr val="65BD1E"/>
                  </a:gs>
                  <a:gs pos="74000">
                    <a:srgbClr val="25BD93"/>
                  </a:gs>
                  <a:gs pos="82000">
                    <a:srgbClr val="02864A"/>
                  </a:gs>
                  <a:gs pos="91000">
                    <a:srgbClr val="20A4BD"/>
                  </a:gs>
                  <a:gs pos="100000">
                    <a:srgbClr val="2EA1E6"/>
                  </a:gs>
                </a:gsLst>
                <a:lin ang="10800025" scaled="0"/>
              </a:gradFill>
              <a:latin typeface="Ranchers"/>
            </a:endParaRPr>
          </a:p>
        </p:txBody>
      </p:sp>
      <p:sp>
        <p:nvSpPr>
          <p:cNvPr id="479" name="Google Shape;479;p17"/>
          <p:cNvSpPr/>
          <p:nvPr/>
        </p:nvSpPr>
        <p:spPr>
          <a:xfrm>
            <a:off x="4383075" y="3083442"/>
            <a:ext cx="5983669" cy="15200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4E4A97"/>
                    </a:gs>
                    <a:gs pos="8000">
                      <a:srgbClr val="983967"/>
                    </a:gs>
                    <a:gs pos="17000">
                      <a:srgbClr val="D397F7"/>
                    </a:gs>
                    <a:gs pos="26000">
                      <a:srgbClr val="D84054"/>
                    </a:gs>
                    <a:gs pos="35000">
                      <a:srgbClr val="F26B90"/>
                    </a:gs>
                    <a:gs pos="46000">
                      <a:srgbClr val="F3862B"/>
                    </a:gs>
                    <a:gs pos="55000">
                      <a:srgbClr val="F3C257"/>
                    </a:gs>
                    <a:gs pos="64000">
                      <a:srgbClr val="65BD1E"/>
                    </a:gs>
                    <a:gs pos="74000">
                      <a:srgbClr val="25BD93"/>
                    </a:gs>
                    <a:gs pos="82000">
                      <a:srgbClr val="02864A"/>
                    </a:gs>
                    <a:gs pos="91000">
                      <a:srgbClr val="20A4BD"/>
                    </a:gs>
                    <a:gs pos="100000">
                      <a:srgbClr val="2EA1E6"/>
                    </a:gs>
                  </a:gsLst>
                  <a:lin ang="0" scaled="0"/>
                </a:gradFill>
                <a:latin typeface="Ranchers"/>
              </a:rPr>
              <a:t>NUMBER</a:t>
            </a:r>
            <a:endParaRPr b="1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4E4A97"/>
                  </a:gs>
                  <a:gs pos="8000">
                    <a:srgbClr val="983967"/>
                  </a:gs>
                  <a:gs pos="17000">
                    <a:srgbClr val="D397F7"/>
                  </a:gs>
                  <a:gs pos="26000">
                    <a:srgbClr val="D84054"/>
                  </a:gs>
                  <a:gs pos="35000">
                    <a:srgbClr val="F26B90"/>
                  </a:gs>
                  <a:gs pos="46000">
                    <a:srgbClr val="F3862B"/>
                  </a:gs>
                  <a:gs pos="55000">
                    <a:srgbClr val="F3C257"/>
                  </a:gs>
                  <a:gs pos="64000">
                    <a:srgbClr val="65BD1E"/>
                  </a:gs>
                  <a:gs pos="74000">
                    <a:srgbClr val="25BD93"/>
                  </a:gs>
                  <a:gs pos="82000">
                    <a:srgbClr val="02864A"/>
                  </a:gs>
                  <a:gs pos="91000">
                    <a:srgbClr val="20A4BD"/>
                  </a:gs>
                  <a:gs pos="100000">
                    <a:srgbClr val="2EA1E6"/>
                  </a:gs>
                </a:gsLst>
                <a:lin ang="0" scaled="0"/>
              </a:gradFill>
              <a:latin typeface="Ranchers"/>
            </a:endParaRPr>
          </a:p>
        </p:txBody>
      </p:sp>
      <p:grpSp>
        <p:nvGrpSpPr>
          <p:cNvPr id="480" name="Google Shape;480;p17"/>
          <p:cNvGrpSpPr/>
          <p:nvPr/>
        </p:nvGrpSpPr>
        <p:grpSpPr>
          <a:xfrm>
            <a:off x="4364273" y="4993937"/>
            <a:ext cx="3463464" cy="1393223"/>
            <a:chOff x="138304" y="5266745"/>
            <a:chExt cx="3766682" cy="1515196"/>
          </a:xfrm>
        </p:grpSpPr>
        <p:sp>
          <p:nvSpPr>
            <p:cNvPr id="481" name="Google Shape;481;p17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3" name="Google Shape;483;p17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484" name="Google Shape;484;p17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D8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7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6" name="Google Shape;486;p17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D840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100">
                  <a:solidFill>
                    <a:srgbClr val="FFFF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Start!</a:t>
              </a:r>
              <a:endParaRPr sz="41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8" name="Google Shape;488;p17">
            <a:hlinkClick r:id="rId3" action="ppaction://hlinksldjump"/>
          </p:cNvPr>
          <p:cNvSpPr/>
          <p:nvPr/>
        </p:nvSpPr>
        <p:spPr>
          <a:xfrm>
            <a:off x="4342663" y="499392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58BC8-03E0-412F-B99D-E04EECB2C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01" y="3708082"/>
            <a:ext cx="2857500" cy="285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AA8100-A38B-4736-B1AB-3CCA44BD5D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0621432" y="198507"/>
            <a:ext cx="1487534" cy="157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" grpId="0"/>
      <p:bldP spid="4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1">
            <a:hlinkClick r:id="rId3" action="ppaction://hlinksldjump"/>
          </p:cNvPr>
          <p:cNvSpPr/>
          <p:nvPr/>
        </p:nvSpPr>
        <p:spPr>
          <a:xfrm>
            <a:off x="447900" y="2622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4" name="2">
            <a:hlinkClick r:id="rId4" action="ppaction://hlinksldjump"/>
          </p:cNvPr>
          <p:cNvSpPr/>
          <p:nvPr/>
        </p:nvSpPr>
        <p:spPr>
          <a:xfrm>
            <a:off x="4342650" y="31627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3">
            <a:hlinkClick r:id="rId5" action="ppaction://hlinksldjump"/>
          </p:cNvPr>
          <p:cNvSpPr/>
          <p:nvPr/>
        </p:nvSpPr>
        <p:spPr>
          <a:xfrm>
            <a:off x="8237400" y="31627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4">
            <a:hlinkClick r:id="rId6" action="ppaction://hlinksldjump"/>
          </p:cNvPr>
          <p:cNvSpPr/>
          <p:nvPr/>
        </p:nvSpPr>
        <p:spPr>
          <a:xfrm>
            <a:off x="4479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5">
            <a:hlinkClick r:id="rId7" action="ppaction://hlinksldjump"/>
          </p:cNvPr>
          <p:cNvSpPr/>
          <p:nvPr/>
        </p:nvSpPr>
        <p:spPr>
          <a:xfrm>
            <a:off x="43341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6">
            <a:hlinkClick r:id="rId8" action="ppaction://hlinksldjump"/>
          </p:cNvPr>
          <p:cNvSpPr/>
          <p:nvPr/>
        </p:nvSpPr>
        <p:spPr>
          <a:xfrm>
            <a:off x="82203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7">
            <a:hlinkClick r:id="rId9" action="ppaction://hlinksldjump"/>
          </p:cNvPr>
          <p:cNvSpPr/>
          <p:nvPr/>
        </p:nvSpPr>
        <p:spPr>
          <a:xfrm>
            <a:off x="4479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8">
            <a:hlinkClick r:id="rId10" action="ppaction://hlinksldjump"/>
          </p:cNvPr>
          <p:cNvSpPr/>
          <p:nvPr/>
        </p:nvSpPr>
        <p:spPr>
          <a:xfrm>
            <a:off x="43341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9">
            <a:hlinkClick r:id="rId11" action="ppaction://hlinksldjump"/>
          </p:cNvPr>
          <p:cNvSpPr/>
          <p:nvPr/>
        </p:nvSpPr>
        <p:spPr>
          <a:xfrm>
            <a:off x="82203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10">
            <a:hlinkClick r:id="rId12" action="ppaction://hlinksldjump"/>
          </p:cNvPr>
          <p:cNvSpPr/>
          <p:nvPr/>
        </p:nvSpPr>
        <p:spPr>
          <a:xfrm>
            <a:off x="447900" y="55797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11">
            <a:hlinkClick r:id="rId13" action="ppaction://hlinksldjump"/>
          </p:cNvPr>
          <p:cNvSpPr/>
          <p:nvPr/>
        </p:nvSpPr>
        <p:spPr>
          <a:xfrm>
            <a:off x="43341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12">
            <a:hlinkClick r:id="rId14" action="ppaction://hlinksldjump"/>
          </p:cNvPr>
          <p:cNvSpPr/>
          <p:nvPr/>
        </p:nvSpPr>
        <p:spPr>
          <a:xfrm>
            <a:off x="82965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69;p1">
            <a:extLst>
              <a:ext uri="{FF2B5EF4-FFF2-40B4-BE49-F238E27FC236}">
                <a16:creationId xmlns:a16="http://schemas.microsoft.com/office/drawing/2014/main" id="{0CF326CE-6214-4EC7-9847-4FE96B4FB70D}"/>
              </a:ext>
            </a:extLst>
          </p:cNvPr>
          <p:cNvGrpSpPr/>
          <p:nvPr/>
        </p:nvGrpSpPr>
        <p:grpSpPr>
          <a:xfrm>
            <a:off x="447900" y="201352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16" name="Google Shape;70;p1">
              <a:extLst>
                <a:ext uri="{FF2B5EF4-FFF2-40B4-BE49-F238E27FC236}">
                  <a16:creationId xmlns:a16="http://schemas.microsoft.com/office/drawing/2014/main" id="{BFA7EF4B-BE16-4346-9A32-B9C55C90AD3F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71;p1">
              <a:extLst>
                <a:ext uri="{FF2B5EF4-FFF2-40B4-BE49-F238E27FC236}">
                  <a16:creationId xmlns:a16="http://schemas.microsoft.com/office/drawing/2014/main" id="{897244A9-C80A-4064-A740-5D8DF62E7E87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72;p1">
              <a:extLst>
                <a:ext uri="{FF2B5EF4-FFF2-40B4-BE49-F238E27FC236}">
                  <a16:creationId xmlns:a16="http://schemas.microsoft.com/office/drawing/2014/main" id="{F6915757-A036-4970-9225-A7BA861AB63A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23" name="Google Shape;73;p1">
                <a:extLst>
                  <a:ext uri="{FF2B5EF4-FFF2-40B4-BE49-F238E27FC236}">
                    <a16:creationId xmlns:a16="http://schemas.microsoft.com/office/drawing/2014/main" id="{C0BEF99B-6492-4A13-A962-C37E816E0A3D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74;p1">
                <a:extLst>
                  <a:ext uri="{FF2B5EF4-FFF2-40B4-BE49-F238E27FC236}">
                    <a16:creationId xmlns:a16="http://schemas.microsoft.com/office/drawing/2014/main" id="{DEE3F982-C288-4553-8800-91E09584AEC8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75;p1">
              <a:extLst>
                <a:ext uri="{FF2B5EF4-FFF2-40B4-BE49-F238E27FC236}">
                  <a16:creationId xmlns:a16="http://schemas.microsoft.com/office/drawing/2014/main" id="{FA5D5E43-BA16-4EC4-B6BB-15F7EB8460D4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6;p1">
              <a:extLst>
                <a:ext uri="{FF2B5EF4-FFF2-40B4-BE49-F238E27FC236}">
                  <a16:creationId xmlns:a16="http://schemas.microsoft.com/office/drawing/2014/main" id="{7BAB1F36-BC97-409F-8CF4-062668E07BAD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69;p1">
            <a:extLst>
              <a:ext uri="{FF2B5EF4-FFF2-40B4-BE49-F238E27FC236}">
                <a16:creationId xmlns:a16="http://schemas.microsoft.com/office/drawing/2014/main" id="{979A7383-5BB8-4179-94B4-1C5F3045D198}"/>
              </a:ext>
            </a:extLst>
          </p:cNvPr>
          <p:cNvGrpSpPr/>
          <p:nvPr/>
        </p:nvGrpSpPr>
        <p:grpSpPr>
          <a:xfrm>
            <a:off x="4298052" y="239700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26" name="Google Shape;70;p1">
              <a:extLst>
                <a:ext uri="{FF2B5EF4-FFF2-40B4-BE49-F238E27FC236}">
                  <a16:creationId xmlns:a16="http://schemas.microsoft.com/office/drawing/2014/main" id="{6FB10EFA-91F3-44F0-B89E-7572222E76A2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71;p1">
              <a:extLst>
                <a:ext uri="{FF2B5EF4-FFF2-40B4-BE49-F238E27FC236}">
                  <a16:creationId xmlns:a16="http://schemas.microsoft.com/office/drawing/2014/main" id="{1652205C-3DEE-4D0E-AAB6-D0DC8621617B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" name="Google Shape;72;p1">
              <a:extLst>
                <a:ext uri="{FF2B5EF4-FFF2-40B4-BE49-F238E27FC236}">
                  <a16:creationId xmlns:a16="http://schemas.microsoft.com/office/drawing/2014/main" id="{F809A04A-922C-4E0B-AECD-749825F1EC83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31" name="Google Shape;73;p1">
                <a:extLst>
                  <a:ext uri="{FF2B5EF4-FFF2-40B4-BE49-F238E27FC236}">
                    <a16:creationId xmlns:a16="http://schemas.microsoft.com/office/drawing/2014/main" id="{2C91DD85-FBC6-424F-A6C2-241EE72637FA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74;p1">
                <a:extLst>
                  <a:ext uri="{FF2B5EF4-FFF2-40B4-BE49-F238E27FC236}">
                    <a16:creationId xmlns:a16="http://schemas.microsoft.com/office/drawing/2014/main" id="{B76F1849-5C54-472F-B8FD-23ECE937ECF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" name="Google Shape;75;p1">
              <a:extLst>
                <a:ext uri="{FF2B5EF4-FFF2-40B4-BE49-F238E27FC236}">
                  <a16:creationId xmlns:a16="http://schemas.microsoft.com/office/drawing/2014/main" id="{E78FC829-3EE7-4E33-BB03-0DDB8619E1A1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76;p1">
              <a:extLst>
                <a:ext uri="{FF2B5EF4-FFF2-40B4-BE49-F238E27FC236}">
                  <a16:creationId xmlns:a16="http://schemas.microsoft.com/office/drawing/2014/main" id="{E0724C85-EB5A-4072-A498-71516DF49C1B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69;p1">
            <a:extLst>
              <a:ext uri="{FF2B5EF4-FFF2-40B4-BE49-F238E27FC236}">
                <a16:creationId xmlns:a16="http://schemas.microsoft.com/office/drawing/2014/main" id="{31F9C2E8-5C18-462B-A36B-3FB2003B9B84}"/>
              </a:ext>
            </a:extLst>
          </p:cNvPr>
          <p:cNvGrpSpPr/>
          <p:nvPr/>
        </p:nvGrpSpPr>
        <p:grpSpPr>
          <a:xfrm>
            <a:off x="8220300" y="262200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34" name="Google Shape;70;p1">
              <a:extLst>
                <a:ext uri="{FF2B5EF4-FFF2-40B4-BE49-F238E27FC236}">
                  <a16:creationId xmlns:a16="http://schemas.microsoft.com/office/drawing/2014/main" id="{9A54536D-562E-4CBD-A298-46A1A2953D69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71;p1">
              <a:extLst>
                <a:ext uri="{FF2B5EF4-FFF2-40B4-BE49-F238E27FC236}">
                  <a16:creationId xmlns:a16="http://schemas.microsoft.com/office/drawing/2014/main" id="{1950E9A9-C70E-4477-A7B2-331A0953F534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72;p1">
              <a:extLst>
                <a:ext uri="{FF2B5EF4-FFF2-40B4-BE49-F238E27FC236}">
                  <a16:creationId xmlns:a16="http://schemas.microsoft.com/office/drawing/2014/main" id="{9DFC6F5D-5BCA-4457-88BF-7E2170A87A17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39" name="Google Shape;73;p1">
                <a:extLst>
                  <a:ext uri="{FF2B5EF4-FFF2-40B4-BE49-F238E27FC236}">
                    <a16:creationId xmlns:a16="http://schemas.microsoft.com/office/drawing/2014/main" id="{B44A08EB-8D9B-4782-9630-6DE6A4506CC8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74;p1">
                <a:extLst>
                  <a:ext uri="{FF2B5EF4-FFF2-40B4-BE49-F238E27FC236}">
                    <a16:creationId xmlns:a16="http://schemas.microsoft.com/office/drawing/2014/main" id="{03E1F188-52AB-4822-9145-358F4022A13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" name="Google Shape;75;p1">
              <a:extLst>
                <a:ext uri="{FF2B5EF4-FFF2-40B4-BE49-F238E27FC236}">
                  <a16:creationId xmlns:a16="http://schemas.microsoft.com/office/drawing/2014/main" id="{CE989B7F-330F-4DFE-AB72-11843AC3D831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76;p1">
              <a:extLst>
                <a:ext uri="{FF2B5EF4-FFF2-40B4-BE49-F238E27FC236}">
                  <a16:creationId xmlns:a16="http://schemas.microsoft.com/office/drawing/2014/main" id="{E898C398-9A1E-4CE9-8E93-330962CBE27D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69;p1">
            <a:extLst>
              <a:ext uri="{FF2B5EF4-FFF2-40B4-BE49-F238E27FC236}">
                <a16:creationId xmlns:a16="http://schemas.microsoft.com/office/drawing/2014/main" id="{32D08496-A04B-4218-9736-0BA8AE3762C1}"/>
              </a:ext>
            </a:extLst>
          </p:cNvPr>
          <p:cNvGrpSpPr/>
          <p:nvPr/>
        </p:nvGrpSpPr>
        <p:grpSpPr>
          <a:xfrm>
            <a:off x="469518" y="1911000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42" name="Google Shape;70;p1">
              <a:extLst>
                <a:ext uri="{FF2B5EF4-FFF2-40B4-BE49-F238E27FC236}">
                  <a16:creationId xmlns:a16="http://schemas.microsoft.com/office/drawing/2014/main" id="{1DABE740-7C1D-4056-A991-29EB75C0E94B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1;p1">
              <a:extLst>
                <a:ext uri="{FF2B5EF4-FFF2-40B4-BE49-F238E27FC236}">
                  <a16:creationId xmlns:a16="http://schemas.microsoft.com/office/drawing/2014/main" id="{1BC62C27-1FE4-43CA-B19B-8E4167B3939A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72;p1">
              <a:extLst>
                <a:ext uri="{FF2B5EF4-FFF2-40B4-BE49-F238E27FC236}">
                  <a16:creationId xmlns:a16="http://schemas.microsoft.com/office/drawing/2014/main" id="{CD2A7259-772A-4E7C-B176-8A74B6148549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47" name="Google Shape;73;p1">
                <a:extLst>
                  <a:ext uri="{FF2B5EF4-FFF2-40B4-BE49-F238E27FC236}">
                    <a16:creationId xmlns:a16="http://schemas.microsoft.com/office/drawing/2014/main" id="{D971951F-1AD3-4682-A121-D9CAF598AD24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74;p1">
                <a:extLst>
                  <a:ext uri="{FF2B5EF4-FFF2-40B4-BE49-F238E27FC236}">
                    <a16:creationId xmlns:a16="http://schemas.microsoft.com/office/drawing/2014/main" id="{AD88558A-E168-4378-A721-CF8DDC1A5F19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" name="Google Shape;75;p1">
              <a:extLst>
                <a:ext uri="{FF2B5EF4-FFF2-40B4-BE49-F238E27FC236}">
                  <a16:creationId xmlns:a16="http://schemas.microsoft.com/office/drawing/2014/main" id="{E3278696-5D58-4578-AE40-8496A7D4B718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76;p1">
              <a:extLst>
                <a:ext uri="{FF2B5EF4-FFF2-40B4-BE49-F238E27FC236}">
                  <a16:creationId xmlns:a16="http://schemas.microsoft.com/office/drawing/2014/main" id="{5756867B-C16B-4C86-8746-64AEFC23E870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69;p1">
            <a:extLst>
              <a:ext uri="{FF2B5EF4-FFF2-40B4-BE49-F238E27FC236}">
                <a16:creationId xmlns:a16="http://schemas.microsoft.com/office/drawing/2014/main" id="{762029D9-5470-42B9-A875-8EE8242E9A5E}"/>
              </a:ext>
            </a:extLst>
          </p:cNvPr>
          <p:cNvGrpSpPr/>
          <p:nvPr/>
        </p:nvGrpSpPr>
        <p:grpSpPr>
          <a:xfrm>
            <a:off x="4385886" y="1833641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50" name="Google Shape;70;p1">
              <a:extLst>
                <a:ext uri="{FF2B5EF4-FFF2-40B4-BE49-F238E27FC236}">
                  <a16:creationId xmlns:a16="http://schemas.microsoft.com/office/drawing/2014/main" id="{8901D8DA-E316-4A7E-9A20-3D9DF1E72FE0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1;p1">
              <a:extLst>
                <a:ext uri="{FF2B5EF4-FFF2-40B4-BE49-F238E27FC236}">
                  <a16:creationId xmlns:a16="http://schemas.microsoft.com/office/drawing/2014/main" id="{8E39194D-5F69-4E1E-BE54-5219E4C860BA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72;p1">
              <a:extLst>
                <a:ext uri="{FF2B5EF4-FFF2-40B4-BE49-F238E27FC236}">
                  <a16:creationId xmlns:a16="http://schemas.microsoft.com/office/drawing/2014/main" id="{CC48A8B6-2494-45C2-B19A-EDCA6A3587E0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55" name="Google Shape;73;p1">
                <a:extLst>
                  <a:ext uri="{FF2B5EF4-FFF2-40B4-BE49-F238E27FC236}">
                    <a16:creationId xmlns:a16="http://schemas.microsoft.com/office/drawing/2014/main" id="{19D61672-AC81-410C-85C9-D0D6D4B0F9C8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74;p1">
                <a:extLst>
                  <a:ext uri="{FF2B5EF4-FFF2-40B4-BE49-F238E27FC236}">
                    <a16:creationId xmlns:a16="http://schemas.microsoft.com/office/drawing/2014/main" id="{15582919-3E5C-4E0C-B8E4-AC27882EBAF1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Google Shape;75;p1">
              <a:extLst>
                <a:ext uri="{FF2B5EF4-FFF2-40B4-BE49-F238E27FC236}">
                  <a16:creationId xmlns:a16="http://schemas.microsoft.com/office/drawing/2014/main" id="{C90050AC-9D2E-483F-B389-08C6E48D1B46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6;p1">
              <a:extLst>
                <a:ext uri="{FF2B5EF4-FFF2-40B4-BE49-F238E27FC236}">
                  <a16:creationId xmlns:a16="http://schemas.microsoft.com/office/drawing/2014/main" id="{0C163A44-B516-4F46-A14B-317474B65086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69;p1">
            <a:extLst>
              <a:ext uri="{FF2B5EF4-FFF2-40B4-BE49-F238E27FC236}">
                <a16:creationId xmlns:a16="http://schemas.microsoft.com/office/drawing/2014/main" id="{D92FCB7E-1D49-4CCD-A9B0-CB75172A05B5}"/>
              </a:ext>
            </a:extLst>
          </p:cNvPr>
          <p:cNvGrpSpPr/>
          <p:nvPr/>
        </p:nvGrpSpPr>
        <p:grpSpPr>
          <a:xfrm>
            <a:off x="8208630" y="1840414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58" name="Google Shape;70;p1">
              <a:extLst>
                <a:ext uri="{FF2B5EF4-FFF2-40B4-BE49-F238E27FC236}">
                  <a16:creationId xmlns:a16="http://schemas.microsoft.com/office/drawing/2014/main" id="{8642031C-8641-49CA-9E85-7F82F7962540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1;p1">
              <a:extLst>
                <a:ext uri="{FF2B5EF4-FFF2-40B4-BE49-F238E27FC236}">
                  <a16:creationId xmlns:a16="http://schemas.microsoft.com/office/drawing/2014/main" id="{470CEEBF-5A05-4990-92AC-92F06FF0B3D0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" name="Google Shape;72;p1">
              <a:extLst>
                <a:ext uri="{FF2B5EF4-FFF2-40B4-BE49-F238E27FC236}">
                  <a16:creationId xmlns:a16="http://schemas.microsoft.com/office/drawing/2014/main" id="{82A173EB-DEDB-474E-90A6-265ABB03A0D7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63" name="Google Shape;73;p1">
                <a:extLst>
                  <a:ext uri="{FF2B5EF4-FFF2-40B4-BE49-F238E27FC236}">
                    <a16:creationId xmlns:a16="http://schemas.microsoft.com/office/drawing/2014/main" id="{36579856-29D5-401E-9D6F-4C6C967D6AF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74;p1">
                <a:extLst>
                  <a:ext uri="{FF2B5EF4-FFF2-40B4-BE49-F238E27FC236}">
                    <a16:creationId xmlns:a16="http://schemas.microsoft.com/office/drawing/2014/main" id="{C7B629A7-7D13-4420-B65F-0EEF44B23C3C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" name="Google Shape;75;p1">
              <a:extLst>
                <a:ext uri="{FF2B5EF4-FFF2-40B4-BE49-F238E27FC236}">
                  <a16:creationId xmlns:a16="http://schemas.microsoft.com/office/drawing/2014/main" id="{FC4750AD-259B-4F10-B169-ACC2ED8E93F5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76;p1">
              <a:extLst>
                <a:ext uri="{FF2B5EF4-FFF2-40B4-BE49-F238E27FC236}">
                  <a16:creationId xmlns:a16="http://schemas.microsoft.com/office/drawing/2014/main" id="{B8A82920-68D0-40F9-866F-2EB7B15D6CB9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" name="Google Shape;69;p1">
            <a:extLst>
              <a:ext uri="{FF2B5EF4-FFF2-40B4-BE49-F238E27FC236}">
                <a16:creationId xmlns:a16="http://schemas.microsoft.com/office/drawing/2014/main" id="{05434C7E-B0A4-4812-B023-CCF4F7F9A282}"/>
              </a:ext>
            </a:extLst>
          </p:cNvPr>
          <p:cNvGrpSpPr/>
          <p:nvPr/>
        </p:nvGrpSpPr>
        <p:grpSpPr>
          <a:xfrm>
            <a:off x="468156" y="3606138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66" name="Google Shape;70;p1">
              <a:extLst>
                <a:ext uri="{FF2B5EF4-FFF2-40B4-BE49-F238E27FC236}">
                  <a16:creationId xmlns:a16="http://schemas.microsoft.com/office/drawing/2014/main" id="{C4306FA2-0174-4B83-B0C2-FA7038940CF3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1;p1">
              <a:extLst>
                <a:ext uri="{FF2B5EF4-FFF2-40B4-BE49-F238E27FC236}">
                  <a16:creationId xmlns:a16="http://schemas.microsoft.com/office/drawing/2014/main" id="{DF22B8DC-6944-4562-A540-26FAAEB8789C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2;p1">
              <a:extLst>
                <a:ext uri="{FF2B5EF4-FFF2-40B4-BE49-F238E27FC236}">
                  <a16:creationId xmlns:a16="http://schemas.microsoft.com/office/drawing/2014/main" id="{9119ED9D-F5C0-4888-ADF4-0EE974681F84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71" name="Google Shape;73;p1">
                <a:extLst>
                  <a:ext uri="{FF2B5EF4-FFF2-40B4-BE49-F238E27FC236}">
                    <a16:creationId xmlns:a16="http://schemas.microsoft.com/office/drawing/2014/main" id="{A0D43D6A-A229-4702-A9EC-ABB71974910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4;p1">
                <a:extLst>
                  <a:ext uri="{FF2B5EF4-FFF2-40B4-BE49-F238E27FC236}">
                    <a16:creationId xmlns:a16="http://schemas.microsoft.com/office/drawing/2014/main" id="{C70B469C-1EF6-497E-B9DF-562EDDE5ABA4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;p1">
              <a:extLst>
                <a:ext uri="{FF2B5EF4-FFF2-40B4-BE49-F238E27FC236}">
                  <a16:creationId xmlns:a16="http://schemas.microsoft.com/office/drawing/2014/main" id="{55C1829C-D69C-4FF1-B7F9-40B24532446B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6;p1">
              <a:extLst>
                <a:ext uri="{FF2B5EF4-FFF2-40B4-BE49-F238E27FC236}">
                  <a16:creationId xmlns:a16="http://schemas.microsoft.com/office/drawing/2014/main" id="{C29A1069-5F9B-46AF-80FF-44B32C2F9A6E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69;p1">
            <a:extLst>
              <a:ext uri="{FF2B5EF4-FFF2-40B4-BE49-F238E27FC236}">
                <a16:creationId xmlns:a16="http://schemas.microsoft.com/office/drawing/2014/main" id="{0FB0F65E-AFEF-48C9-9C7F-59BD653A5D2D}"/>
              </a:ext>
            </a:extLst>
          </p:cNvPr>
          <p:cNvGrpSpPr/>
          <p:nvPr/>
        </p:nvGrpSpPr>
        <p:grpSpPr>
          <a:xfrm>
            <a:off x="4308359" y="3548677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74" name="Google Shape;70;p1">
              <a:extLst>
                <a:ext uri="{FF2B5EF4-FFF2-40B4-BE49-F238E27FC236}">
                  <a16:creationId xmlns:a16="http://schemas.microsoft.com/office/drawing/2014/main" id="{2112181E-2A2E-475E-9728-800EFDA3C2B1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1;p1">
              <a:extLst>
                <a:ext uri="{FF2B5EF4-FFF2-40B4-BE49-F238E27FC236}">
                  <a16:creationId xmlns:a16="http://schemas.microsoft.com/office/drawing/2014/main" id="{19AB20C8-7B29-4944-8466-34FFF973184B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" name="Google Shape;72;p1">
              <a:extLst>
                <a:ext uri="{FF2B5EF4-FFF2-40B4-BE49-F238E27FC236}">
                  <a16:creationId xmlns:a16="http://schemas.microsoft.com/office/drawing/2014/main" id="{F5584A56-D305-466C-82EC-8BE4D2126010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79" name="Google Shape;73;p1">
                <a:extLst>
                  <a:ext uri="{FF2B5EF4-FFF2-40B4-BE49-F238E27FC236}">
                    <a16:creationId xmlns:a16="http://schemas.microsoft.com/office/drawing/2014/main" id="{20274E47-21A6-4C12-AE42-628CB2CC8AF1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;p1">
                <a:extLst>
                  <a:ext uri="{FF2B5EF4-FFF2-40B4-BE49-F238E27FC236}">
                    <a16:creationId xmlns:a16="http://schemas.microsoft.com/office/drawing/2014/main" id="{40424133-37FD-44BA-87FB-89C9518BFBA6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" name="Google Shape;75;p1">
              <a:extLst>
                <a:ext uri="{FF2B5EF4-FFF2-40B4-BE49-F238E27FC236}">
                  <a16:creationId xmlns:a16="http://schemas.microsoft.com/office/drawing/2014/main" id="{4C660A2F-6E17-490B-A6D5-E807C3FB08AC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6;p1">
              <a:extLst>
                <a:ext uri="{FF2B5EF4-FFF2-40B4-BE49-F238E27FC236}">
                  <a16:creationId xmlns:a16="http://schemas.microsoft.com/office/drawing/2014/main" id="{D4BA83C1-63D0-4543-A07C-ECC65998AC73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69;p1">
            <a:extLst>
              <a:ext uri="{FF2B5EF4-FFF2-40B4-BE49-F238E27FC236}">
                <a16:creationId xmlns:a16="http://schemas.microsoft.com/office/drawing/2014/main" id="{CCCEF476-C9F2-4A10-AB56-93972C4C900C}"/>
              </a:ext>
            </a:extLst>
          </p:cNvPr>
          <p:cNvGrpSpPr/>
          <p:nvPr/>
        </p:nvGrpSpPr>
        <p:grpSpPr>
          <a:xfrm>
            <a:off x="8296500" y="3606138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82" name="Google Shape;70;p1">
              <a:extLst>
                <a:ext uri="{FF2B5EF4-FFF2-40B4-BE49-F238E27FC236}">
                  <a16:creationId xmlns:a16="http://schemas.microsoft.com/office/drawing/2014/main" id="{CE8B7932-B127-4609-8C5D-B6F71B074D93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71;p1">
              <a:extLst>
                <a:ext uri="{FF2B5EF4-FFF2-40B4-BE49-F238E27FC236}">
                  <a16:creationId xmlns:a16="http://schemas.microsoft.com/office/drawing/2014/main" id="{4FE8E777-172B-420B-8565-B6F1EAE2606A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" name="Google Shape;72;p1">
              <a:extLst>
                <a:ext uri="{FF2B5EF4-FFF2-40B4-BE49-F238E27FC236}">
                  <a16:creationId xmlns:a16="http://schemas.microsoft.com/office/drawing/2014/main" id="{E4A36109-B817-45A7-9A03-ADF59C33FD11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87" name="Google Shape;73;p1">
                <a:extLst>
                  <a:ext uri="{FF2B5EF4-FFF2-40B4-BE49-F238E27FC236}">
                    <a16:creationId xmlns:a16="http://schemas.microsoft.com/office/drawing/2014/main" id="{50F7C3BB-8914-47C9-9577-99D4A3048BCD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4;p1">
                <a:extLst>
                  <a:ext uri="{FF2B5EF4-FFF2-40B4-BE49-F238E27FC236}">
                    <a16:creationId xmlns:a16="http://schemas.microsoft.com/office/drawing/2014/main" id="{F591B3C8-4A8B-4444-9EF8-090FE00C0863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" name="Google Shape;75;p1">
              <a:extLst>
                <a:ext uri="{FF2B5EF4-FFF2-40B4-BE49-F238E27FC236}">
                  <a16:creationId xmlns:a16="http://schemas.microsoft.com/office/drawing/2014/main" id="{778AEA2A-13D6-4986-81A2-8B9509F560AA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76;p1">
              <a:extLst>
                <a:ext uri="{FF2B5EF4-FFF2-40B4-BE49-F238E27FC236}">
                  <a16:creationId xmlns:a16="http://schemas.microsoft.com/office/drawing/2014/main" id="{3215D470-A012-4BBB-B366-5F04577BC065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69;p1">
            <a:extLst>
              <a:ext uri="{FF2B5EF4-FFF2-40B4-BE49-F238E27FC236}">
                <a16:creationId xmlns:a16="http://schemas.microsoft.com/office/drawing/2014/main" id="{60C30590-B1E6-436A-A6A6-1F7652915CBD}"/>
              </a:ext>
            </a:extLst>
          </p:cNvPr>
          <p:cNvGrpSpPr/>
          <p:nvPr/>
        </p:nvGrpSpPr>
        <p:grpSpPr>
          <a:xfrm>
            <a:off x="449965" y="5257133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90" name="Google Shape;70;p1">
              <a:extLst>
                <a:ext uri="{FF2B5EF4-FFF2-40B4-BE49-F238E27FC236}">
                  <a16:creationId xmlns:a16="http://schemas.microsoft.com/office/drawing/2014/main" id="{7CB4E735-5CE5-4EE8-8141-33768306E829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71;p1">
              <a:extLst>
                <a:ext uri="{FF2B5EF4-FFF2-40B4-BE49-F238E27FC236}">
                  <a16:creationId xmlns:a16="http://schemas.microsoft.com/office/drawing/2014/main" id="{047A1AAB-D6AD-4963-ADF2-80BB24AD0D9E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" name="Google Shape;72;p1">
              <a:extLst>
                <a:ext uri="{FF2B5EF4-FFF2-40B4-BE49-F238E27FC236}">
                  <a16:creationId xmlns:a16="http://schemas.microsoft.com/office/drawing/2014/main" id="{FD58D904-C482-4CB7-A873-AC5D1410073A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95" name="Google Shape;73;p1">
                <a:extLst>
                  <a:ext uri="{FF2B5EF4-FFF2-40B4-BE49-F238E27FC236}">
                    <a16:creationId xmlns:a16="http://schemas.microsoft.com/office/drawing/2014/main" id="{5075EFBA-5BB1-46E2-8FBE-7EA97D751CB9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74;p1">
                <a:extLst>
                  <a:ext uri="{FF2B5EF4-FFF2-40B4-BE49-F238E27FC236}">
                    <a16:creationId xmlns:a16="http://schemas.microsoft.com/office/drawing/2014/main" id="{1D33013E-7FF2-4E5D-BE01-07D1A86F297C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3" name="Google Shape;75;p1">
              <a:extLst>
                <a:ext uri="{FF2B5EF4-FFF2-40B4-BE49-F238E27FC236}">
                  <a16:creationId xmlns:a16="http://schemas.microsoft.com/office/drawing/2014/main" id="{DF16721F-8C0B-41E7-9468-AF62928F3954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76;p1">
              <a:extLst>
                <a:ext uri="{FF2B5EF4-FFF2-40B4-BE49-F238E27FC236}">
                  <a16:creationId xmlns:a16="http://schemas.microsoft.com/office/drawing/2014/main" id="{4210603A-AEB2-4965-9E4F-B45834C7E615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69;p1">
            <a:extLst>
              <a:ext uri="{FF2B5EF4-FFF2-40B4-BE49-F238E27FC236}">
                <a16:creationId xmlns:a16="http://schemas.microsoft.com/office/drawing/2014/main" id="{A8733CD5-B4F2-4B4D-B479-65F0E4C75199}"/>
              </a:ext>
            </a:extLst>
          </p:cNvPr>
          <p:cNvGrpSpPr/>
          <p:nvPr/>
        </p:nvGrpSpPr>
        <p:grpSpPr>
          <a:xfrm>
            <a:off x="4402369" y="5256790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98" name="Google Shape;70;p1">
              <a:extLst>
                <a:ext uri="{FF2B5EF4-FFF2-40B4-BE49-F238E27FC236}">
                  <a16:creationId xmlns:a16="http://schemas.microsoft.com/office/drawing/2014/main" id="{AB6E6409-3D16-46FA-9798-4113B536BCF3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71;p1">
              <a:extLst>
                <a:ext uri="{FF2B5EF4-FFF2-40B4-BE49-F238E27FC236}">
                  <a16:creationId xmlns:a16="http://schemas.microsoft.com/office/drawing/2014/main" id="{99DFE776-E04D-4CB3-940F-FA6D53B172B4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0" name="Google Shape;72;p1">
              <a:extLst>
                <a:ext uri="{FF2B5EF4-FFF2-40B4-BE49-F238E27FC236}">
                  <a16:creationId xmlns:a16="http://schemas.microsoft.com/office/drawing/2014/main" id="{1E006101-59D8-4E88-9449-FF44481269BF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103" name="Google Shape;73;p1">
                <a:extLst>
                  <a:ext uri="{FF2B5EF4-FFF2-40B4-BE49-F238E27FC236}">
                    <a16:creationId xmlns:a16="http://schemas.microsoft.com/office/drawing/2014/main" id="{0FAC736D-BDBA-4010-8DBE-004FECC316AC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74;p1">
                <a:extLst>
                  <a:ext uri="{FF2B5EF4-FFF2-40B4-BE49-F238E27FC236}">
                    <a16:creationId xmlns:a16="http://schemas.microsoft.com/office/drawing/2014/main" id="{1861C2FD-8E69-425A-B304-B68A3EAE7972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" name="Google Shape;75;p1">
              <a:extLst>
                <a:ext uri="{FF2B5EF4-FFF2-40B4-BE49-F238E27FC236}">
                  <a16:creationId xmlns:a16="http://schemas.microsoft.com/office/drawing/2014/main" id="{08B698DD-462A-42D8-A148-A306C8194835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76;p1">
              <a:extLst>
                <a:ext uri="{FF2B5EF4-FFF2-40B4-BE49-F238E27FC236}">
                  <a16:creationId xmlns:a16="http://schemas.microsoft.com/office/drawing/2014/main" id="{9DBBF3FC-5676-4CB0-B3B0-AB7F89394DE3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69;p1">
            <a:extLst>
              <a:ext uri="{FF2B5EF4-FFF2-40B4-BE49-F238E27FC236}">
                <a16:creationId xmlns:a16="http://schemas.microsoft.com/office/drawing/2014/main" id="{9D7024BA-E3ED-4126-BA36-EBAC7399392A}"/>
              </a:ext>
            </a:extLst>
          </p:cNvPr>
          <p:cNvGrpSpPr/>
          <p:nvPr/>
        </p:nvGrpSpPr>
        <p:grpSpPr>
          <a:xfrm>
            <a:off x="8185291" y="5257133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106" name="Google Shape;70;p1">
              <a:extLst>
                <a:ext uri="{FF2B5EF4-FFF2-40B4-BE49-F238E27FC236}">
                  <a16:creationId xmlns:a16="http://schemas.microsoft.com/office/drawing/2014/main" id="{E0D3E991-99EB-4206-B792-E6337F5B6E6A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71;p1">
              <a:extLst>
                <a:ext uri="{FF2B5EF4-FFF2-40B4-BE49-F238E27FC236}">
                  <a16:creationId xmlns:a16="http://schemas.microsoft.com/office/drawing/2014/main" id="{521C844E-5925-4433-8710-64968939AA3C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8" name="Google Shape;72;p1">
              <a:extLst>
                <a:ext uri="{FF2B5EF4-FFF2-40B4-BE49-F238E27FC236}">
                  <a16:creationId xmlns:a16="http://schemas.microsoft.com/office/drawing/2014/main" id="{B1F06AC4-4B6B-4465-87ED-9D214EADE386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111" name="Google Shape;73;p1">
                <a:extLst>
                  <a:ext uri="{FF2B5EF4-FFF2-40B4-BE49-F238E27FC236}">
                    <a16:creationId xmlns:a16="http://schemas.microsoft.com/office/drawing/2014/main" id="{113ECD31-DEF4-459B-A856-1087579D7FE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74;p1">
                <a:extLst>
                  <a:ext uri="{FF2B5EF4-FFF2-40B4-BE49-F238E27FC236}">
                    <a16:creationId xmlns:a16="http://schemas.microsoft.com/office/drawing/2014/main" id="{1892AA2E-A7C4-4195-91B4-61D198ECCA29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" name="Google Shape;75;p1">
              <a:extLst>
                <a:ext uri="{FF2B5EF4-FFF2-40B4-BE49-F238E27FC236}">
                  <a16:creationId xmlns:a16="http://schemas.microsoft.com/office/drawing/2014/main" id="{C5886BF6-8305-4685-8D24-AD34DADF7AC6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76;p1">
              <a:extLst>
                <a:ext uri="{FF2B5EF4-FFF2-40B4-BE49-F238E27FC236}">
                  <a16:creationId xmlns:a16="http://schemas.microsoft.com/office/drawing/2014/main" id="{430296F1-1563-41E0-AD0A-C8B6C020476D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9"/>
          <p:cNvSpPr txBox="1">
            <a:spLocks noGrp="1"/>
          </p:cNvSpPr>
          <p:nvPr>
            <p:ph type="title"/>
          </p:nvPr>
        </p:nvSpPr>
        <p:spPr>
          <a:xfrm>
            <a:off x="3061550" y="296325"/>
            <a:ext cx="7553100" cy="1478048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Bầu trời là:</a:t>
            </a:r>
            <a:endParaRPr dirty="0">
              <a:latin typeface="SVN-Cookies" panose="02040603050506020204" pitchFamily="18" charset="0"/>
            </a:endParaRPr>
          </a:p>
        </p:txBody>
      </p:sp>
      <p:sp>
        <p:nvSpPr>
          <p:cNvPr id="511" name="Google Shape;511;p19">
            <a:hlinkClick r:id="rId3" action="ppaction://hlinksldjump"/>
          </p:cNvPr>
          <p:cNvSpPr/>
          <p:nvPr/>
        </p:nvSpPr>
        <p:spPr>
          <a:xfrm>
            <a:off x="10803825" y="201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1">
            <a:extLst>
              <a:ext uri="{FF2B5EF4-FFF2-40B4-BE49-F238E27FC236}">
                <a16:creationId xmlns:a16="http://schemas.microsoft.com/office/drawing/2014/main" id="{F38B6C94-EB51-492F-9736-866D4466EB44}"/>
              </a:ext>
            </a:extLst>
          </p:cNvPr>
          <p:cNvSpPr txBox="1">
            <a:spLocks/>
          </p:cNvSpPr>
          <p:nvPr/>
        </p:nvSpPr>
        <p:spPr>
          <a:xfrm>
            <a:off x="3174525" y="2255752"/>
            <a:ext cx="4129789" cy="2894746"/>
          </a:xfrm>
          <a:prstGeom prst="roundRect">
            <a:avLst/>
          </a:prstGeom>
          <a:noFill/>
          <a:ln w="76200">
            <a:solidFill>
              <a:srgbClr val="4E4A9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Sự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vật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trên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đặc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điểm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vai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trò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733B693D-6A98-4675-939B-50F17E14DEE7}"/>
              </a:ext>
            </a:extLst>
          </p:cNvPr>
          <p:cNvSpPr txBox="1">
            <a:spLocks/>
          </p:cNvSpPr>
          <p:nvPr/>
        </p:nvSpPr>
        <p:spPr>
          <a:xfrm>
            <a:off x="7594125" y="2255752"/>
            <a:ext cx="4227761" cy="2894746"/>
          </a:xfrm>
          <a:prstGeom prst="roundRect">
            <a:avLst/>
          </a:prstGeom>
          <a:noFill/>
          <a:ln w="76200">
            <a:solidFill>
              <a:srgbClr val="4E4A9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Miêu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tả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cảnh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đêm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đêm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nhiều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sao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rất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B8281-1A25-4DC6-A119-DE3E554C3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6386399" y="4439484"/>
            <a:ext cx="1403108" cy="903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304E32-69D1-49D4-BCD2-B76A77E2C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10697757" y="4439484"/>
            <a:ext cx="1670531" cy="1075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0"/>
          <p:cNvSpPr txBox="1">
            <a:spLocks noGrp="1"/>
          </p:cNvSpPr>
          <p:nvPr>
            <p:ph type="title"/>
          </p:nvPr>
        </p:nvSpPr>
        <p:spPr>
          <a:xfrm>
            <a:off x="1766150" y="296324"/>
            <a:ext cx="7553100" cy="1441035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SVN-Cookies" panose="02040603050506020204" pitchFamily="18" charset="0"/>
              </a:rPr>
              <a:t>Ô MAY MẮN </a:t>
            </a:r>
            <a:endParaRPr sz="6600" dirty="0"/>
          </a:p>
        </p:txBody>
      </p:sp>
      <p:sp>
        <p:nvSpPr>
          <p:cNvPr id="518" name="Google Shape;518;p20">
            <a:hlinkClick r:id="rId3" action="ppaction://hlinksldjump"/>
          </p:cNvPr>
          <p:cNvSpPr/>
          <p:nvPr/>
        </p:nvSpPr>
        <p:spPr>
          <a:xfrm>
            <a:off x="9525650" y="201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8890ADCE-6602-4B23-B5CC-8934FB7AF73F}"/>
              </a:ext>
            </a:extLst>
          </p:cNvPr>
          <p:cNvSpPr txBox="1">
            <a:spLocks/>
          </p:cNvSpPr>
          <p:nvPr/>
        </p:nvSpPr>
        <p:spPr>
          <a:xfrm>
            <a:off x="1609756" y="2236577"/>
            <a:ext cx="5391246" cy="2883399"/>
          </a:xfrm>
          <a:prstGeom prst="wedgeRoundRectCallout">
            <a:avLst>
              <a:gd name="adj1" fmla="val 60689"/>
              <a:gd name="adj2" fmla="val 25883"/>
              <a:gd name="adj3" fmla="val 16667"/>
            </a:avLst>
          </a:prstGeom>
          <a:noFill/>
          <a:ln w="76200">
            <a:solidFill>
              <a:srgbClr val="F26B9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Ôi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viên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kẹo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thật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ngọt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làm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07B3A8-0F62-4A12-9387-7B686C77B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187" y="2498651"/>
            <a:ext cx="4325812" cy="3507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F803F9-B62B-4D16-9243-2A06FD148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670" y="1016841"/>
            <a:ext cx="5715000" cy="571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1"/>
          <p:cNvSpPr txBox="1">
            <a:spLocks noGrp="1"/>
          </p:cNvSpPr>
          <p:nvPr>
            <p:ph type="title"/>
          </p:nvPr>
        </p:nvSpPr>
        <p:spPr>
          <a:xfrm>
            <a:off x="394550" y="296325"/>
            <a:ext cx="7553100" cy="1454098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Cóc kiện trời là:</a:t>
            </a:r>
            <a:endParaRPr dirty="0"/>
          </a:p>
        </p:txBody>
      </p:sp>
      <p:sp>
        <p:nvSpPr>
          <p:cNvPr id="525" name="Google Shape;525;p21">
            <a:hlinkClick r:id="rId3" action="ppaction://hlinksldjump"/>
          </p:cNvPr>
          <p:cNvSpPr/>
          <p:nvPr/>
        </p:nvSpPr>
        <p:spPr>
          <a:xfrm>
            <a:off x="8138200" y="1578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80841501-F56E-410D-9D68-08324C43F301}"/>
              </a:ext>
            </a:extLst>
          </p:cNvPr>
          <p:cNvSpPr txBox="1">
            <a:spLocks/>
          </p:cNvSpPr>
          <p:nvPr/>
        </p:nvSpPr>
        <p:spPr>
          <a:xfrm>
            <a:off x="4749282" y="1959430"/>
            <a:ext cx="4199671" cy="3452326"/>
          </a:xfrm>
          <a:prstGeom prst="roundRect">
            <a:avLst/>
          </a:prstGeom>
          <a:noFill/>
          <a:ln w="76200">
            <a:solidFill>
              <a:srgbClr val="25BD93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Nhờ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tinh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thần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quyết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tâm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đấu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tranh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lẽ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nên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Cóc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chiến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thắng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đội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quân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hùng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hậu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buộc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mưa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hạ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giới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1EF8F929-F8C9-43C6-A044-CD0632FAFEC6}"/>
              </a:ext>
            </a:extLst>
          </p:cNvPr>
          <p:cNvSpPr txBox="1">
            <a:spLocks/>
          </p:cNvSpPr>
          <p:nvPr/>
        </p:nvSpPr>
        <p:spPr>
          <a:xfrm>
            <a:off x="399564" y="1959430"/>
            <a:ext cx="4129789" cy="3452326"/>
          </a:xfrm>
          <a:prstGeom prst="roundRect">
            <a:avLst/>
          </a:prstGeom>
          <a:noFill/>
          <a:ln w="76200">
            <a:solidFill>
              <a:srgbClr val="25BD93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Tinh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thần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quyết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chống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chọi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lại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cái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ác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Cóc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A5183-FBB3-4655-B898-AB8C48A991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8146902" y="4630437"/>
            <a:ext cx="1213842" cy="781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C55AF4-4EC1-457B-A19B-170288597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3428552" y="4412679"/>
            <a:ext cx="1670531" cy="1075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2"/>
          <p:cNvSpPr txBox="1">
            <a:spLocks noGrp="1"/>
          </p:cNvSpPr>
          <p:nvPr>
            <p:ph type="title"/>
          </p:nvPr>
        </p:nvSpPr>
        <p:spPr>
          <a:xfrm>
            <a:off x="3061550" y="601124"/>
            <a:ext cx="7551000" cy="1841629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 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Những cái tên đáng yêu là:</a:t>
            </a:r>
            <a:endParaRPr dirty="0"/>
          </a:p>
        </p:txBody>
      </p:sp>
      <p:sp>
        <p:nvSpPr>
          <p:cNvPr id="532" name="Google Shape;532;p22">
            <a:hlinkClick r:id="rId3" action="ppaction://hlinksldjump"/>
          </p:cNvPr>
          <p:cNvSpPr/>
          <p:nvPr/>
        </p:nvSpPr>
        <p:spPr>
          <a:xfrm>
            <a:off x="10803825" y="582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465B9E12-3084-4DBE-8479-7A0EDBED4E3F}"/>
              </a:ext>
            </a:extLst>
          </p:cNvPr>
          <p:cNvSpPr txBox="1">
            <a:spLocks/>
          </p:cNvSpPr>
          <p:nvPr/>
        </p:nvSpPr>
        <p:spPr>
          <a:xfrm>
            <a:off x="3126226" y="2649895"/>
            <a:ext cx="4129789" cy="2877870"/>
          </a:xfrm>
          <a:prstGeom prst="roundRect">
            <a:avLst/>
          </a:prstGeom>
          <a:noFill/>
          <a:ln w="76200">
            <a:solidFill>
              <a:srgbClr val="98396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nấm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cảm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thấy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rất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vui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vì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gọi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bằng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cái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tên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đáng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yêu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khác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nhau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99BD8274-7ED3-4016-9AC3-28CCA9F57FDF}"/>
              </a:ext>
            </a:extLst>
          </p:cNvPr>
          <p:cNvSpPr txBox="1">
            <a:spLocks/>
          </p:cNvSpPr>
          <p:nvPr/>
        </p:nvSpPr>
        <p:spPr>
          <a:xfrm>
            <a:off x="7581062" y="2649895"/>
            <a:ext cx="4129789" cy="2873399"/>
          </a:xfrm>
          <a:prstGeom prst="roundRect">
            <a:avLst/>
          </a:prstGeom>
          <a:noFill/>
          <a:ln w="76200">
            <a:solidFill>
              <a:srgbClr val="98396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cảm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nấm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dành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cho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con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xung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quanh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mình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9A612B-0B89-4893-B7A7-48D18C9D73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6291446" y="4710316"/>
            <a:ext cx="1403108" cy="903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FB9F3B-FF71-4C84-97C6-95A0F0244A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10612550" y="4710316"/>
            <a:ext cx="1670531" cy="1075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3"/>
          <p:cNvSpPr txBox="1">
            <a:spLocks noGrp="1"/>
          </p:cNvSpPr>
          <p:nvPr>
            <p:ph type="title"/>
          </p:nvPr>
        </p:nvSpPr>
        <p:spPr>
          <a:xfrm>
            <a:off x="1766150" y="601125"/>
            <a:ext cx="7551000" cy="1871136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Cây gạo là:</a:t>
            </a:r>
            <a:endParaRPr dirty="0"/>
          </a:p>
        </p:txBody>
      </p:sp>
      <p:sp>
        <p:nvSpPr>
          <p:cNvPr id="539" name="Google Shape;539;p23">
            <a:hlinkClick r:id="rId3" action="ppaction://hlinksldjump"/>
          </p:cNvPr>
          <p:cNvSpPr/>
          <p:nvPr/>
        </p:nvSpPr>
        <p:spPr>
          <a:xfrm>
            <a:off x="9493125" y="506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id="{A98D85BA-AAF8-48D9-9865-C9D6D083B053}"/>
              </a:ext>
            </a:extLst>
          </p:cNvPr>
          <p:cNvSpPr txBox="1">
            <a:spLocks/>
          </p:cNvSpPr>
          <p:nvPr/>
        </p:nvSpPr>
        <p:spPr>
          <a:xfrm>
            <a:off x="1676400" y="2929461"/>
            <a:ext cx="4129789" cy="3032800"/>
          </a:xfrm>
          <a:prstGeom prst="roundRect">
            <a:avLst/>
          </a:prstGeom>
          <a:noFill/>
          <a:ln w="76200">
            <a:solidFill>
              <a:srgbClr val="F3862B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Vẻ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rực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rỡ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gạo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mùa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xuân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vẻ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trầm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tư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gạo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hết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mùa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hoa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8701ED6C-8C58-4DDA-AE92-8BA914DC0C31}"/>
              </a:ext>
            </a:extLst>
          </p:cNvPr>
          <p:cNvSpPr txBox="1">
            <a:spLocks/>
          </p:cNvSpPr>
          <p:nvPr/>
        </p:nvSpPr>
        <p:spPr>
          <a:xfrm>
            <a:off x="6096000" y="2929461"/>
            <a:ext cx="4129789" cy="2958155"/>
          </a:xfrm>
          <a:prstGeom prst="roundRect">
            <a:avLst/>
          </a:prstGeom>
          <a:noFill/>
          <a:ln w="76200">
            <a:solidFill>
              <a:srgbClr val="F3862B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Những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kỉ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niệm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tuổi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thơ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tác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giả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bên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gạo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quê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mình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727293-0669-4247-935F-061B6B2B9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4962917" y="5139628"/>
            <a:ext cx="1403108" cy="903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EDE1F5-E859-4584-99F4-F636F3355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9317150" y="5053561"/>
            <a:ext cx="1670531" cy="1075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BE8D8"/>
      </a:lt1>
      <a:dk2>
        <a:srgbClr val="595959"/>
      </a:dk2>
      <a:lt2>
        <a:srgbClr val="434343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喵喵加油">
  <a:themeElements>
    <a:clrScheme name="A34-橘红色">
      <a:dk1>
        <a:srgbClr val="363636"/>
      </a:dk1>
      <a:lt1>
        <a:srgbClr val="FFFFFF"/>
      </a:lt1>
      <a:dk2>
        <a:srgbClr val="242527"/>
      </a:dk2>
      <a:lt2>
        <a:srgbClr val="FFFFFF"/>
      </a:lt2>
      <a:accent1>
        <a:srgbClr val="E76244"/>
      </a:accent1>
      <a:accent2>
        <a:srgbClr val="C63919"/>
      </a:accent2>
      <a:accent3>
        <a:srgbClr val="E76244"/>
      </a:accent3>
      <a:accent4>
        <a:srgbClr val="C63919"/>
      </a:accent4>
      <a:accent5>
        <a:srgbClr val="E76244"/>
      </a:accent5>
      <a:accent6>
        <a:srgbClr val="C63919"/>
      </a:accent6>
      <a:hlink>
        <a:srgbClr val="F33B48"/>
      </a:hlink>
      <a:folHlink>
        <a:srgbClr val="FFC000"/>
      </a:folHlink>
    </a:clrScheme>
    <a:fontScheme name="思源黑体">
      <a:majorFont>
        <a:latin typeface="思源黑体 CN Bold"/>
        <a:ea typeface="思源黑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喵喵加油" id="{5CE4A56D-D1C9-4326-B86A-FAF3B7A138B0}" vid="{C70250A5-FF69-4A0F-9ECD-6293A9821633}"/>
    </a:ext>
  </a:extLst>
</a:theme>
</file>

<file path=ppt/theme/theme3.xml><?xml version="1.0" encoding="utf-8"?>
<a:theme xmlns:a="http://schemas.openxmlformats.org/drawingml/2006/main" name="1_喵喵加油">
  <a:themeElements>
    <a:clrScheme name="A34-橘红色">
      <a:dk1>
        <a:srgbClr val="363636"/>
      </a:dk1>
      <a:lt1>
        <a:srgbClr val="FFFFFF"/>
      </a:lt1>
      <a:dk2>
        <a:srgbClr val="242527"/>
      </a:dk2>
      <a:lt2>
        <a:srgbClr val="FFFFFF"/>
      </a:lt2>
      <a:accent1>
        <a:srgbClr val="E76244"/>
      </a:accent1>
      <a:accent2>
        <a:srgbClr val="C63919"/>
      </a:accent2>
      <a:accent3>
        <a:srgbClr val="E76244"/>
      </a:accent3>
      <a:accent4>
        <a:srgbClr val="C63919"/>
      </a:accent4>
      <a:accent5>
        <a:srgbClr val="E76244"/>
      </a:accent5>
      <a:accent6>
        <a:srgbClr val="C63919"/>
      </a:accent6>
      <a:hlink>
        <a:srgbClr val="F33B48"/>
      </a:hlink>
      <a:folHlink>
        <a:srgbClr val="FFC000"/>
      </a:folHlink>
    </a:clrScheme>
    <a:fontScheme name="思源黑体">
      <a:majorFont>
        <a:latin typeface="思源黑体 CN Bold"/>
        <a:ea typeface="思源黑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喵喵加油" id="{5CE4A56D-D1C9-4326-B86A-FAF3B7A138B0}" vid="{C70250A5-FF69-4A0F-9ECD-6293A9821633}"/>
    </a:ext>
  </a:extLst>
</a:theme>
</file>

<file path=ppt/theme/theme4.xml><?xml version="1.0" encoding="utf-8"?>
<a:theme xmlns:a="http://schemas.openxmlformats.org/drawingml/2006/main" name="2_喵喵加油">
  <a:themeElements>
    <a:clrScheme name="A34-橘红色">
      <a:dk1>
        <a:srgbClr val="363636"/>
      </a:dk1>
      <a:lt1>
        <a:srgbClr val="FFFFFF"/>
      </a:lt1>
      <a:dk2>
        <a:srgbClr val="242527"/>
      </a:dk2>
      <a:lt2>
        <a:srgbClr val="FFFFFF"/>
      </a:lt2>
      <a:accent1>
        <a:srgbClr val="E76244"/>
      </a:accent1>
      <a:accent2>
        <a:srgbClr val="C63919"/>
      </a:accent2>
      <a:accent3>
        <a:srgbClr val="E76244"/>
      </a:accent3>
      <a:accent4>
        <a:srgbClr val="C63919"/>
      </a:accent4>
      <a:accent5>
        <a:srgbClr val="E76244"/>
      </a:accent5>
      <a:accent6>
        <a:srgbClr val="C63919"/>
      </a:accent6>
      <a:hlink>
        <a:srgbClr val="F33B48"/>
      </a:hlink>
      <a:folHlink>
        <a:srgbClr val="FFC000"/>
      </a:folHlink>
    </a:clrScheme>
    <a:fontScheme name="思源黑体">
      <a:majorFont>
        <a:latin typeface="思源黑体 CN Bold"/>
        <a:ea typeface="思源黑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喵喵加油" id="{5CE4A56D-D1C9-4326-B86A-FAF3B7A138B0}" vid="{C70250A5-FF69-4A0F-9ECD-6293A9821633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799</Words>
  <Application>Microsoft Office PowerPoint</Application>
  <PresentationFormat>Widescreen</PresentationFormat>
  <Paragraphs>91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#9Slide05 SVNBulgary</vt:lpstr>
      <vt:lpstr>#9Slide07 HoneyCream</vt:lpstr>
      <vt:lpstr>Fredoka One</vt:lpstr>
      <vt:lpstr>Calibri</vt:lpstr>
      <vt:lpstr>思源黑体 CN Heavy</vt:lpstr>
      <vt:lpstr>SVN-Newton</vt:lpstr>
      <vt:lpstr>思源黑体 CN Regular</vt:lpstr>
      <vt:lpstr>Barlow Condensed</vt:lpstr>
      <vt:lpstr>SVN-Cookies</vt:lpstr>
      <vt:lpstr>Ranchers</vt:lpstr>
      <vt:lpstr>Cambria</vt:lpstr>
      <vt:lpstr>Bahiana</vt:lpstr>
      <vt:lpstr>Times New Roman</vt:lpstr>
      <vt:lpstr>Catamaran Medium</vt:lpstr>
      <vt:lpstr>Arial</vt:lpstr>
      <vt:lpstr>Londrina Solid</vt:lpstr>
      <vt:lpstr>思源黑体 CN Normal</vt:lpstr>
      <vt:lpstr>#9Slide07 Altus</vt:lpstr>
      <vt:lpstr>SlidesMania</vt:lpstr>
      <vt:lpstr>喵喵加油</vt:lpstr>
      <vt:lpstr>1_喵喵加油</vt:lpstr>
      <vt:lpstr>2_喵喵加油</vt:lpstr>
      <vt:lpstr>2_Office Theme</vt:lpstr>
      <vt:lpstr>PowerPoint Presentation</vt:lpstr>
      <vt:lpstr>PowerPoint Presentation</vt:lpstr>
      <vt:lpstr>PowerPoint Presentation</vt:lpstr>
      <vt:lpstr>PowerPoint Presentation</vt:lpstr>
      <vt:lpstr>Câu hỏi : Nội dung bài  Bầu trời là:</vt:lpstr>
      <vt:lpstr>Ô MAY MẮN </vt:lpstr>
      <vt:lpstr>Câu hỏi : Nội dung bài  Cóc kiện trời là:</vt:lpstr>
      <vt:lpstr>Câu hỏi : Nội dung bài tập đọc  Những cái tên đáng yêu là:</vt:lpstr>
      <vt:lpstr>Câu hỏi : Nội dung bài tập đọc Cây gạo là:</vt:lpstr>
      <vt:lpstr>Câu hỏi : Nội dung bài tập đọc Bầy voi rừng Trường Sơn là:</vt:lpstr>
      <vt:lpstr>Câu hỏi : Nội dung bài tập đọc Lời kêu gọi toàn dân tập thể dục là:</vt:lpstr>
      <vt:lpstr>Câu hỏi : Nội dung bài tập đọc Quả hồng của thỏ con là:</vt:lpstr>
      <vt:lpstr>Câu hỏi : Nội dung bài tập đọc Tay trái, tay phải là:</vt:lpstr>
      <vt:lpstr>Câu hỏi : Nội dung bài tập đọc Chuyện bên cửa sổ là:</vt:lpstr>
      <vt:lpstr>Câu hỏi : Nội dung bài tập đọc  Ngày như thế nào là đẹp? :</vt:lpstr>
      <vt:lpstr>Ô MAY MẮN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haoho</dc:creator>
  <cp:lastModifiedBy>Nguyễn Thị Hồng Linh</cp:lastModifiedBy>
  <cp:revision>17</cp:revision>
  <dcterms:modified xsi:type="dcterms:W3CDTF">2023-03-12T08:47:51Z</dcterms:modified>
</cp:coreProperties>
</file>