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2"/>
  </p:sldMasterIdLst>
  <p:notesMasterIdLst>
    <p:notesMasterId r:id="rId26"/>
  </p:notesMasterIdLst>
  <p:sldIdLst>
    <p:sldId id="283" r:id="rId3"/>
    <p:sldId id="285" r:id="rId4"/>
    <p:sldId id="286" r:id="rId5"/>
    <p:sldId id="292" r:id="rId6"/>
    <p:sldId id="288" r:id="rId7"/>
    <p:sldId id="293" r:id="rId8"/>
    <p:sldId id="309" r:id="rId9"/>
    <p:sldId id="291" r:id="rId10"/>
    <p:sldId id="290" r:id="rId11"/>
    <p:sldId id="310" r:id="rId12"/>
    <p:sldId id="294" r:id="rId13"/>
    <p:sldId id="311" r:id="rId14"/>
    <p:sldId id="312" r:id="rId15"/>
    <p:sldId id="313" r:id="rId16"/>
    <p:sldId id="314" r:id="rId17"/>
    <p:sldId id="315" r:id="rId18"/>
    <p:sldId id="316" r:id="rId19"/>
    <p:sldId id="295" r:id="rId20"/>
    <p:sldId id="289" r:id="rId21"/>
    <p:sldId id="317" r:id="rId22"/>
    <p:sldId id="646" r:id="rId23"/>
    <p:sldId id="287" r:id="rId24"/>
    <p:sldId id="647" r:id="rId25"/>
  </p:sldIdLst>
  <p:sldSz cx="12192000" cy="6858000"/>
  <p:notesSz cx="6858000" cy="9144000"/>
  <p:embeddedFontLst>
    <p:embeddedFont>
      <p:font typeface="Cambria" panose="02040503050406030204" pitchFamily="18" charset="0"/>
      <p:regular r:id="rId27"/>
      <p:bold r:id="rId28"/>
      <p:italic r:id="rId29"/>
      <p:boldItalic r:id="rId30"/>
    </p:embeddedFont>
    <p:embeddedFont>
      <p:font typeface="#9Slide05 Aphrodite Pro" panose="02000000000000000000" pitchFamily="2" charset="0"/>
      <p:regular r:id="rId31"/>
    </p:embeddedFont>
    <p:embeddedFont>
      <p:font typeface="UVF Hypografic" panose="02000603000000000000" pitchFamily="2" charset="0"/>
      <p:regular r:id="rId32"/>
    </p:embeddedFont>
    <p:embeddedFont>
      <p:font typeface="#9Slide07 HoneyCream" pitchFamily="2" charset="0"/>
      <p:regular r:id="rId33"/>
    </p:embeddedFont>
    <p:embeddedFont>
      <p:font typeface="#9Slide05 Bodega Script" pitchFamily="2" charset="0"/>
      <p:regular r:id="rId34"/>
    </p:embeddedFont>
    <p:embeddedFont>
      <p:font typeface="#9Slide05 SVNUT Triumph" panose="00000500000000000000" pitchFamily="2" charset="0"/>
      <p:italic r:id="rId35"/>
    </p:embeddedFont>
    <p:embeddedFont>
      <p:font typeface="SVN-Dancing Script" panose="02040603050506020204" pitchFamily="18" charset="0"/>
      <p:regular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UTM Avo" panose="02040603050506020204" pitchFamily="18" charset="0"/>
      <p:regular r:id="rId39"/>
      <p:bold r:id="rId40"/>
      <p:italic r:id="rId41"/>
      <p:boldItalic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SVN-Newton" panose="02040603050506020204" pitchFamily="18" charset="0"/>
      <p:regular r:id="rId47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C6D3"/>
    <a:srgbClr val="58A5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69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3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20" Type="http://schemas.openxmlformats.org/officeDocument/2006/relationships/slide" Target="slides/slide18.xml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5F5341-E3F2-43F1-88AE-B838198735EA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A0F08A-760E-490A-AF7B-377A16CB26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62584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chiếc</a:t>
            </a:r>
            <a:r>
              <a:rPr lang="en-US" dirty="0"/>
              <a:t> bánh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A0F08A-760E-490A-AF7B-377A16CB263B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4747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A0F08A-760E-490A-AF7B-377A16CB263B}" type="slidenum">
              <a:rPr lang="vi-VN" smtClean="0"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5497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A0F08A-760E-490A-AF7B-377A16CB263B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866320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A0F08A-760E-490A-AF7B-377A16CB263B}" type="slidenum">
              <a:rPr lang="vi-VN" smtClean="0"/>
              <a:t>16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33174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A0F08A-760E-490A-AF7B-377A16CB263B}" type="slidenum">
              <a:rPr lang="vi-VN" smtClean="0"/>
              <a:t>17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8359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55A0E-48F0-6F44-3727-46E4552026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2D5867-0410-3F6B-129F-1E8E6E5F29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2EB40F-02AE-44A3-2768-76459503D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C5B7-8D16-4DB3-8DF5-227093B3B9CD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9825E5-E2CC-D9E5-5A25-D5E166848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4A9A7B-F433-F741-C873-DF8C43715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1AB50-B12B-44DE-8D56-1BD394F083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2376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C46C4-D5A5-943A-4AE2-67749DAF0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E763F1-C75A-C90D-FABF-9FC49872EB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D9C42A-CAC1-8EE4-9124-D45CD8835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C5B7-8D16-4DB3-8DF5-227093B3B9CD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FC7685-345D-A1DB-62C9-F7D5A4B02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825EDB-0FD4-E072-0B10-17BFFAEEC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1AB50-B12B-44DE-8D56-1BD394F083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6109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3FD323-F4A8-CE4A-A66A-5093380FBE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D501FB-AAD7-4579-9CEB-2A71056D0C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25CC9F-9E8A-D3E5-1185-34B8BECE4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C5B7-8D16-4DB3-8DF5-227093B3B9CD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0DB008-6A9B-179E-1366-5E1B9AFC9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41B59C-0EE9-11E6-DD5F-90AD9AB1B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1AB50-B12B-44DE-8D56-1BD394F083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75999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94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201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55A1-AF7A-482D-85EF-54495235788E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74893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983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C20EE-D8D4-BECD-56FA-78C028C55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E25110-2565-49FB-EE3C-C4438EB1D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E485CC-3654-8AC1-72E1-7576C325A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C5B7-8D16-4DB3-8DF5-227093B3B9CD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20D01C-6A27-77B0-3A45-04C777BD8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070887-05E1-972B-A3BD-AF8E87AE0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1AB50-B12B-44DE-8D56-1BD394F083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9416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C0A16-805E-7252-4FB4-462AB9DD0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665DE6-9C02-128F-1CD3-CBA5E76B37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60E5E2-33B4-C3FE-9603-2923CB690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C5B7-8D16-4DB3-8DF5-227093B3B9CD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F4D09D-1E03-B7FF-87E0-E965303B8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3F287-8819-BD1D-AD12-8FC5E4171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1AB50-B12B-44DE-8D56-1BD394F083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9704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BA29C-2D28-72E5-9160-772047CFA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6FE8FA-06AD-B1B8-769C-3407EE31DA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D66881-76ED-FF36-3001-BE9369A212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2E8E03-83F9-7282-9771-78F6F32AD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C5B7-8D16-4DB3-8DF5-227093B3B9CD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5CDC5C-021D-77F6-9946-59B9FF180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9445CE-32C3-FFDA-7FF9-7F7CAE33C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1AB50-B12B-44DE-8D56-1BD394F083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94009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FAF5C-1BD8-CD4F-6995-6AD5B8A2D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88D2AC-D605-21F6-ADC7-DED5299F71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46DC76-3E49-AFA0-425C-E81146AE3A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858D1B-053B-7ED4-A250-3ACC4D60E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13D313-DCAD-ED0C-E072-4D3CE15F5B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19EA71-72A8-07EC-F022-405928074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C5B7-8D16-4DB3-8DF5-227093B3B9CD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7DC0D8-AA2A-1536-DB0A-A393A19E0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F83739-D1B0-B8C7-FDD1-F7AFEDB08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1AB50-B12B-44DE-8D56-1BD394F083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0632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4B1FC-CB4C-5516-8DC5-FBDD519FA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B1D161-615B-758B-3F60-0DE851D64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C5B7-8D16-4DB3-8DF5-227093B3B9CD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E9A0F4-CCF7-E249-D1C7-81E571556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29227B-A1AF-8FDC-DCE3-E5290FB0C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1AB50-B12B-44DE-8D56-1BD394F083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9996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390E0C-FE00-7CC5-7110-337D66559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C5B7-8D16-4DB3-8DF5-227093B3B9CD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285E82-0238-E58A-FC76-4169EFAD6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06D4D0-AAC6-237F-D7D6-B5140231E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1AB50-B12B-44DE-8D56-1BD394F083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9790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0FD77-DDCE-1FCC-3F1B-7A9084FD8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1BF0F4-B5EB-BBC9-8B22-E169E91A8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14C0CC-7111-809D-1C02-68753B9ADE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1BC7FF-7BA0-6620-29E8-45EE41014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C5B7-8D16-4DB3-8DF5-227093B3B9CD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E1CE7B-7490-6622-A56D-85C06AC05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246DAF-9836-4F4F-E189-6DD46F1AA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1AB50-B12B-44DE-8D56-1BD394F083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12193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22026-EA23-7C72-F673-6F297D5C2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886BEF-8DB5-C268-C844-3E0D8983C9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880112-CAF7-84FE-4A63-A8AA932C1D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CB34CA-17FC-9096-76FE-0E7E8370D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8C5B7-8D16-4DB3-8DF5-227093B3B9CD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916785-CA57-570C-ED7A-B5F40BF58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69200F-1B03-6BDA-FAF8-725EAE18F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1AB50-B12B-44DE-8D56-1BD394F083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3723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5" Type="http://schemas.openxmlformats.org/officeDocument/2006/relationships/image" Target="../media/image3.jp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E8B3AD-B8D1-D37B-3772-CD2209016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6EC990-5F09-2DA7-83E4-98E288C422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68ACCE-9CBD-7B6D-D968-8E975AB0BE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98C5B7-8D16-4DB3-8DF5-227093B3B9CD}" type="datetimeFigureOut">
              <a:rPr lang="vi-VN" smtClean="0"/>
              <a:t>12/03/2023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232A5-555B-11B0-B68A-C8AF9CB259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E2D303-6465-1502-7D63-F0093D327B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81AB50-B12B-44DE-8D56-1BD394F0839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0FF470-FB74-8855-3C2C-AB77C344ED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059FE8FF-E72F-F427-4819-15E28059C5B5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42E0E0E-A0D1-A1A7-E0DE-93E416419E3C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6348B48-6328-9C7F-8189-26DB3D9B447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7C8B05-13F1-A1AC-0896-B095DA1D7F4B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F61294A-DCA5-953C-42BD-4B6EBCADB6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1917965" y="-307476"/>
            <a:ext cx="2186247" cy="231740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80EC8EA-E027-5181-488A-896343D2D115}"/>
              </a:ext>
            </a:extLst>
          </p:cNvPr>
          <p:cNvSpPr txBox="1"/>
          <p:nvPr userDrawn="1"/>
        </p:nvSpPr>
        <p:spPr>
          <a:xfrm>
            <a:off x="-2487885" y="1825625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 dirty="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 dirty="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106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8000" r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6E91E1-43B8-9BF9-B370-36E50C1D08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653DFB8F-2EDC-3DB4-6A0D-13658AF9745E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66FB089-249F-445C-67FA-66F0616D5762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78DE4F-FA68-D05C-A4FF-C00971A08F1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CF505E-752A-D6A5-FBC7-F3A09D15C948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533513-B6C1-C8C4-4918-02EE4D693E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1917965" y="-307476"/>
            <a:ext cx="2186247" cy="23174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828A58-81D4-D32E-A47D-CD6CA4103E9C}"/>
              </a:ext>
            </a:extLst>
          </p:cNvPr>
          <p:cNvSpPr txBox="1"/>
          <p:nvPr userDrawn="1"/>
        </p:nvSpPr>
        <p:spPr>
          <a:xfrm>
            <a:off x="-2487885" y="1825625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 dirty="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 dirty="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551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10" Type="http://schemas.microsoft.com/office/2007/relationships/hdphoto" Target="../media/hdphoto3.wdp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microsoft.com/office/2007/relationships/hdphoto" Target="../media/hdphoto4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0" Type="http://schemas.openxmlformats.org/officeDocument/2006/relationships/image" Target="../media/image31.png"/><Relationship Id="rId4" Type="http://schemas.openxmlformats.org/officeDocument/2006/relationships/image" Target="../media/image33.gif"/><Relationship Id="rId9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2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4.png"/><Relationship Id="rId4" Type="http://schemas.openxmlformats.org/officeDocument/2006/relationships/image" Target="../media/image33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2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4.png"/><Relationship Id="rId4" Type="http://schemas.openxmlformats.org/officeDocument/2006/relationships/image" Target="../media/image33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2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4.png"/><Relationship Id="rId4" Type="http://schemas.openxmlformats.org/officeDocument/2006/relationships/image" Target="../media/image33.gif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CD7407A-197C-4F24-BC36-C18BF60B83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D9A6494-CD2E-47F3-9E77-2BC53E19F5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6" r="20158"/>
          <a:stretch/>
        </p:blipFill>
        <p:spPr>
          <a:xfrm>
            <a:off x="1133113" y="713019"/>
            <a:ext cx="9400879" cy="536368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FC4F1CD-48B6-4BC4-A41F-3D9808E95A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9" t="8955" r="21867" b="17316"/>
          <a:stretch/>
        </p:blipFill>
        <p:spPr>
          <a:xfrm>
            <a:off x="1485163" y="1191701"/>
            <a:ext cx="9048829" cy="41194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9C41A84-BADB-4F7A-9C06-80BFF606CC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35" r="72373"/>
          <a:stretch/>
        </p:blipFill>
        <p:spPr>
          <a:xfrm>
            <a:off x="0" y="3588153"/>
            <a:ext cx="4652937" cy="326984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DDC5B85-3715-4F0F-9BA0-04617E3E51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11" t="-224" r="-376" b="-238"/>
          <a:stretch/>
        </p:blipFill>
        <p:spPr>
          <a:xfrm>
            <a:off x="7539065" y="1974899"/>
            <a:ext cx="4928886" cy="486908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A91E57A-5671-F0E8-09FA-EF0377FD6C2B}"/>
              </a:ext>
            </a:extLst>
          </p:cNvPr>
          <p:cNvGrpSpPr/>
          <p:nvPr/>
        </p:nvGrpSpPr>
        <p:grpSpPr>
          <a:xfrm>
            <a:off x="-2334604" y="2210076"/>
            <a:ext cx="1934107" cy="1041366"/>
            <a:chOff x="-1649822" y="951804"/>
            <a:chExt cx="11282579" cy="104136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1512C53-8DD9-F2A4-94F1-FC4BD81136AE}"/>
                </a:ext>
              </a:extLst>
            </p:cNvPr>
            <p:cNvSpPr txBox="1"/>
            <p:nvPr/>
          </p:nvSpPr>
          <p:spPr>
            <a:xfrm>
              <a:off x="-1117521" y="977507"/>
              <a:ext cx="1021797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 err="1">
                  <a:ln w="203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63500">
                      <a:srgbClr val="92D050"/>
                    </a:glow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latin typeface="#9Slide05 SVNUT Triumph" panose="00000500000000000000" pitchFamily="2" charset="0"/>
                </a:rPr>
                <a:t>Ôn</a:t>
              </a:r>
              <a:r>
                <a:rPr lang="en-US" sz="6000" b="1" dirty="0">
                  <a:ln w="203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63500">
                      <a:srgbClr val="92D050"/>
                    </a:glow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latin typeface="#9Slide05 SVNUT Triumph" panose="00000500000000000000" pitchFamily="2" charset="0"/>
                </a:rPr>
                <a:t> </a:t>
              </a:r>
              <a:r>
                <a:rPr lang="en-US" sz="6000" b="1" dirty="0" err="1">
                  <a:ln w="203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63500">
                      <a:srgbClr val="92D050"/>
                    </a:glow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latin typeface="#9Slide05 SVNUT Triumph" panose="00000500000000000000" pitchFamily="2" charset="0"/>
                </a:rPr>
                <a:t>tập</a:t>
              </a:r>
              <a:r>
                <a:rPr lang="en-US" sz="6000" b="1" dirty="0">
                  <a:ln w="203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63500">
                      <a:srgbClr val="92D050"/>
                    </a:glow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latin typeface="#9Slide05 SVNUT Triumph" panose="00000500000000000000" pitchFamily="2" charset="0"/>
                </a:rPr>
                <a:t> </a:t>
              </a:r>
              <a:endParaRPr lang="vi-VN" sz="6000" b="1" dirty="0">
                <a:ln w="2032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rgbClr val="92D050"/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2004B1-9400-FD88-AB74-582778853531}"/>
                </a:ext>
              </a:extLst>
            </p:cNvPr>
            <p:cNvSpPr txBox="1"/>
            <p:nvPr/>
          </p:nvSpPr>
          <p:spPr>
            <a:xfrm>
              <a:off x="-1649822" y="951804"/>
              <a:ext cx="1128257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 err="1">
                  <a:ln w="63500">
                    <a:noFill/>
                  </a:ln>
                  <a:gradFill>
                    <a:gsLst>
                      <a:gs pos="49000">
                        <a:srgbClr val="92D050"/>
                      </a:gs>
                      <a:gs pos="54000">
                        <a:srgbClr val="FFFF00"/>
                      </a:gs>
                    </a:gsLst>
                    <a:lin ang="5400000" scaled="1"/>
                  </a:gra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#9Slide05 SVNUT Triumph" panose="00000500000000000000" pitchFamily="2" charset="0"/>
                </a:rPr>
                <a:t>Ôn</a:t>
              </a:r>
              <a:r>
                <a:rPr lang="en-US" sz="6000" b="1" dirty="0">
                  <a:ln w="63500">
                    <a:noFill/>
                  </a:ln>
                  <a:gradFill>
                    <a:gsLst>
                      <a:gs pos="49000">
                        <a:srgbClr val="92D050"/>
                      </a:gs>
                      <a:gs pos="54000">
                        <a:srgbClr val="FFFF00"/>
                      </a:gs>
                    </a:gsLst>
                    <a:lin ang="5400000" scaled="1"/>
                  </a:gra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#9Slide05 SVNUT Triumph" panose="00000500000000000000" pitchFamily="2" charset="0"/>
                </a:rPr>
                <a:t> </a:t>
              </a:r>
              <a:r>
                <a:rPr lang="en-US" sz="6000" b="1" dirty="0" err="1">
                  <a:ln w="63500">
                    <a:noFill/>
                  </a:ln>
                  <a:gradFill>
                    <a:gsLst>
                      <a:gs pos="49000">
                        <a:srgbClr val="92D050"/>
                      </a:gs>
                      <a:gs pos="54000">
                        <a:srgbClr val="FFFF00"/>
                      </a:gs>
                    </a:gsLst>
                    <a:lin ang="5400000" scaled="1"/>
                  </a:gra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#9Slide05 SVNUT Triumph" panose="00000500000000000000" pitchFamily="2" charset="0"/>
                </a:rPr>
                <a:t>tập</a:t>
              </a:r>
              <a:endParaRPr lang="vi-VN" sz="6000" b="1" dirty="0">
                <a:ln w="63500">
                  <a:noFill/>
                </a:ln>
                <a:gradFill>
                  <a:gsLst>
                    <a:gs pos="49000">
                      <a:srgbClr val="92D050"/>
                    </a:gs>
                    <a:gs pos="54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D90B15F2-7860-9463-29F1-CFED28AE64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67551" y="1422554"/>
            <a:ext cx="9048829" cy="112438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8B0461C-8C0F-8DA5-B6D5-58AED48510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2970" y="1967015"/>
            <a:ext cx="6895974" cy="29239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EAB1241-59F7-68C6-6272-1BDA88DC7F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85669" y="3656402"/>
            <a:ext cx="2069638" cy="70082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57605B2-DA5B-A2DE-A02B-53F5B1DEED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14517"/>
            <a:ext cx="1238491" cy="1226229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A63967E-F21C-E654-7C55-7EC78254B4C3}"/>
              </a:ext>
            </a:extLst>
          </p:cNvPr>
          <p:cNvGrpSpPr/>
          <p:nvPr/>
        </p:nvGrpSpPr>
        <p:grpSpPr>
          <a:xfrm>
            <a:off x="1220609" y="179725"/>
            <a:ext cx="1991066" cy="395815"/>
            <a:chOff x="1479928" y="1011084"/>
            <a:chExt cx="1991066" cy="395815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BAC979B-5C58-A037-1A00-E1E8946D6715}"/>
                </a:ext>
              </a:extLst>
            </p:cNvPr>
            <p:cNvSpPr txBox="1"/>
            <p:nvPr/>
          </p:nvSpPr>
          <p:spPr>
            <a:xfrm>
              <a:off x="1499271" y="1037567"/>
              <a:ext cx="19717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err="1">
                  <a:ln w="254000">
                    <a:solidFill>
                      <a:srgbClr val="44546A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VF Hypografic" panose="02000603000000000000" pitchFamily="2" charset="0"/>
                  <a:ea typeface="UVF Hypografic" panose="02000603000000000000" pitchFamily="2" charset="0"/>
                  <a:cs typeface="+mn-cs"/>
                </a:rPr>
                <a:t>Tiếng</a:t>
              </a:r>
              <a:r>
                <a:rPr kumimoji="0" lang="en-GB" sz="1800" b="0" i="0" u="none" strike="noStrike" kern="1200" cap="none" spc="0" normalizeH="0" baseline="0" noProof="0" dirty="0">
                  <a:ln w="254000">
                    <a:solidFill>
                      <a:srgbClr val="44546A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VF Hypografic" panose="02000603000000000000" pitchFamily="2" charset="0"/>
                  <a:ea typeface="UVF Hypografic" panose="02000603000000000000" pitchFamily="2" charset="0"/>
                  <a:cs typeface="+mn-cs"/>
                </a:rPr>
                <a:t> </a:t>
              </a:r>
              <a:r>
                <a:rPr kumimoji="0" lang="en-GB" sz="1800" b="0" i="0" u="none" strike="noStrike" kern="1200" cap="none" spc="0" normalizeH="0" baseline="0" noProof="0" dirty="0" err="1">
                  <a:ln w="254000">
                    <a:solidFill>
                      <a:srgbClr val="44546A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VF Hypografic" panose="02000603000000000000" pitchFamily="2" charset="0"/>
                  <a:ea typeface="UVF Hypografic" panose="02000603000000000000" pitchFamily="2" charset="0"/>
                  <a:cs typeface="+mn-cs"/>
                </a:rPr>
                <a:t>Việt</a:t>
              </a:r>
              <a:r>
                <a:rPr kumimoji="0" lang="en-GB" sz="1800" b="0" i="0" u="none" strike="noStrike" kern="1200" cap="none" spc="0" normalizeH="0" baseline="0" noProof="0" dirty="0">
                  <a:ln w="254000">
                    <a:solidFill>
                      <a:srgbClr val="44546A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VF Hypografic" panose="02000603000000000000" pitchFamily="2" charset="0"/>
                  <a:ea typeface="UVF Hypografic" panose="02000603000000000000" pitchFamily="2" charset="0"/>
                  <a:cs typeface="+mn-cs"/>
                </a:rPr>
                <a:t> 3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51551E2-BF41-AF7D-7F84-0560375B2571}"/>
                </a:ext>
              </a:extLst>
            </p:cNvPr>
            <p:cNvSpPr txBox="1"/>
            <p:nvPr/>
          </p:nvSpPr>
          <p:spPr>
            <a:xfrm>
              <a:off x="1479928" y="1011084"/>
              <a:ext cx="19717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F Hypografic" panose="02000603000000000000" pitchFamily="2" charset="0"/>
                  <a:ea typeface="UVF Hypografic" panose="02000603000000000000" pitchFamily="2" charset="0"/>
                  <a:cs typeface="+mn-cs"/>
                </a:rPr>
                <a:t>Tiếng</a:t>
              </a: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F Hypografic" panose="02000603000000000000" pitchFamily="2" charset="0"/>
                  <a:ea typeface="UVF Hypografic" panose="02000603000000000000" pitchFamily="2" charset="0"/>
                  <a:cs typeface="+mn-cs"/>
                </a:rPr>
                <a:t> </a:t>
              </a:r>
              <a:r>
                <a:rPr kumimoji="0" lang="en-GB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F Hypografic" panose="02000603000000000000" pitchFamily="2" charset="0"/>
                  <a:ea typeface="UVF Hypografic" panose="02000603000000000000" pitchFamily="2" charset="0"/>
                  <a:cs typeface="+mn-cs"/>
                </a:rPr>
                <a:t>Việt</a:t>
              </a: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F Hypografic" panose="02000603000000000000" pitchFamily="2" charset="0"/>
                  <a:ea typeface="UVF Hypografic" panose="02000603000000000000" pitchFamily="2" charset="0"/>
                  <a:cs typeface="+mn-cs"/>
                </a:rPr>
                <a:t>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058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A97F8E13-3A3C-29A7-AFA8-8FC0FC3B59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130" y="4200121"/>
            <a:ext cx="12370130" cy="313372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6CAE7BC-07EC-0A2E-BB70-B4961703A29D}"/>
              </a:ext>
            </a:extLst>
          </p:cNvPr>
          <p:cNvSpPr/>
          <p:nvPr/>
        </p:nvSpPr>
        <p:spPr>
          <a:xfrm>
            <a:off x="142504" y="123700"/>
            <a:ext cx="11162805" cy="933203"/>
          </a:xfrm>
          <a:prstGeom prst="roundRect">
            <a:avLst/>
          </a:prstGeom>
          <a:solidFill>
            <a:schemeClr val="accent6">
              <a:lumMod val="20000"/>
              <a:lumOff val="80000"/>
              <a:alpha val="65000"/>
            </a:schemeClr>
          </a:solidFill>
          <a:ln w="22225">
            <a:solidFill>
              <a:schemeClr val="accent6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42AA4B-C706-442E-102A-0DE3D2714F7D}"/>
              </a:ext>
            </a:extLst>
          </p:cNvPr>
          <p:cNvSpPr txBox="1"/>
          <p:nvPr/>
        </p:nvSpPr>
        <p:spPr>
          <a:xfrm>
            <a:off x="269175" y="141424"/>
            <a:ext cx="114240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3: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ngược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30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70494A2-1F40-1994-5AF3-A123027F8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7326" y="1497320"/>
            <a:ext cx="2930914" cy="122121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B64F39F-11AC-2EE7-E656-09FEFE0F5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6508" y="1436665"/>
            <a:ext cx="2930914" cy="122121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E405A10-104D-8BC4-3A32-2B934FACCC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2324" y="1456054"/>
            <a:ext cx="2930914" cy="1221214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8458D224-0A22-EF12-854C-D50D2B362B65}"/>
              </a:ext>
            </a:extLst>
          </p:cNvPr>
          <p:cNvSpPr txBox="1"/>
          <p:nvPr/>
        </p:nvSpPr>
        <p:spPr>
          <a:xfrm>
            <a:off x="1952227" y="1587018"/>
            <a:ext cx="144111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sz="5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50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46F0D53-6B03-96FA-5E23-033066AC0A50}"/>
              </a:ext>
            </a:extLst>
          </p:cNvPr>
          <p:cNvSpPr txBox="1"/>
          <p:nvPr/>
        </p:nvSpPr>
        <p:spPr>
          <a:xfrm>
            <a:off x="5831409" y="1570532"/>
            <a:ext cx="144111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endParaRPr lang="vi-VN" sz="50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6457EDE-D2EA-CAD1-0080-2F55A05FEAD1}"/>
              </a:ext>
            </a:extLst>
          </p:cNvPr>
          <p:cNvSpPr txBox="1"/>
          <p:nvPr/>
        </p:nvSpPr>
        <p:spPr>
          <a:xfrm>
            <a:off x="9349721" y="1497320"/>
            <a:ext cx="210996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endParaRPr lang="vi-VN" sz="50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CF4E8BC-FC7E-2DEA-2D10-2FE8CA1106DE}"/>
              </a:ext>
            </a:extLst>
          </p:cNvPr>
          <p:cNvSpPr txBox="1"/>
          <p:nvPr/>
        </p:nvSpPr>
        <p:spPr>
          <a:xfrm>
            <a:off x="2107202" y="2914770"/>
            <a:ext cx="25722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</a:t>
            </a:r>
            <a:endParaRPr lang="vi-VN" sz="5000" b="1" dirty="0"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ADB1652-264E-C026-6F98-557CBBD42965}"/>
              </a:ext>
            </a:extLst>
          </p:cNvPr>
          <p:cNvSpPr txBox="1"/>
          <p:nvPr/>
        </p:nvSpPr>
        <p:spPr>
          <a:xfrm>
            <a:off x="1861658" y="3869418"/>
            <a:ext cx="348223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</a:t>
            </a:r>
            <a:r>
              <a:rPr lang="en-US" sz="50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kĩ</a:t>
            </a:r>
            <a:endParaRPr lang="vi-VN" sz="5000" b="1" dirty="0"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1C1603-8CFF-62DF-9055-28C2D2B23CD3}"/>
              </a:ext>
            </a:extLst>
          </p:cNvPr>
          <p:cNvSpPr txBox="1"/>
          <p:nvPr/>
        </p:nvSpPr>
        <p:spPr>
          <a:xfrm>
            <a:off x="1861658" y="4739858"/>
            <a:ext cx="348223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xưa</a:t>
            </a:r>
            <a:r>
              <a:rPr lang="en-US" sz="50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</a:t>
            </a:r>
            <a:endParaRPr lang="vi-VN" sz="5000" b="1" dirty="0"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690224-9D99-5444-71A4-574242D934D6}"/>
              </a:ext>
            </a:extLst>
          </p:cNvPr>
          <p:cNvSpPr txBox="1"/>
          <p:nvPr/>
        </p:nvSpPr>
        <p:spPr>
          <a:xfrm>
            <a:off x="6006935" y="2925815"/>
            <a:ext cx="25722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endParaRPr lang="vi-VN" sz="5000" b="1" dirty="0"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6F7079-CB8D-9C01-0B30-C04F535D6A5F}"/>
              </a:ext>
            </a:extLst>
          </p:cNvPr>
          <p:cNvSpPr txBox="1"/>
          <p:nvPr/>
        </p:nvSpPr>
        <p:spPr>
          <a:xfrm>
            <a:off x="5986384" y="3913893"/>
            <a:ext cx="25722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</a:t>
            </a:r>
            <a:endParaRPr lang="vi-VN" sz="5000" b="1" dirty="0"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6F17EA-E409-71BC-C914-63D2DEB18CFA}"/>
              </a:ext>
            </a:extLst>
          </p:cNvPr>
          <p:cNvSpPr txBox="1"/>
          <p:nvPr/>
        </p:nvSpPr>
        <p:spPr>
          <a:xfrm>
            <a:off x="9962088" y="2963496"/>
            <a:ext cx="25722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endParaRPr lang="vi-VN" sz="5000" b="1" dirty="0"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5904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3" grpId="0"/>
      <p:bldP spid="4" grpId="0"/>
      <p:bldP spid="5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9FBC5CC-106D-764A-1EC0-C9E897128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ED3A341-FE85-6FA4-E626-93DF00A7E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78900" y="2190461"/>
            <a:ext cx="15934309" cy="188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7327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6A8CE8-538D-EBCD-4A92-7A5271F17F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56259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3CAA24B-B20D-B47B-1F48-4C1007530C87}"/>
              </a:ext>
            </a:extLst>
          </p:cNvPr>
          <p:cNvSpPr/>
          <p:nvPr/>
        </p:nvSpPr>
        <p:spPr>
          <a:xfrm>
            <a:off x="514597" y="669965"/>
            <a:ext cx="11162805" cy="933203"/>
          </a:xfrm>
          <a:prstGeom prst="roundRect">
            <a:avLst/>
          </a:prstGeom>
          <a:solidFill>
            <a:schemeClr val="accent6">
              <a:lumMod val="20000"/>
              <a:lumOff val="80000"/>
              <a:alpha val="65000"/>
            </a:schemeClr>
          </a:solidFill>
          <a:ln w="22225">
            <a:solidFill>
              <a:schemeClr val="accent6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AA4B79-5E12-8FC5-CD9B-328DEBC13CD8}"/>
              </a:ext>
            </a:extLst>
          </p:cNvPr>
          <p:cNvSpPr txBox="1"/>
          <p:nvPr/>
        </p:nvSpPr>
        <p:spPr>
          <a:xfrm>
            <a:off x="514597" y="669965"/>
            <a:ext cx="114240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4: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30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C2B984-BAF1-6F39-7ED3-F9C6D5E71BB0}"/>
              </a:ext>
            </a:extLst>
          </p:cNvPr>
          <p:cNvSpPr txBox="1"/>
          <p:nvPr/>
        </p:nvSpPr>
        <p:spPr>
          <a:xfrm>
            <a:off x="1140031" y="2149434"/>
            <a:ext cx="7362701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Cua con </a:t>
            </a:r>
            <a:r>
              <a:rPr lang="en-US" sz="3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endParaRPr lang="en-US" sz="38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3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r>
              <a:rPr lang="en-US" sz="3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3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r>
              <a:rPr lang="en-US" sz="3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3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r>
              <a:rPr lang="en-US" sz="3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3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endParaRPr lang="en-US" sz="38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 </a:t>
            </a:r>
            <a:r>
              <a:rPr lang="en-US" sz="3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bỗng</a:t>
            </a:r>
            <a:r>
              <a:rPr lang="en-US" sz="3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lặng</a:t>
            </a:r>
            <a:r>
              <a:rPr lang="en-US" sz="3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im</a:t>
            </a:r>
            <a:endParaRPr lang="en-US" sz="38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vi-VN" sz="38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63D82A-050A-5E1B-57B2-F20757B854FB}"/>
              </a:ext>
            </a:extLst>
          </p:cNvPr>
          <p:cNvSpPr txBox="1"/>
          <p:nvPr/>
        </p:nvSpPr>
        <p:spPr>
          <a:xfrm>
            <a:off x="7069777" y="2130177"/>
            <a:ext cx="7362701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Đôi</a:t>
            </a:r>
            <a:r>
              <a:rPr lang="en-US" sz="3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US" sz="3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lim</a:t>
            </a:r>
            <a:r>
              <a:rPr lang="en-US" sz="3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dim</a:t>
            </a:r>
          </a:p>
          <a:p>
            <a:r>
              <a:rPr lang="en-US" sz="3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3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cua</a:t>
            </a:r>
            <a:r>
              <a:rPr lang="en-US" sz="3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liền</a:t>
            </a:r>
            <a:r>
              <a:rPr lang="en-US" sz="3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r>
              <a:rPr lang="en-US" sz="3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3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3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endParaRPr lang="en-US" sz="38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r>
              <a:rPr lang="en-US" sz="3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buồn</a:t>
            </a:r>
            <a:r>
              <a:rPr lang="en-US" sz="3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US" sz="3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endParaRPr lang="en-US" sz="38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vi-VN" sz="38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9170EB7-B4E2-B6EF-072D-363A615EECF5}"/>
              </a:ext>
            </a:extLst>
          </p:cNvPr>
          <p:cNvSpPr txBox="1"/>
          <p:nvPr/>
        </p:nvSpPr>
        <p:spPr>
          <a:xfrm>
            <a:off x="6758761" y="3235297"/>
            <a:ext cx="1175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endParaRPr lang="vi-VN" sz="40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A4F0AA0-18A5-BB8D-9766-A401FC0F2131}"/>
              </a:ext>
            </a:extLst>
          </p:cNvPr>
          <p:cNvSpPr txBox="1"/>
          <p:nvPr/>
        </p:nvSpPr>
        <p:spPr>
          <a:xfrm>
            <a:off x="4884664" y="3867024"/>
            <a:ext cx="1175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40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3DB8BAE-DDB8-5735-3AD0-27DE71258EB2}"/>
              </a:ext>
            </a:extLst>
          </p:cNvPr>
          <p:cNvSpPr txBox="1"/>
          <p:nvPr/>
        </p:nvSpPr>
        <p:spPr>
          <a:xfrm>
            <a:off x="928253" y="3222723"/>
            <a:ext cx="1175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endParaRPr lang="vi-VN" sz="40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484937F-C77D-B838-11FD-7BFED9618AF6}"/>
              </a:ext>
            </a:extLst>
          </p:cNvPr>
          <p:cNvSpPr txBox="1"/>
          <p:nvPr/>
        </p:nvSpPr>
        <p:spPr>
          <a:xfrm>
            <a:off x="9121267" y="4519313"/>
            <a:ext cx="736270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</a:t>
            </a:r>
            <a:r>
              <a:rPr lang="en-US" sz="2600" b="1" i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Phạm</a:t>
            </a:r>
            <a:r>
              <a:rPr lang="en-US" sz="2600" b="1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Hổ</a:t>
            </a:r>
            <a:endParaRPr lang="en-US" sz="2600" b="1" i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2600" b="1" i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vi-VN" sz="2600" b="1" i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82AEC4D-3E3F-7876-F38E-2DA677BECC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9593" y1="27206" x2="32520" y2="139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946" y="2883556"/>
            <a:ext cx="986613" cy="10908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E82CDEF-2DBB-7C0B-7A21-A435D1D616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74112" y="3657539"/>
            <a:ext cx="986614" cy="9437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0B8DB61-B1D9-F42F-0F66-95247080CE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08018" y="3136739"/>
            <a:ext cx="1057423" cy="90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635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9" grpId="0"/>
      <p:bldP spid="20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CD7407A-197C-4F24-BC36-C18BF60B83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D9A6494-CD2E-47F3-9E77-2BC53E19F5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6" r="20158"/>
          <a:stretch/>
        </p:blipFill>
        <p:spPr>
          <a:xfrm>
            <a:off x="1133113" y="713019"/>
            <a:ext cx="9400879" cy="536368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FC4F1CD-48B6-4BC4-A41F-3D9808E95A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9" t="8955" r="21867" b="17316"/>
          <a:stretch/>
        </p:blipFill>
        <p:spPr>
          <a:xfrm>
            <a:off x="1485163" y="1191701"/>
            <a:ext cx="9048829" cy="41194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9C41A84-BADB-4F7A-9C06-80BFF606CC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35" r="72373"/>
          <a:stretch/>
        </p:blipFill>
        <p:spPr>
          <a:xfrm>
            <a:off x="0" y="3588153"/>
            <a:ext cx="4652937" cy="326984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DDC5B85-3715-4F0F-9BA0-04617E3E51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11" t="-224" r="-376" b="-238"/>
          <a:stretch/>
        </p:blipFill>
        <p:spPr>
          <a:xfrm>
            <a:off x="7539065" y="1974899"/>
            <a:ext cx="4928886" cy="486908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57605B2-DA5B-A2DE-A02B-53F5B1DEED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14517"/>
            <a:ext cx="1238491" cy="1226229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A63967E-F21C-E654-7C55-7EC78254B4C3}"/>
              </a:ext>
            </a:extLst>
          </p:cNvPr>
          <p:cNvGrpSpPr/>
          <p:nvPr/>
        </p:nvGrpSpPr>
        <p:grpSpPr>
          <a:xfrm>
            <a:off x="1220609" y="179725"/>
            <a:ext cx="1991066" cy="395815"/>
            <a:chOff x="1479928" y="1011084"/>
            <a:chExt cx="1991066" cy="395815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BAC979B-5C58-A037-1A00-E1E8946D6715}"/>
                </a:ext>
              </a:extLst>
            </p:cNvPr>
            <p:cNvSpPr txBox="1"/>
            <p:nvPr/>
          </p:nvSpPr>
          <p:spPr>
            <a:xfrm>
              <a:off x="1499271" y="1037567"/>
              <a:ext cx="19717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 err="1">
                  <a:ln w="254000">
                    <a:solidFill>
                      <a:srgbClr val="44546A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VF Hypografic" panose="02000603000000000000" pitchFamily="2" charset="0"/>
                  <a:ea typeface="UVF Hypografic" panose="02000603000000000000" pitchFamily="2" charset="0"/>
                  <a:cs typeface="+mn-cs"/>
                </a:rPr>
                <a:t>Tiếng</a:t>
              </a:r>
              <a:r>
                <a:rPr kumimoji="0" lang="en-GB" sz="1800" b="0" i="0" u="none" strike="noStrike" kern="1200" cap="none" spc="0" normalizeH="0" baseline="0" noProof="0" dirty="0">
                  <a:ln w="254000">
                    <a:solidFill>
                      <a:srgbClr val="44546A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VF Hypografic" panose="02000603000000000000" pitchFamily="2" charset="0"/>
                  <a:ea typeface="UVF Hypografic" panose="02000603000000000000" pitchFamily="2" charset="0"/>
                  <a:cs typeface="+mn-cs"/>
                </a:rPr>
                <a:t> </a:t>
              </a:r>
              <a:r>
                <a:rPr kumimoji="0" lang="en-GB" sz="1800" b="0" i="0" u="none" strike="noStrike" kern="1200" cap="none" spc="0" normalizeH="0" baseline="0" noProof="0" dirty="0" err="1">
                  <a:ln w="254000">
                    <a:solidFill>
                      <a:srgbClr val="44546A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VF Hypografic" panose="02000603000000000000" pitchFamily="2" charset="0"/>
                  <a:ea typeface="UVF Hypografic" panose="02000603000000000000" pitchFamily="2" charset="0"/>
                  <a:cs typeface="+mn-cs"/>
                </a:rPr>
                <a:t>Việt</a:t>
              </a:r>
              <a:r>
                <a:rPr kumimoji="0" lang="en-GB" sz="1800" b="0" i="0" u="none" strike="noStrike" kern="1200" cap="none" spc="0" normalizeH="0" baseline="0" noProof="0" dirty="0">
                  <a:ln w="254000">
                    <a:solidFill>
                      <a:srgbClr val="44546A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VF Hypografic" panose="02000603000000000000" pitchFamily="2" charset="0"/>
                  <a:ea typeface="UVF Hypografic" panose="02000603000000000000" pitchFamily="2" charset="0"/>
                  <a:cs typeface="+mn-cs"/>
                </a:rPr>
                <a:t> 3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51551E2-BF41-AF7D-7F84-0560375B2571}"/>
                </a:ext>
              </a:extLst>
            </p:cNvPr>
            <p:cNvSpPr txBox="1"/>
            <p:nvPr/>
          </p:nvSpPr>
          <p:spPr>
            <a:xfrm>
              <a:off x="1479928" y="1011084"/>
              <a:ext cx="19717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F Hypografic" panose="02000603000000000000" pitchFamily="2" charset="0"/>
                  <a:ea typeface="UVF Hypografic" panose="02000603000000000000" pitchFamily="2" charset="0"/>
                  <a:cs typeface="+mn-cs"/>
                </a:rPr>
                <a:t>Tiếng</a:t>
              </a: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F Hypografic" panose="02000603000000000000" pitchFamily="2" charset="0"/>
                  <a:ea typeface="UVF Hypografic" panose="02000603000000000000" pitchFamily="2" charset="0"/>
                  <a:cs typeface="+mn-cs"/>
                </a:rPr>
                <a:t> </a:t>
              </a:r>
              <a:r>
                <a:rPr kumimoji="0" lang="en-GB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F Hypografic" panose="02000603000000000000" pitchFamily="2" charset="0"/>
                  <a:ea typeface="UVF Hypografic" panose="02000603000000000000" pitchFamily="2" charset="0"/>
                  <a:cs typeface="+mn-cs"/>
                </a:rPr>
                <a:t>Việt</a:t>
              </a: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VF Hypografic" panose="02000603000000000000" pitchFamily="2" charset="0"/>
                  <a:ea typeface="UVF Hypografic" panose="02000603000000000000" pitchFamily="2" charset="0"/>
                  <a:cs typeface="+mn-cs"/>
                </a:rPr>
                <a:t> 3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C784380-6CA3-7505-28C0-A8B13BCAEB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9137" y="2205425"/>
            <a:ext cx="9048829" cy="169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25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3E3E8B-63B0-A2A8-7DE6-7E203B26E7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9332" y="2903706"/>
            <a:ext cx="9461812" cy="56819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8FAED0-C099-1FA8-7CAC-5D37B77AB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0819" y="2903706"/>
            <a:ext cx="9461812" cy="56819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EBBB8D-1F82-4208-109F-8D2F50FED5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35" y="60362"/>
            <a:ext cx="945944" cy="945944"/>
          </a:xfrm>
          <a:prstGeom prst="rect">
            <a:avLst/>
          </a:prstGeom>
        </p:spPr>
      </p:pic>
      <p:pic>
        <p:nvPicPr>
          <p:cNvPr id="12" name="Picture 2" descr="D:\acer\配图\8ff02d20754c5ff1a50fb722d6517668.png">
            <a:extLst>
              <a:ext uri="{FF2B5EF4-FFF2-40B4-BE49-F238E27FC236}">
                <a16:creationId xmlns:a16="http://schemas.microsoft.com/office/drawing/2014/main" id="{CF00AA81-6B42-7254-F987-33835D530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9980" y="157813"/>
            <a:ext cx="1752500" cy="73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450147AE-7CA6-EC98-211A-771D5B370D25}"/>
              </a:ext>
            </a:extLst>
          </p:cNvPr>
          <p:cNvGrpSpPr/>
          <p:nvPr/>
        </p:nvGrpSpPr>
        <p:grpSpPr>
          <a:xfrm>
            <a:off x="-53562" y="1109073"/>
            <a:ext cx="2623939" cy="4211408"/>
            <a:chOff x="3528816" y="1219200"/>
            <a:chExt cx="3240675" cy="5201266"/>
          </a:xfrm>
        </p:grpSpPr>
        <p:pic>
          <p:nvPicPr>
            <p:cNvPr id="19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3ECF3FB9-9E60-95DB-EF02-127F10D551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926" b="83889" l="2300" r="49600">
                          <a14:foregroundMark x1="17500" y1="31204" x2="29700" y2="35648"/>
                          <a14:foregroundMark x1="30100" y1="37130" x2="32400" y2="38148"/>
                          <a14:foregroundMark x1="36200" y1="27963" x2="35800" y2="33241"/>
                          <a14:foregroundMark x1="35900" y1="48056" x2="37600" y2="48148"/>
                          <a14:foregroundMark x1="28200" y1="70278" x2="27900" y2="73704"/>
                          <a14:foregroundMark x1="26800" y1="78519" x2="26000" y2="79537"/>
                          <a14:foregroundMark x1="31300" y1="75370" x2="32400" y2="79444"/>
                          <a14:foregroundMark x1="32800" y1="78796" x2="35000" y2="79259"/>
                          <a14:foregroundMark x1="28200" y1="75278" x2="28000" y2="78981"/>
                          <a14:foregroundMark x1="24200" y1="79722" x2="25700" y2="78704"/>
                          <a14:backgroundMark x1="30200" y1="72963" x2="30200" y2="72963"/>
                          <a14:backgroundMark x1="30200" y1="76111" x2="30200" y2="7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14" r="48966" b="16144"/>
            <a:stretch/>
          </p:blipFill>
          <p:spPr bwMode="auto">
            <a:xfrm>
              <a:off x="3528816" y="1219200"/>
              <a:ext cx="3240675" cy="5201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9" descr="thiếu niên tiền phong quàng khăn đỏ minh họa">
              <a:extLst>
                <a:ext uri="{FF2B5EF4-FFF2-40B4-BE49-F238E27FC236}">
                  <a16:creationId xmlns:a16="http://schemas.microsoft.com/office/drawing/2014/main" id="{40FD7469-9E09-C9E4-1B53-59287A19947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>
              <a:off x="5143311" y="3939601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BFF4DCEB-744D-9528-84C9-2FD3C7FD5F7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17801" y="163129"/>
            <a:ext cx="6631176" cy="12407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E476F9-8FF1-6D55-6ABF-F4C30B21CD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70377" y="1223158"/>
            <a:ext cx="9488688" cy="47738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64F501-6420-C4C1-D47D-0511C4BDE5A9}"/>
              </a:ext>
            </a:extLst>
          </p:cNvPr>
          <p:cNvSpPr txBox="1"/>
          <p:nvPr/>
        </p:nvSpPr>
        <p:spPr>
          <a:xfrm>
            <a:off x="3342811" y="2049678"/>
            <a:ext cx="75955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nhằm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mục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đích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Cuối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algn="just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cấu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trúc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 Ai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 Ai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 Ai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7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3E3E8B-63B0-A2A8-7DE6-7E203B26E7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9332" y="2903706"/>
            <a:ext cx="9461812" cy="56819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8FAED0-C099-1FA8-7CAC-5D37B77AB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0819" y="2903706"/>
            <a:ext cx="9461812" cy="56819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EBBB8D-1F82-4208-109F-8D2F50FED5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35" y="60362"/>
            <a:ext cx="945944" cy="945944"/>
          </a:xfrm>
          <a:prstGeom prst="rect">
            <a:avLst/>
          </a:prstGeom>
        </p:spPr>
      </p:pic>
      <p:pic>
        <p:nvPicPr>
          <p:cNvPr id="12" name="Picture 2" descr="D:\acer\配图\8ff02d20754c5ff1a50fb722d6517668.png">
            <a:extLst>
              <a:ext uri="{FF2B5EF4-FFF2-40B4-BE49-F238E27FC236}">
                <a16:creationId xmlns:a16="http://schemas.microsoft.com/office/drawing/2014/main" id="{CF00AA81-6B42-7254-F987-33835D530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9980" y="157813"/>
            <a:ext cx="1752500" cy="73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FF4DCEB-744D-9528-84C9-2FD3C7FD5F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7801" y="163129"/>
            <a:ext cx="6631176" cy="12407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E476F9-8FF1-6D55-6ABF-F4C30B21CD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0377" y="1223158"/>
            <a:ext cx="9488688" cy="47738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64F501-6420-C4C1-D47D-0511C4BDE5A9}"/>
              </a:ext>
            </a:extLst>
          </p:cNvPr>
          <p:cNvSpPr txBox="1"/>
          <p:nvPr/>
        </p:nvSpPr>
        <p:spPr>
          <a:xfrm>
            <a:off x="3412224" y="2463906"/>
            <a:ext cx="75955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hỏ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nhằm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chưa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chưa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chắc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chắn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F266BA-5F14-E68A-2CD3-FC84CF7254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468" y="1435739"/>
            <a:ext cx="2426418" cy="373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86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3E3E8B-63B0-A2A8-7DE6-7E203B26E7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9332" y="2903706"/>
            <a:ext cx="9461812" cy="56819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8FAED0-C099-1FA8-7CAC-5D37B77AB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0819" y="2903706"/>
            <a:ext cx="9461812" cy="56819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EBBB8D-1F82-4208-109F-8D2F50FED5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35" y="60362"/>
            <a:ext cx="945944" cy="945944"/>
          </a:xfrm>
          <a:prstGeom prst="rect">
            <a:avLst/>
          </a:prstGeom>
        </p:spPr>
      </p:pic>
      <p:pic>
        <p:nvPicPr>
          <p:cNvPr id="12" name="Picture 2" descr="D:\acer\配图\8ff02d20754c5ff1a50fb722d6517668.png">
            <a:extLst>
              <a:ext uri="{FF2B5EF4-FFF2-40B4-BE49-F238E27FC236}">
                <a16:creationId xmlns:a16="http://schemas.microsoft.com/office/drawing/2014/main" id="{CF00AA81-6B42-7254-F987-33835D530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9980" y="157813"/>
            <a:ext cx="1752500" cy="73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FF4DCEB-744D-9528-84C9-2FD3C7FD5F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7801" y="163129"/>
            <a:ext cx="6631176" cy="12407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E476F9-8FF1-6D55-6ABF-F4C30B21CD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0377" y="1223158"/>
            <a:ext cx="9488688" cy="47738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64F501-6420-C4C1-D47D-0511C4BDE5A9}"/>
              </a:ext>
            </a:extLst>
          </p:cNvPr>
          <p:cNvSpPr txBox="1"/>
          <p:nvPr/>
        </p:nvSpPr>
        <p:spPr>
          <a:xfrm>
            <a:off x="3412224" y="2463906"/>
            <a:ext cx="75955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bộc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lộ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đau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xót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phấn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khích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ngạc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…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vi-VN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A3841C-FF98-DFAA-5EEA-7C76056E65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184" y="1566510"/>
            <a:ext cx="2206943" cy="372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21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3E3E8B-63B0-A2A8-7DE6-7E203B26E7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9332" y="2903706"/>
            <a:ext cx="9461812" cy="56819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8FAED0-C099-1FA8-7CAC-5D37B77AB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0819" y="2903706"/>
            <a:ext cx="9461812" cy="56819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EBBB8D-1F82-4208-109F-8D2F50FED5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35" y="60362"/>
            <a:ext cx="945944" cy="945944"/>
          </a:xfrm>
          <a:prstGeom prst="rect">
            <a:avLst/>
          </a:prstGeom>
        </p:spPr>
      </p:pic>
      <p:pic>
        <p:nvPicPr>
          <p:cNvPr id="12" name="Picture 2" descr="D:\acer\配图\8ff02d20754c5ff1a50fb722d6517668.png">
            <a:extLst>
              <a:ext uri="{FF2B5EF4-FFF2-40B4-BE49-F238E27FC236}">
                <a16:creationId xmlns:a16="http://schemas.microsoft.com/office/drawing/2014/main" id="{CF00AA81-6B42-7254-F987-33835D530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9980" y="157813"/>
            <a:ext cx="1752500" cy="73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FF4DCEB-744D-9528-84C9-2FD3C7FD5F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7801" y="163129"/>
            <a:ext cx="6631176" cy="12407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E476F9-8FF1-6D55-6ABF-F4C30B21CD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3312" y="1302818"/>
            <a:ext cx="9488688" cy="47738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64F501-6420-C4C1-D47D-0511C4BDE5A9}"/>
              </a:ext>
            </a:extLst>
          </p:cNvPr>
          <p:cNvSpPr txBox="1"/>
          <p:nvPr/>
        </p:nvSpPr>
        <p:spPr>
          <a:xfrm>
            <a:off x="3412224" y="2463906"/>
            <a:ext cx="75955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khiến</a:t>
            </a:r>
            <a:r>
              <a:rPr lang="en-US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nghị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CE1610-9D84-966E-6911-0B953961C2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5639" y="860961"/>
            <a:ext cx="2456901" cy="452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04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8D9AC80-00A0-13AA-2E93-B72A3EDCE65B}"/>
              </a:ext>
            </a:extLst>
          </p:cNvPr>
          <p:cNvSpPr/>
          <p:nvPr/>
        </p:nvSpPr>
        <p:spPr>
          <a:xfrm>
            <a:off x="142504" y="123700"/>
            <a:ext cx="11162805" cy="933203"/>
          </a:xfrm>
          <a:prstGeom prst="roundRect">
            <a:avLst/>
          </a:prstGeom>
          <a:solidFill>
            <a:schemeClr val="accent6">
              <a:lumMod val="20000"/>
              <a:lumOff val="80000"/>
              <a:alpha val="65000"/>
            </a:schemeClr>
          </a:solidFill>
          <a:ln w="22225">
            <a:solidFill>
              <a:schemeClr val="accent6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16A952-6E65-B032-BE8D-8B19125EB760}"/>
              </a:ext>
            </a:extLst>
          </p:cNvPr>
          <p:cNvSpPr txBox="1"/>
          <p:nvPr/>
        </p:nvSpPr>
        <p:spPr>
          <a:xfrm>
            <a:off x="269175" y="141424"/>
            <a:ext cx="114240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5: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khiến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30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174346-5777-56A6-53C9-C3D1B06BBC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67287" y="1257271"/>
            <a:ext cx="6271674" cy="37128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56ECC1C-749D-919C-C03F-BAFDD77CF592}"/>
              </a:ext>
            </a:extLst>
          </p:cNvPr>
          <p:cNvSpPr txBox="1"/>
          <p:nvPr/>
        </p:nvSpPr>
        <p:spPr>
          <a:xfrm>
            <a:off x="637309" y="5360422"/>
            <a:ext cx="114240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vũ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trụ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36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89FB4E-607C-C9CE-39B7-34EE457B5795}"/>
              </a:ext>
            </a:extLst>
          </p:cNvPr>
          <p:cNvSpPr txBox="1"/>
          <p:nvPr/>
        </p:nvSpPr>
        <p:spPr>
          <a:xfrm>
            <a:off x="521412" y="5295308"/>
            <a:ext cx="114240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Ôi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lang="vi-VN" sz="36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E71E66-40A8-7EDE-E949-5E7659BC3417}"/>
              </a:ext>
            </a:extLst>
          </p:cNvPr>
          <p:cNvSpPr txBox="1"/>
          <p:nvPr/>
        </p:nvSpPr>
        <p:spPr>
          <a:xfrm>
            <a:off x="246525" y="4979974"/>
            <a:ext cx="114240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khiến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sĩ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  <a:p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lang="vi-VN" sz="36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12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3" grpId="1"/>
      <p:bldP spid="14" grpId="0"/>
      <p:bldP spid="14" grpId="1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157B3C8-C230-46A9-B7EC-4459D41AAE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6" r="20158"/>
          <a:stretch/>
        </p:blipFill>
        <p:spPr>
          <a:xfrm>
            <a:off x="5115422" y="1229810"/>
            <a:ext cx="6714936" cy="4398379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737128CF-C166-43CE-A569-E5348DEF61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9286"/>
            <a:ext cx="6858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03407E-7A2F-F47A-507F-C7E3FEA72D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6410" y="1082941"/>
            <a:ext cx="5575806" cy="469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176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ṧļïdê">
            <a:extLst>
              <a:ext uri="{FF2B5EF4-FFF2-40B4-BE49-F238E27FC236}">
                <a16:creationId xmlns:a16="http://schemas.microsoft.com/office/drawing/2014/main" id="{FCBCE448-A746-45FC-ABE2-27B64D489326}"/>
              </a:ext>
            </a:extLst>
          </p:cNvPr>
          <p:cNvSpPr txBox="1"/>
          <p:nvPr/>
        </p:nvSpPr>
        <p:spPr bwMode="auto">
          <a:xfrm>
            <a:off x="710877" y="792866"/>
            <a:ext cx="10858500" cy="88676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txBody>
          <a:bodyPr wrap="square" lIns="91440" tIns="45720" rIns="91440" bIns="45720" anchor="ctr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iṧ1ïḋê">
            <a:extLst>
              <a:ext uri="{FF2B5EF4-FFF2-40B4-BE49-F238E27FC236}">
                <a16:creationId xmlns:a16="http://schemas.microsoft.com/office/drawing/2014/main" id="{65FACB3F-EFC5-4A42-BD5C-9D313207776B}"/>
              </a:ext>
            </a:extLst>
          </p:cNvPr>
          <p:cNvSpPr/>
          <p:nvPr/>
        </p:nvSpPr>
        <p:spPr>
          <a:xfrm>
            <a:off x="254016" y="2022282"/>
            <a:ext cx="716592" cy="1391893"/>
          </a:xfrm>
          <a:prstGeom prst="rect">
            <a:avLst/>
          </a:prstGeom>
          <a:solidFill>
            <a:srgbClr val="58A594"/>
          </a:solidFill>
          <a:ln w="12700" cap="rnd">
            <a:noFill/>
            <a:prstDash val="solid"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1</a:t>
            </a:r>
            <a:endParaRPr kumimoji="0" lang="zh-CN" altLang="en-US" sz="2000" b="1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îsļiďè">
            <a:extLst>
              <a:ext uri="{FF2B5EF4-FFF2-40B4-BE49-F238E27FC236}">
                <a16:creationId xmlns:a16="http://schemas.microsoft.com/office/drawing/2014/main" id="{959F664F-3B35-421E-8E3F-A2A93C4248A4}"/>
              </a:ext>
            </a:extLst>
          </p:cNvPr>
          <p:cNvSpPr/>
          <p:nvPr/>
        </p:nvSpPr>
        <p:spPr>
          <a:xfrm>
            <a:off x="866603" y="2139028"/>
            <a:ext cx="3942903" cy="1391893"/>
          </a:xfrm>
          <a:prstGeom prst="rect">
            <a:avLst/>
          </a:prstGeom>
          <a:noFill/>
          <a:ln w="3175" cap="rnd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 </a:t>
            </a:r>
          </a:p>
        </p:txBody>
      </p:sp>
      <p:sp>
        <p:nvSpPr>
          <p:cNvPr id="18" name="îsḻîḓe">
            <a:extLst>
              <a:ext uri="{FF2B5EF4-FFF2-40B4-BE49-F238E27FC236}">
                <a16:creationId xmlns:a16="http://schemas.microsoft.com/office/drawing/2014/main" id="{9562E090-F093-47DF-A43B-9F8830FA2D59}"/>
              </a:ext>
            </a:extLst>
          </p:cNvPr>
          <p:cNvSpPr/>
          <p:nvPr/>
        </p:nvSpPr>
        <p:spPr>
          <a:xfrm>
            <a:off x="254016" y="2925441"/>
            <a:ext cx="716592" cy="1391893"/>
          </a:xfrm>
          <a:prstGeom prst="rect">
            <a:avLst/>
          </a:prstGeom>
          <a:solidFill>
            <a:schemeClr val="tx1">
              <a:alpha val="7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2</a:t>
            </a:r>
            <a:endParaRPr kumimoji="0" lang="zh-CN" altLang="en-US" sz="1800" b="0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îsļïḍê">
            <a:extLst>
              <a:ext uri="{FF2B5EF4-FFF2-40B4-BE49-F238E27FC236}">
                <a16:creationId xmlns:a16="http://schemas.microsoft.com/office/drawing/2014/main" id="{41C0D4FF-A2D2-419E-A61B-8091787BAD2E}"/>
              </a:ext>
            </a:extLst>
          </p:cNvPr>
          <p:cNvSpPr/>
          <p:nvPr/>
        </p:nvSpPr>
        <p:spPr>
          <a:xfrm>
            <a:off x="866603" y="2925441"/>
            <a:ext cx="3942903" cy="1391893"/>
          </a:xfrm>
          <a:prstGeom prst="rect">
            <a:avLst/>
          </a:prstGeom>
          <a:noFill/>
          <a:ln w="3175" cap="rnd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 </a:t>
            </a:r>
          </a:p>
        </p:txBody>
      </p:sp>
      <p:sp>
        <p:nvSpPr>
          <p:cNvPr id="16" name="íṡ1îďe">
            <a:extLst>
              <a:ext uri="{FF2B5EF4-FFF2-40B4-BE49-F238E27FC236}">
                <a16:creationId xmlns:a16="http://schemas.microsoft.com/office/drawing/2014/main" id="{8F3E3F81-6EA8-4D21-963D-5E8D3DC8C38C}"/>
              </a:ext>
            </a:extLst>
          </p:cNvPr>
          <p:cNvSpPr/>
          <p:nvPr/>
        </p:nvSpPr>
        <p:spPr>
          <a:xfrm>
            <a:off x="254016" y="3711854"/>
            <a:ext cx="716592" cy="1391893"/>
          </a:xfrm>
          <a:prstGeom prst="rect">
            <a:avLst/>
          </a:prstGeom>
          <a:solidFill>
            <a:srgbClr val="58A594"/>
          </a:solidFill>
          <a:ln w="12700" cap="rnd">
            <a:noFill/>
            <a:prstDash val="solid"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3</a:t>
            </a:r>
            <a:endParaRPr kumimoji="0" lang="zh-CN" altLang="en-US" sz="2000" b="1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îŝliḓê">
            <a:extLst>
              <a:ext uri="{FF2B5EF4-FFF2-40B4-BE49-F238E27FC236}">
                <a16:creationId xmlns:a16="http://schemas.microsoft.com/office/drawing/2014/main" id="{3C8E636B-30FE-46EB-BAE1-C32E09CDFBA7}"/>
              </a:ext>
            </a:extLst>
          </p:cNvPr>
          <p:cNvSpPr/>
          <p:nvPr/>
        </p:nvSpPr>
        <p:spPr>
          <a:xfrm>
            <a:off x="866603" y="3711854"/>
            <a:ext cx="3942903" cy="1391893"/>
          </a:xfrm>
          <a:prstGeom prst="rect">
            <a:avLst/>
          </a:prstGeom>
          <a:noFill/>
          <a:ln w="3175" cap="rnd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 </a:t>
            </a:r>
          </a:p>
        </p:txBody>
      </p:sp>
      <p:sp>
        <p:nvSpPr>
          <p:cNvPr id="14" name="ï$ľiďé">
            <a:extLst>
              <a:ext uri="{FF2B5EF4-FFF2-40B4-BE49-F238E27FC236}">
                <a16:creationId xmlns:a16="http://schemas.microsoft.com/office/drawing/2014/main" id="{E42A0DEB-3AC2-4827-97A1-518FBFFFF9EB}"/>
              </a:ext>
            </a:extLst>
          </p:cNvPr>
          <p:cNvSpPr/>
          <p:nvPr/>
        </p:nvSpPr>
        <p:spPr>
          <a:xfrm>
            <a:off x="254016" y="4498267"/>
            <a:ext cx="716592" cy="1391893"/>
          </a:xfrm>
          <a:prstGeom prst="rect">
            <a:avLst/>
          </a:prstGeom>
          <a:solidFill>
            <a:schemeClr val="tx1">
              <a:alpha val="7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4</a:t>
            </a:r>
            <a:endParaRPr kumimoji="0" lang="zh-CN" altLang="en-US" sz="1800" b="0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îş1îdê">
            <a:extLst>
              <a:ext uri="{FF2B5EF4-FFF2-40B4-BE49-F238E27FC236}">
                <a16:creationId xmlns:a16="http://schemas.microsoft.com/office/drawing/2014/main" id="{A02E5A38-CEE9-44D2-8003-8A259A35AF8E}"/>
              </a:ext>
            </a:extLst>
          </p:cNvPr>
          <p:cNvSpPr/>
          <p:nvPr/>
        </p:nvSpPr>
        <p:spPr>
          <a:xfrm>
            <a:off x="866603" y="4498267"/>
            <a:ext cx="3942903" cy="1391893"/>
          </a:xfrm>
          <a:prstGeom prst="rect">
            <a:avLst/>
          </a:prstGeom>
          <a:noFill/>
          <a:ln w="3175" cap="rnd">
            <a:solidFill>
              <a:schemeClr val="bg1">
                <a:lumMod val="75000"/>
              </a:schemeClr>
            </a:solidFill>
            <a:prstDash val="solid"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t> 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9DE88B5-EA28-4532-A11E-91759F7113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" t="22616" b="11561"/>
          <a:stretch/>
        </p:blipFill>
        <p:spPr>
          <a:xfrm>
            <a:off x="4653023" y="1679626"/>
            <a:ext cx="6828100" cy="4514126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C6EEA32F-6E10-48F7-8BE5-AEC5443148E2}"/>
              </a:ext>
            </a:extLst>
          </p:cNvPr>
          <p:cNvSpPr txBox="1"/>
          <p:nvPr/>
        </p:nvSpPr>
        <p:spPr>
          <a:xfrm>
            <a:off x="1127210" y="2139028"/>
            <a:ext cx="3682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KHỞI ĐỘNG</a:t>
            </a:r>
            <a:endParaRPr kumimoji="0" lang="zh-CN" altLang="en-US" sz="3600" b="1" i="0" u="none" strike="noStrike" kern="1200" cap="none" spc="0" normalizeH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仓耳大漫漫体 W05" panose="02020400000000000000" pitchFamily="18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31B12A-6DED-6511-53E5-AD8E6F4E3B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8546" y="109427"/>
            <a:ext cx="9346913" cy="1869382"/>
          </a:xfrm>
          <a:prstGeom prst="rect">
            <a:avLst/>
          </a:prstGeom>
        </p:spPr>
      </p:pic>
      <p:sp>
        <p:nvSpPr>
          <p:cNvPr id="8" name="文本框 21">
            <a:extLst>
              <a:ext uri="{FF2B5EF4-FFF2-40B4-BE49-F238E27FC236}">
                <a16:creationId xmlns:a16="http://schemas.microsoft.com/office/drawing/2014/main" id="{06C92517-7C4F-FC66-6962-EE9ABA57D699}"/>
              </a:ext>
            </a:extLst>
          </p:cNvPr>
          <p:cNvSpPr txBox="1"/>
          <p:nvPr/>
        </p:nvSpPr>
        <p:spPr>
          <a:xfrm>
            <a:off x="1074733" y="2925441"/>
            <a:ext cx="3682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noProof="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THỰC HÀNH</a:t>
            </a:r>
            <a:endParaRPr kumimoji="0" lang="zh-CN" altLang="en-US" sz="3600" b="1" i="0" u="none" strike="noStrike" kern="1200" cap="none" spc="0" normalizeH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仓耳大漫漫体 W05" panose="02020400000000000000" pitchFamily="18" charset="-122"/>
            </a:endParaRPr>
          </a:p>
        </p:txBody>
      </p:sp>
      <p:sp>
        <p:nvSpPr>
          <p:cNvPr id="9" name="文本框 21">
            <a:extLst>
              <a:ext uri="{FF2B5EF4-FFF2-40B4-BE49-F238E27FC236}">
                <a16:creationId xmlns:a16="http://schemas.microsoft.com/office/drawing/2014/main" id="{09619759-024D-24F0-4DB9-894735E78463}"/>
              </a:ext>
            </a:extLst>
          </p:cNvPr>
          <p:cNvSpPr txBox="1"/>
          <p:nvPr/>
        </p:nvSpPr>
        <p:spPr>
          <a:xfrm>
            <a:off x="1127209" y="3735702"/>
            <a:ext cx="3682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KHÁM PHÁ</a:t>
            </a:r>
            <a:endParaRPr kumimoji="0" lang="zh-CN" altLang="en-US" sz="3600" b="1" i="0" u="none" strike="noStrike" kern="1200" cap="none" spc="0" normalizeH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仓耳大漫漫体 W05" panose="02020400000000000000" pitchFamily="18" charset="-122"/>
            </a:endParaRPr>
          </a:p>
        </p:txBody>
      </p:sp>
      <p:sp>
        <p:nvSpPr>
          <p:cNvPr id="10" name="文本框 21">
            <a:extLst>
              <a:ext uri="{FF2B5EF4-FFF2-40B4-BE49-F238E27FC236}">
                <a16:creationId xmlns:a16="http://schemas.microsoft.com/office/drawing/2014/main" id="{FE783857-C674-C225-2E4F-B5446CA1FC49}"/>
              </a:ext>
            </a:extLst>
          </p:cNvPr>
          <p:cNvSpPr txBox="1"/>
          <p:nvPr/>
        </p:nvSpPr>
        <p:spPr>
          <a:xfrm>
            <a:off x="1171338" y="4527457"/>
            <a:ext cx="3682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VẬN DỤNG</a:t>
            </a:r>
            <a:endParaRPr kumimoji="0" lang="zh-CN" altLang="en-US" sz="3600" b="1" i="0" u="none" strike="noStrike" kern="1200" cap="none" spc="0" normalizeH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仓耳大漫漫体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5442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0" grpId="0" animBg="1"/>
      <p:bldP spid="21" grpId="0" animBg="1"/>
      <p:bldP spid="18" grpId="0" animBg="1"/>
      <p:bldP spid="19" grpId="0" animBg="1"/>
      <p:bldP spid="16" grpId="0" animBg="1"/>
      <p:bldP spid="17" grpId="0" animBg="1"/>
      <p:bldP spid="14" grpId="0" animBg="1"/>
      <p:bldP spid="15" grpId="0" animBg="1"/>
      <p:bldP spid="22" grpId="0"/>
      <p:bldP spid="8" grpId="0"/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CD7407A-197C-4F24-BC36-C18BF60B83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D9A6494-CD2E-47F3-9E77-2BC53E19F5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6" r="20158"/>
          <a:stretch/>
        </p:blipFill>
        <p:spPr>
          <a:xfrm>
            <a:off x="1133113" y="713019"/>
            <a:ext cx="9400879" cy="536368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9C41A84-BADB-4F7A-9C06-80BFF606CC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35" r="72373"/>
          <a:stretch/>
        </p:blipFill>
        <p:spPr>
          <a:xfrm>
            <a:off x="1" y="4310743"/>
            <a:ext cx="3624704" cy="254725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DDC5B85-3715-4F0F-9BA0-04617E3E51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11" t="-224" r="-376" b="-238"/>
          <a:stretch/>
        </p:blipFill>
        <p:spPr>
          <a:xfrm>
            <a:off x="8858991" y="3292828"/>
            <a:ext cx="3608959" cy="3565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360461-8E70-0DD6-4A27-3553EAEF682E}"/>
              </a:ext>
            </a:extLst>
          </p:cNvPr>
          <p:cNvSpPr txBox="1"/>
          <p:nvPr/>
        </p:nvSpPr>
        <p:spPr>
          <a:xfrm>
            <a:off x="1812354" y="1481374"/>
            <a:ext cx="818667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lượt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khiến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luân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phiên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luân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phiên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chậm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luân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phiên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kiểu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thua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3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vi-VN" sz="3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80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>
            <a:extLst>
              <a:ext uri="{FF2B5EF4-FFF2-40B4-BE49-F238E27FC236}">
                <a16:creationId xmlns:a16="http://schemas.microsoft.com/office/drawing/2014/main" id="{076707B8-218F-5553-EC76-61A1803D444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1181"/>
            <a:ext cx="5118463" cy="5118463"/>
          </a:xfrm>
          <a:prstGeom prst="rect">
            <a:avLst/>
          </a:prstGeom>
          <a:effectLst>
            <a:outerShdw blurRad="25400" dist="25400" dir="18900000" algn="bl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46AEE8A-4A3F-C2B9-48F8-D9C23872BD54}"/>
              </a:ext>
            </a:extLst>
          </p:cNvPr>
          <p:cNvGrpSpPr/>
          <p:nvPr/>
        </p:nvGrpSpPr>
        <p:grpSpPr>
          <a:xfrm>
            <a:off x="5274129" y="0"/>
            <a:ext cx="5763985" cy="6939644"/>
            <a:chOff x="5274129" y="0"/>
            <a:chExt cx="5763985" cy="6939644"/>
          </a:xfrm>
        </p:grpSpPr>
        <p:pic>
          <p:nvPicPr>
            <p:cNvPr id="3" name="图片 4">
              <a:extLst>
                <a:ext uri="{FF2B5EF4-FFF2-40B4-BE49-F238E27FC236}">
                  <a16:creationId xmlns:a16="http://schemas.microsoft.com/office/drawing/2014/main" id="{D9078DF5-8803-A29D-361E-E7F8111CC1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11" t="10963" r="15234" b="10714"/>
            <a:stretch/>
          </p:blipFill>
          <p:spPr>
            <a:xfrm>
              <a:off x="5274129" y="0"/>
              <a:ext cx="5763985" cy="693964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B766C6E-8ADA-362A-1971-868DBDE1A94B}"/>
                </a:ext>
              </a:extLst>
            </p:cNvPr>
            <p:cNvSpPr txBox="1"/>
            <p:nvPr/>
          </p:nvSpPr>
          <p:spPr>
            <a:xfrm>
              <a:off x="6065581" y="2515917"/>
              <a:ext cx="4040787" cy="14783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lnSpc>
                  <a:spcPct val="150000"/>
                </a:lnSpc>
                <a:buFontTx/>
                <a:buChar char="-"/>
              </a:pP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Ôn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lại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bài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cũ</a:t>
              </a:r>
              <a:endParaRPr lang="en-US" sz="3200" b="1" dirty="0">
                <a:latin typeface="Cambria" panose="02040503050406030204" pitchFamily="18" charset="0"/>
                <a:cs typeface="Arial" panose="020B0604020202020204" pitchFamily="34" charset="0"/>
              </a:endParaRPr>
            </a:p>
            <a:p>
              <a:pPr marL="457200" indent="-457200">
                <a:lnSpc>
                  <a:spcPct val="150000"/>
                </a:lnSpc>
                <a:buFontTx/>
                <a:buChar char="-"/>
              </a:pP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Chuẩn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bị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bài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mới</a:t>
              </a:r>
              <a:endParaRPr lang="en-US" sz="3200" b="1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DF983EE-1A7C-AEB6-7A48-F84EBEC3A1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853" y="176922"/>
            <a:ext cx="5803895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13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CD7407A-197C-4F24-BC36-C18BF60B83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D9A6494-CD2E-47F3-9E77-2BC53E19F5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6" r="20158"/>
          <a:stretch/>
        </p:blipFill>
        <p:spPr>
          <a:xfrm>
            <a:off x="1133113" y="713019"/>
            <a:ext cx="9400879" cy="536368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FC4F1CD-48B6-4BC4-A41F-3D9808E95A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9" t="8955" r="21867" b="17316"/>
          <a:stretch/>
        </p:blipFill>
        <p:spPr>
          <a:xfrm>
            <a:off x="1658008" y="1307117"/>
            <a:ext cx="8601774" cy="391596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9C41A84-BADB-4F7A-9C06-80BFF606CC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35" r="72373"/>
          <a:stretch/>
        </p:blipFill>
        <p:spPr>
          <a:xfrm>
            <a:off x="0" y="3588153"/>
            <a:ext cx="4652937" cy="326984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DDC5B85-3715-4F0F-9BA0-04617E3E51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11" t="-224" r="-376" b="-238"/>
          <a:stretch/>
        </p:blipFill>
        <p:spPr>
          <a:xfrm>
            <a:off x="7539065" y="1974899"/>
            <a:ext cx="4928886" cy="48690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CC50F2-04AB-96B8-D109-89465D07A4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5965" y="1754287"/>
            <a:ext cx="8455174" cy="302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74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97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87066C3-7812-4A1A-8FA3-EC24B15F3B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1895" y="0"/>
            <a:ext cx="6858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9D01128-0459-4AA6-BF00-83022E6963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6" r="20158"/>
          <a:stretch/>
        </p:blipFill>
        <p:spPr>
          <a:xfrm>
            <a:off x="3735888" y="1075430"/>
            <a:ext cx="8456112" cy="5538874"/>
          </a:xfrm>
          <a:prstGeom prst="rect">
            <a:avLst/>
          </a:prstGeom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ADCEE10-B596-42C8-B3CC-3FB5C014D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5942" y="2117413"/>
            <a:ext cx="7770011" cy="222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62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19BD790-96CD-43EB-9F86-ECE174756E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919" y="0"/>
            <a:ext cx="1753742" cy="1238491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993E7E98-94EE-480C-BA16-D135C4FE988F}"/>
              </a:ext>
            </a:extLst>
          </p:cNvPr>
          <p:cNvSpPr/>
          <p:nvPr/>
        </p:nvSpPr>
        <p:spPr>
          <a:xfrm>
            <a:off x="474562" y="983705"/>
            <a:ext cx="3541853" cy="208501"/>
          </a:xfrm>
          <a:custGeom>
            <a:avLst/>
            <a:gdLst>
              <a:gd name="connsiteX0" fmla="*/ 0 w 3541853"/>
              <a:gd name="connsiteY0" fmla="*/ 104315 h 208501"/>
              <a:gd name="connsiteX1" fmla="*/ 405114 w 3541853"/>
              <a:gd name="connsiteY1" fmla="*/ 11718 h 208501"/>
              <a:gd name="connsiteX2" fmla="*/ 902825 w 3541853"/>
              <a:gd name="connsiteY2" fmla="*/ 150614 h 208501"/>
              <a:gd name="connsiteX3" fmla="*/ 1365813 w 3541853"/>
              <a:gd name="connsiteY3" fmla="*/ 11718 h 208501"/>
              <a:gd name="connsiteX4" fmla="*/ 1794076 w 3541853"/>
              <a:gd name="connsiteY4" fmla="*/ 208487 h 208501"/>
              <a:gd name="connsiteX5" fmla="*/ 2361235 w 3541853"/>
              <a:gd name="connsiteY5" fmla="*/ 143 h 208501"/>
              <a:gd name="connsiteX6" fmla="*/ 2893671 w 3541853"/>
              <a:gd name="connsiteY6" fmla="*/ 173763 h 208501"/>
              <a:gd name="connsiteX7" fmla="*/ 3321934 w 3541853"/>
              <a:gd name="connsiteY7" fmla="*/ 46442 h 208501"/>
              <a:gd name="connsiteX8" fmla="*/ 3541853 w 3541853"/>
              <a:gd name="connsiteY8" fmla="*/ 92741 h 208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41853" h="208501">
                <a:moveTo>
                  <a:pt x="0" y="104315"/>
                </a:moveTo>
                <a:cubicBezTo>
                  <a:pt x="127321" y="54158"/>
                  <a:pt x="254643" y="4002"/>
                  <a:pt x="405114" y="11718"/>
                </a:cubicBezTo>
                <a:cubicBezTo>
                  <a:pt x="555585" y="19434"/>
                  <a:pt x="742709" y="150614"/>
                  <a:pt x="902825" y="150614"/>
                </a:cubicBezTo>
                <a:cubicBezTo>
                  <a:pt x="1062941" y="150614"/>
                  <a:pt x="1217271" y="2073"/>
                  <a:pt x="1365813" y="11718"/>
                </a:cubicBezTo>
                <a:cubicBezTo>
                  <a:pt x="1514355" y="21363"/>
                  <a:pt x="1628172" y="210416"/>
                  <a:pt x="1794076" y="208487"/>
                </a:cubicBezTo>
                <a:cubicBezTo>
                  <a:pt x="1959980" y="206558"/>
                  <a:pt x="2177969" y="5930"/>
                  <a:pt x="2361235" y="143"/>
                </a:cubicBezTo>
                <a:cubicBezTo>
                  <a:pt x="2544501" y="-5644"/>
                  <a:pt x="2733555" y="166047"/>
                  <a:pt x="2893671" y="173763"/>
                </a:cubicBezTo>
                <a:cubicBezTo>
                  <a:pt x="3053787" y="181479"/>
                  <a:pt x="3213904" y="59946"/>
                  <a:pt x="3321934" y="46442"/>
                </a:cubicBezTo>
                <a:cubicBezTo>
                  <a:pt x="3429964" y="32938"/>
                  <a:pt x="3485908" y="62839"/>
                  <a:pt x="3541853" y="92741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E29F9E25-8452-4AF9-B270-F43ED71494CC}"/>
              </a:ext>
            </a:extLst>
          </p:cNvPr>
          <p:cNvCxnSpPr/>
          <p:nvPr/>
        </p:nvCxnSpPr>
        <p:spPr>
          <a:xfrm>
            <a:off x="4926980" y="4390109"/>
            <a:ext cx="0" cy="1611139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80D5BF5B-EB0E-49FA-94A6-6EFA2237C809}"/>
              </a:ext>
            </a:extLst>
          </p:cNvPr>
          <p:cNvCxnSpPr/>
          <p:nvPr/>
        </p:nvCxnSpPr>
        <p:spPr>
          <a:xfrm>
            <a:off x="7944425" y="4390109"/>
            <a:ext cx="0" cy="1611139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Nhạc thiếu nhi vui nhộn cho bé- Tập thể dục buổi sáng">
            <a:hlinkClick r:id="" action="ppaction://media"/>
            <a:extLst>
              <a:ext uri="{FF2B5EF4-FFF2-40B4-BE49-F238E27FC236}">
                <a16:creationId xmlns:a16="http://schemas.microsoft.com/office/drawing/2014/main" id="{E6532320-9987-720A-AF97-C76B595C06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1060" y="140695"/>
            <a:ext cx="11869880" cy="6576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10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6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46F6945-9B3F-472D-8917-D09BEB2D0A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6" r="20158"/>
          <a:stretch/>
        </p:blipFill>
        <p:spPr>
          <a:xfrm>
            <a:off x="0" y="906469"/>
            <a:ext cx="8297459" cy="54349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272BC9-73B2-AD8C-0D4F-A731B03168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4364" y="152988"/>
            <a:ext cx="3680846" cy="67603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81CEC9-866A-6D98-D41D-81E8BEDF63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539" y="1018353"/>
            <a:ext cx="6492803" cy="502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45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D3C2385-E5FA-3FB5-91C3-8972E62114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A13A55C-B1C1-0267-0A13-8A7F2DC25A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6076"/>
            <a:ext cx="12407397" cy="176961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C97563C-95EC-7AF5-81EE-DDE5E1D0511F}"/>
              </a:ext>
            </a:extLst>
          </p:cNvPr>
          <p:cNvSpPr txBox="1"/>
          <p:nvPr/>
        </p:nvSpPr>
        <p:spPr>
          <a:xfrm>
            <a:off x="944089" y="2609602"/>
            <a:ext cx="81167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Giọng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Họa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Mi”. </a:t>
            </a:r>
          </a:p>
          <a:p>
            <a:pPr algn="just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Hai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lòng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khổ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Ban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giám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</a:t>
            </a:r>
            <a:endParaRPr lang="vi-VN" sz="36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3744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D3C2385-E5FA-3FB5-91C3-8972E62114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7" y="0"/>
            <a:ext cx="12192000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A13A55C-B1C1-0267-0A13-8A7F2DC25A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6076"/>
            <a:ext cx="12407397" cy="176961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201FDC2-1F91-181F-F127-232BA20159EA}"/>
              </a:ext>
            </a:extLst>
          </p:cNvPr>
          <p:cNvSpPr/>
          <p:nvPr/>
        </p:nvSpPr>
        <p:spPr>
          <a:xfrm>
            <a:off x="3574473" y="2645229"/>
            <a:ext cx="5379522" cy="783771"/>
          </a:xfrm>
          <a:prstGeom prst="roundRect">
            <a:avLst/>
          </a:prstGeom>
          <a:noFill/>
          <a:ln w="34925">
            <a:solidFill>
              <a:schemeClr val="accent2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155A714-659D-A37C-2004-C9F0B79382AD}"/>
              </a:ext>
            </a:extLst>
          </p:cNvPr>
          <p:cNvSpPr/>
          <p:nvPr/>
        </p:nvSpPr>
        <p:spPr>
          <a:xfrm>
            <a:off x="872837" y="4150427"/>
            <a:ext cx="6181106" cy="783771"/>
          </a:xfrm>
          <a:prstGeom prst="roundRect">
            <a:avLst/>
          </a:prstGeom>
          <a:noFill/>
          <a:ln w="34925">
            <a:solidFill>
              <a:schemeClr val="accent2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C5923DA-CFFF-FDAB-B474-A7AC311C5F66}"/>
              </a:ext>
            </a:extLst>
          </p:cNvPr>
          <p:cNvSpPr/>
          <p:nvPr/>
        </p:nvSpPr>
        <p:spPr>
          <a:xfrm>
            <a:off x="872837" y="2645229"/>
            <a:ext cx="2012867" cy="783771"/>
          </a:xfrm>
          <a:prstGeom prst="roundRect">
            <a:avLst/>
          </a:prstGeom>
          <a:noFill/>
          <a:ln w="34925">
            <a:solidFill>
              <a:schemeClr val="accent2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D7DD62B-60FD-1862-64F0-A98CD496F9A6}"/>
              </a:ext>
            </a:extLst>
          </p:cNvPr>
          <p:cNvSpPr/>
          <p:nvPr/>
        </p:nvSpPr>
        <p:spPr>
          <a:xfrm>
            <a:off x="3758541" y="5268011"/>
            <a:ext cx="3824845" cy="783771"/>
          </a:xfrm>
          <a:prstGeom prst="roundRect">
            <a:avLst/>
          </a:prstGeom>
          <a:noFill/>
          <a:ln w="34925">
            <a:solidFill>
              <a:schemeClr val="accent2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429886-1C1B-2841-5101-C35B1DB24E09}"/>
              </a:ext>
            </a:extLst>
          </p:cNvPr>
          <p:cNvSpPr txBox="1"/>
          <p:nvPr/>
        </p:nvSpPr>
        <p:spPr>
          <a:xfrm>
            <a:off x="1115122" y="2683171"/>
            <a:ext cx="1601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endParaRPr lang="vi-VN" sz="40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2FABEE-7623-D1A6-9CAB-D8654081DD56}"/>
              </a:ext>
            </a:extLst>
          </p:cNvPr>
          <p:cNvSpPr txBox="1"/>
          <p:nvPr/>
        </p:nvSpPr>
        <p:spPr>
          <a:xfrm>
            <a:off x="3758541" y="2645229"/>
            <a:ext cx="589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endParaRPr lang="vi-VN" sz="40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E440D9-4074-FBB4-8DFF-DC3BF89220DF}"/>
              </a:ext>
            </a:extLst>
          </p:cNvPr>
          <p:cNvSpPr txBox="1"/>
          <p:nvPr/>
        </p:nvSpPr>
        <p:spPr>
          <a:xfrm>
            <a:off x="1269502" y="4171208"/>
            <a:ext cx="5892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endParaRPr lang="vi-VN" sz="40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8C087E-DE8C-6E8C-4EE4-5FB45665E40B}"/>
              </a:ext>
            </a:extLst>
          </p:cNvPr>
          <p:cNvSpPr txBox="1"/>
          <p:nvPr/>
        </p:nvSpPr>
        <p:spPr>
          <a:xfrm>
            <a:off x="3963390" y="5343896"/>
            <a:ext cx="38248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Mèo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endParaRPr lang="vi-VN" sz="40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8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2 (3)">
            <a:extLst>
              <a:ext uri="{FF2B5EF4-FFF2-40B4-BE49-F238E27FC236}">
                <a16:creationId xmlns:a16="http://schemas.microsoft.com/office/drawing/2014/main" id="{3B8AD522-64E3-4B32-122C-AD822EAB4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5414"/>
            <a:ext cx="12192000" cy="71420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DC4307B-1ED3-064E-ED4A-650F1F34CDE0}"/>
              </a:ext>
            </a:extLst>
          </p:cNvPr>
          <p:cNvSpPr/>
          <p:nvPr/>
        </p:nvSpPr>
        <p:spPr>
          <a:xfrm>
            <a:off x="320633" y="206827"/>
            <a:ext cx="11162805" cy="933203"/>
          </a:xfrm>
          <a:prstGeom prst="roundRect">
            <a:avLst/>
          </a:prstGeom>
          <a:solidFill>
            <a:schemeClr val="accent6">
              <a:lumMod val="20000"/>
              <a:lumOff val="80000"/>
              <a:alpha val="65000"/>
            </a:schemeClr>
          </a:solidFill>
          <a:ln w="22225">
            <a:solidFill>
              <a:schemeClr val="accent6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7883BF-D68A-3E1D-5313-7ECD4850A259}"/>
              </a:ext>
            </a:extLst>
          </p:cNvPr>
          <p:cNvSpPr txBox="1"/>
          <p:nvPr/>
        </p:nvSpPr>
        <p:spPr>
          <a:xfrm>
            <a:off x="447304" y="224551"/>
            <a:ext cx="114240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ngược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30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EFA56D-DFA2-FC4F-2DD6-FF561A782702}"/>
              </a:ext>
            </a:extLst>
          </p:cNvPr>
          <p:cNvSpPr txBox="1"/>
          <p:nvPr/>
        </p:nvSpPr>
        <p:spPr>
          <a:xfrm>
            <a:off x="570015" y="1498271"/>
            <a:ext cx="691143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mặc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quần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áo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khai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hớn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hở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Đứa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mừng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Đứa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ôm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bá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cổ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đùa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vi-VN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560523-87FE-F306-DF11-F9DD6112BC8C}"/>
              </a:ext>
            </a:extLst>
          </p:cNvPr>
          <p:cNvSpPr txBox="1"/>
          <p:nvPr/>
        </p:nvSpPr>
        <p:spPr>
          <a:xfrm>
            <a:off x="6555178" y="1465294"/>
            <a:ext cx="691143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đứa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xưa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teo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vi-VN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DCD9D3F-A004-DF64-8000-D88F287D3DAD}"/>
              </a:ext>
            </a:extLst>
          </p:cNvPr>
          <p:cNvSpPr/>
          <p:nvPr/>
        </p:nvSpPr>
        <p:spPr>
          <a:xfrm>
            <a:off x="5403270" y="3637437"/>
            <a:ext cx="6555181" cy="271162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DCB0C7-EE71-8B69-2605-3123D5AB3564}"/>
              </a:ext>
            </a:extLst>
          </p:cNvPr>
          <p:cNvSpPr txBox="1"/>
          <p:nvPr/>
        </p:nvSpPr>
        <p:spPr>
          <a:xfrm>
            <a:off x="5403270" y="3738969"/>
            <a:ext cx="672143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hớn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hở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mừng</a:t>
            </a:r>
            <a:endParaRPr lang="en-US" sz="3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ngược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teo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xưa</a:t>
            </a:r>
            <a:r>
              <a:rPr lang="en-US" sz="3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endParaRPr lang="en-US" sz="3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vi-VN" sz="3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DD2236A-A6DA-24DA-3462-6C9CE0454FFF}"/>
              </a:ext>
            </a:extLst>
          </p:cNvPr>
          <p:cNvSpPr/>
          <p:nvPr/>
        </p:nvSpPr>
        <p:spPr>
          <a:xfrm>
            <a:off x="2351315" y="3755898"/>
            <a:ext cx="2458192" cy="70064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802FA15-DF4D-6FC4-0755-6878E67E6054}"/>
              </a:ext>
            </a:extLst>
          </p:cNvPr>
          <p:cNvSpPr/>
          <p:nvPr/>
        </p:nvSpPr>
        <p:spPr>
          <a:xfrm>
            <a:off x="1460665" y="4382999"/>
            <a:ext cx="3348842" cy="700644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EF79ACA-2D6A-87A7-CD8D-AE2132E982CA}"/>
              </a:ext>
            </a:extLst>
          </p:cNvPr>
          <p:cNvSpPr/>
          <p:nvPr/>
        </p:nvSpPr>
        <p:spPr>
          <a:xfrm>
            <a:off x="10082151" y="2030796"/>
            <a:ext cx="1080654" cy="581776"/>
          </a:xfrm>
          <a:prstGeom prst="rect">
            <a:avLst/>
          </a:prstGeom>
          <a:noFill/>
          <a:ln w="508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94E84D8-C0D5-91ED-1742-D0372C292726}"/>
              </a:ext>
            </a:extLst>
          </p:cNvPr>
          <p:cNvSpPr/>
          <p:nvPr/>
        </p:nvSpPr>
        <p:spPr>
          <a:xfrm>
            <a:off x="8372104" y="2492383"/>
            <a:ext cx="1543792" cy="581776"/>
          </a:xfrm>
          <a:prstGeom prst="rect">
            <a:avLst/>
          </a:prstGeom>
          <a:noFill/>
          <a:ln w="508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A8DA267-6615-901C-AE26-200D3CC02C78}"/>
              </a:ext>
            </a:extLst>
          </p:cNvPr>
          <p:cNvSpPr/>
          <p:nvPr/>
        </p:nvSpPr>
        <p:spPr>
          <a:xfrm>
            <a:off x="6650180" y="2452179"/>
            <a:ext cx="1721923" cy="581776"/>
          </a:xfrm>
          <a:prstGeom prst="rect">
            <a:avLst/>
          </a:prstGeom>
          <a:noFill/>
          <a:ln w="508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203001B-1135-15F5-989A-ED7D4DBECB43}"/>
              </a:ext>
            </a:extLst>
          </p:cNvPr>
          <p:cNvSpPr/>
          <p:nvPr/>
        </p:nvSpPr>
        <p:spPr>
          <a:xfrm>
            <a:off x="6543303" y="3011640"/>
            <a:ext cx="807524" cy="581776"/>
          </a:xfrm>
          <a:prstGeom prst="rect">
            <a:avLst/>
          </a:prstGeom>
          <a:noFill/>
          <a:ln w="508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599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  <p:bldP spid="13" grpId="0"/>
      <p:bldP spid="14" grpId="0"/>
      <p:bldP spid="16" grpId="0" animBg="1"/>
      <p:bldP spid="15" grpId="0"/>
      <p:bldP spid="17" grpId="0" animBg="1"/>
      <p:bldP spid="19" grpId="0" animBg="1"/>
      <p:bldP spid="21" grpId="0" animBg="1"/>
      <p:bldP spid="23" grpId="0" animBg="1"/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A97F8E13-3A3C-29A7-AFA8-8FC0FC3B59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130" y="4200121"/>
            <a:ext cx="12370130" cy="313372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6CAE7BC-07EC-0A2E-BB70-B4961703A29D}"/>
              </a:ext>
            </a:extLst>
          </p:cNvPr>
          <p:cNvSpPr/>
          <p:nvPr/>
        </p:nvSpPr>
        <p:spPr>
          <a:xfrm>
            <a:off x="142504" y="123700"/>
            <a:ext cx="11162805" cy="933203"/>
          </a:xfrm>
          <a:prstGeom prst="roundRect">
            <a:avLst/>
          </a:prstGeom>
          <a:solidFill>
            <a:schemeClr val="accent6">
              <a:lumMod val="20000"/>
              <a:lumOff val="80000"/>
              <a:alpha val="65000"/>
            </a:schemeClr>
          </a:solidFill>
          <a:ln w="22225">
            <a:solidFill>
              <a:schemeClr val="accent6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42AA4B-C706-442E-102A-0DE3D2714F7D}"/>
              </a:ext>
            </a:extLst>
          </p:cNvPr>
          <p:cNvSpPr txBox="1"/>
          <p:nvPr/>
        </p:nvSpPr>
        <p:spPr>
          <a:xfrm>
            <a:off x="269175" y="141424"/>
            <a:ext cx="114240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3: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ngược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30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70494A2-1F40-1994-5AF3-A123027F8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7326" y="1497320"/>
            <a:ext cx="2930914" cy="122121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B64F39F-11AC-2EE7-E656-09FEFE0F5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6508" y="1436665"/>
            <a:ext cx="2930914" cy="122121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E405A10-104D-8BC4-3A32-2B934FACCC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2324" y="1456054"/>
            <a:ext cx="2930914" cy="1221214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8458D224-0A22-EF12-854C-D50D2B362B65}"/>
              </a:ext>
            </a:extLst>
          </p:cNvPr>
          <p:cNvSpPr txBox="1"/>
          <p:nvPr/>
        </p:nvSpPr>
        <p:spPr>
          <a:xfrm>
            <a:off x="1952227" y="1587018"/>
            <a:ext cx="144111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sz="5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50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46F0D53-6B03-96FA-5E23-033066AC0A50}"/>
              </a:ext>
            </a:extLst>
          </p:cNvPr>
          <p:cNvSpPr txBox="1"/>
          <p:nvPr/>
        </p:nvSpPr>
        <p:spPr>
          <a:xfrm>
            <a:off x="5831409" y="1570532"/>
            <a:ext cx="144111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endParaRPr lang="vi-VN" sz="50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6457EDE-D2EA-CAD1-0080-2F55A05FEAD1}"/>
              </a:ext>
            </a:extLst>
          </p:cNvPr>
          <p:cNvSpPr txBox="1"/>
          <p:nvPr/>
        </p:nvSpPr>
        <p:spPr>
          <a:xfrm>
            <a:off x="9349721" y="1497320"/>
            <a:ext cx="210996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endParaRPr lang="vi-VN" sz="50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CF4E8BC-FC7E-2DEA-2D10-2FE8CA1106DE}"/>
              </a:ext>
            </a:extLst>
          </p:cNvPr>
          <p:cNvSpPr txBox="1"/>
          <p:nvPr/>
        </p:nvSpPr>
        <p:spPr>
          <a:xfrm>
            <a:off x="1386646" y="2998113"/>
            <a:ext cx="25722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sz="5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mẻ</a:t>
            </a:r>
            <a:r>
              <a:rPr lang="en-US" sz="5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50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ADB1652-264E-C026-6F98-557CBBD42965}"/>
              </a:ext>
            </a:extLst>
          </p:cNvPr>
          <p:cNvSpPr txBox="1"/>
          <p:nvPr/>
        </p:nvSpPr>
        <p:spPr>
          <a:xfrm>
            <a:off x="1386645" y="4192498"/>
            <a:ext cx="348223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sz="5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toanh</a:t>
            </a:r>
            <a:endParaRPr lang="vi-VN" sz="50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2420F9D-0B7D-8B8D-1AB1-15144C4AA099}"/>
              </a:ext>
            </a:extLst>
          </p:cNvPr>
          <p:cNvSpPr txBox="1"/>
          <p:nvPr/>
        </p:nvSpPr>
        <p:spPr>
          <a:xfrm>
            <a:off x="5981206" y="2944326"/>
            <a:ext cx="348223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endParaRPr lang="vi-VN" sz="50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21FE102-F030-CCA2-1958-235CBCFCADA0}"/>
              </a:ext>
            </a:extLst>
          </p:cNvPr>
          <p:cNvSpPr txBox="1"/>
          <p:nvPr/>
        </p:nvSpPr>
        <p:spPr>
          <a:xfrm>
            <a:off x="9564190" y="3017502"/>
            <a:ext cx="348223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lắm</a:t>
            </a:r>
            <a:endParaRPr lang="vi-VN" sz="50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87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  <p:bldP spid="37" grpId="0"/>
      <p:bldP spid="40" grpId="0"/>
      <p:bldP spid="41" grpId="0"/>
      <p:bldP spid="43" grpId="0"/>
      <p:bldP spid="44" grpId="0"/>
      <p:bldP spid="45" grpId="0"/>
      <p:bldP spid="4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691</Words>
  <Application>Microsoft Office PowerPoint</Application>
  <PresentationFormat>Widescreen</PresentationFormat>
  <Paragraphs>104</Paragraphs>
  <Slides>23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40" baseType="lpstr">
      <vt:lpstr>等线</vt:lpstr>
      <vt:lpstr>Arial</vt:lpstr>
      <vt:lpstr>Cambria</vt:lpstr>
      <vt:lpstr>#9Slide05 Aphrodite Pro</vt:lpstr>
      <vt:lpstr>UVF Hypografic</vt:lpstr>
      <vt:lpstr>#9Slide07 HoneyCream</vt:lpstr>
      <vt:lpstr>#9Slide05 Bodega Script</vt:lpstr>
      <vt:lpstr>#9Slide05 SVNUT Triumph</vt:lpstr>
      <vt:lpstr>SVN-Dancing Script</vt:lpstr>
      <vt:lpstr>Calibri Light</vt:lpstr>
      <vt:lpstr>Times New Roman</vt:lpstr>
      <vt:lpstr>UTM Avo</vt:lpstr>
      <vt:lpstr>Calibri</vt:lpstr>
      <vt:lpstr>仓耳大漫漫体 W05</vt:lpstr>
      <vt:lpstr>SVN-Newton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mang non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lastModifiedBy>Nguyễn Thị Hồng Linh</cp:lastModifiedBy>
  <cp:revision>3</cp:revision>
  <dcterms:created xsi:type="dcterms:W3CDTF">2023-03-06T01:57:21Z</dcterms:created>
  <dcterms:modified xsi:type="dcterms:W3CDTF">2023-03-12T12:50:04Z</dcterms:modified>
</cp:coreProperties>
</file>