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263" r:id="rId4"/>
    <p:sldId id="262" r:id="rId5"/>
    <p:sldId id="294" r:id="rId6"/>
    <p:sldId id="297" r:id="rId7"/>
    <p:sldId id="264" r:id="rId8"/>
    <p:sldId id="265" r:id="rId9"/>
    <p:sldId id="266" r:id="rId10"/>
    <p:sldId id="267" r:id="rId11"/>
    <p:sldId id="268" r:id="rId12"/>
    <p:sldId id="275" r:id="rId13"/>
    <p:sldId id="276" r:id="rId14"/>
    <p:sldId id="280" r:id="rId15"/>
    <p:sldId id="277" r:id="rId16"/>
    <p:sldId id="271" r:id="rId17"/>
    <p:sldId id="281" r:id="rId18"/>
    <p:sldId id="299" r:id="rId19"/>
    <p:sldId id="282" r:id="rId20"/>
    <p:sldId id="283" r:id="rId21"/>
    <p:sldId id="298" r:id="rId22"/>
    <p:sldId id="284" r:id="rId23"/>
    <p:sldId id="272" r:id="rId24"/>
    <p:sldId id="273" r:id="rId25"/>
    <p:sldId id="295" r:id="rId26"/>
    <p:sldId id="296" r:id="rId27"/>
    <p:sldId id="305" r:id="rId28"/>
    <p:sldId id="306" r:id="rId29"/>
    <p:sldId id="331" r:id="rId30"/>
    <p:sldId id="332" r:id="rId31"/>
    <p:sldId id="334" r:id="rId32"/>
    <p:sldId id="335" r:id="rId33"/>
    <p:sldId id="292" r:id="rId34"/>
    <p:sldId id="336" r:id="rId35"/>
    <p:sldId id="318" r:id="rId3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7858"/>
    <a:srgbClr val="FFFFFF"/>
    <a:srgbClr val="F7AA3D"/>
    <a:srgbClr val="D0F2FE"/>
    <a:srgbClr val="76C05F"/>
    <a:srgbClr val="F76E10"/>
    <a:srgbClr val="368751"/>
    <a:srgbClr val="D3EBCB"/>
    <a:srgbClr val="CADD65"/>
    <a:srgbClr val="E9F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10" autoAdjust="0"/>
  </p:normalViewPr>
  <p:slideViewPr>
    <p:cSldViewPr snapToGrid="0">
      <p:cViewPr varScale="1">
        <p:scale>
          <a:sx n="79" d="100"/>
          <a:sy n="79" d="100"/>
        </p:scale>
        <p:origin x="816" y="-7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1C2B3A-2A6E-45CF-9FF7-2484FA1D108B}" type="datetimeFigureOut">
              <a:rPr lang="vi-VN" smtClean="0"/>
              <a:t>30/03/2023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D5552-DD31-4BF1-90C4-6D35B0D4F594}" type="slidenum">
              <a:rPr lang="vi-VN" smtClean="0"/>
              <a:t>‹#›</a:t>
            </a:fld>
            <a:endParaRPr lang="vi-VN"/>
          </a:p>
        </p:txBody>
      </p:sp>
    </p:spTree>
    <p:extLst>
      <p:ext uri="{BB962C8B-B14F-4D97-AF65-F5344CB8AC3E}">
        <p14:creationId xmlns:p14="http://schemas.microsoft.com/office/powerpoint/2010/main" val="3030683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9BD5552-DD31-4BF1-90C4-6D35B0D4F594}" type="slidenum">
              <a:rPr lang="vi-VN" smtClean="0"/>
              <a:t>17</a:t>
            </a:fld>
            <a:endParaRPr lang="vi-VN"/>
          </a:p>
        </p:txBody>
      </p:sp>
    </p:spTree>
    <p:extLst>
      <p:ext uri="{BB962C8B-B14F-4D97-AF65-F5344CB8AC3E}">
        <p14:creationId xmlns:p14="http://schemas.microsoft.com/office/powerpoint/2010/main" val="342863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9BD5552-DD31-4BF1-90C4-6D35B0D4F594}" type="slidenum">
              <a:rPr lang="vi-VN" smtClean="0"/>
              <a:t>18</a:t>
            </a:fld>
            <a:endParaRPr lang="vi-VN"/>
          </a:p>
        </p:txBody>
      </p:sp>
    </p:spTree>
    <p:extLst>
      <p:ext uri="{BB962C8B-B14F-4D97-AF65-F5344CB8AC3E}">
        <p14:creationId xmlns:p14="http://schemas.microsoft.com/office/powerpoint/2010/main" val="1240530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9BD5552-DD31-4BF1-90C4-6D35B0D4F594}" type="slidenum">
              <a:rPr lang="vi-VN" smtClean="0"/>
              <a:t>20</a:t>
            </a:fld>
            <a:endParaRPr lang="vi-VN"/>
          </a:p>
        </p:txBody>
      </p:sp>
    </p:spTree>
    <p:extLst>
      <p:ext uri="{BB962C8B-B14F-4D97-AF65-F5344CB8AC3E}">
        <p14:creationId xmlns:p14="http://schemas.microsoft.com/office/powerpoint/2010/main" val="272400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8185D5-ED57-452D-97DF-93CE823836D5}" type="slidenum">
              <a:rPr lang="vi-VN" smtClean="0"/>
              <a:t>23</a:t>
            </a:fld>
            <a:endParaRPr lang="vi-VN"/>
          </a:p>
        </p:txBody>
      </p:sp>
    </p:spTree>
    <p:extLst>
      <p:ext uri="{BB962C8B-B14F-4D97-AF65-F5344CB8AC3E}">
        <p14:creationId xmlns:p14="http://schemas.microsoft.com/office/powerpoint/2010/main" val="661290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8185D5-ED57-452D-97DF-93CE823836D5}" type="slidenum">
              <a:rPr lang="vi-VN" smtClean="0"/>
              <a:t>25</a:t>
            </a:fld>
            <a:endParaRPr lang="vi-VN"/>
          </a:p>
        </p:txBody>
      </p:sp>
    </p:spTree>
    <p:extLst>
      <p:ext uri="{BB962C8B-B14F-4D97-AF65-F5344CB8AC3E}">
        <p14:creationId xmlns:p14="http://schemas.microsoft.com/office/powerpoint/2010/main" val="2349196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4D0162C2-8B54-C85D-A3CD-4AFB8FF388E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30/03/2023</a:t>
            </a:fld>
            <a:endParaRPr lang="vi-VN"/>
          </a:p>
        </p:txBody>
      </p:sp>
      <p:sp>
        <p:nvSpPr>
          <p:cNvPr id="5" name="Chỗ dành sẵn cho Chân trang 4">
            <a:extLst>
              <a:ext uri="{FF2B5EF4-FFF2-40B4-BE49-F238E27FC236}">
                <a16:creationId xmlns:a16="http://schemas.microsoft.com/office/drawing/2014/main" id="{5F53A07D-29CB-F726-0DCC-1A76B4FAFA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1ADDD6D-BFC1-1EE1-4719-F2B361AA49EA}"/>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pic>
        <p:nvPicPr>
          <p:cNvPr id="11" name="图片 18" descr="4 (2)">
            <a:extLst>
              <a:ext uri="{FF2B5EF4-FFF2-40B4-BE49-F238E27FC236}">
                <a16:creationId xmlns:a16="http://schemas.microsoft.com/office/drawing/2014/main" id="{7966701F-A9AF-A238-DDAC-91EBC48507BD}"/>
              </a:ext>
            </a:extLst>
          </p:cNvPr>
          <p:cNvPicPr>
            <a:picLocks noChangeAspect="1"/>
          </p:cNvPicPr>
          <p:nvPr userDrawn="1"/>
        </p:nvPicPr>
        <p:blipFill>
          <a:blip r:embed="rId3"/>
          <a:srcRect r="69085" b="69348"/>
          <a:stretch>
            <a:fillRect/>
          </a:stretch>
        </p:blipFill>
        <p:spPr>
          <a:xfrm>
            <a:off x="0" y="0"/>
            <a:ext cx="3109595" cy="1284605"/>
          </a:xfrm>
          <a:prstGeom prst="rect">
            <a:avLst/>
          </a:prstGeom>
        </p:spPr>
      </p:pic>
      <p:pic>
        <p:nvPicPr>
          <p:cNvPr id="12" name="图片 19" descr="16 (25)">
            <a:extLst>
              <a:ext uri="{FF2B5EF4-FFF2-40B4-BE49-F238E27FC236}">
                <a16:creationId xmlns:a16="http://schemas.microsoft.com/office/drawing/2014/main" id="{066A06AB-D5FF-719D-EE46-4937607B53B7}"/>
              </a:ext>
            </a:extLst>
          </p:cNvPr>
          <p:cNvPicPr>
            <a:picLocks noChangeAspect="1"/>
          </p:cNvPicPr>
          <p:nvPr userDrawn="1"/>
        </p:nvPicPr>
        <p:blipFill>
          <a:blip r:embed="rId4"/>
          <a:srcRect r="63005"/>
          <a:stretch>
            <a:fillRect/>
          </a:stretch>
        </p:blipFill>
        <p:spPr>
          <a:xfrm>
            <a:off x="0" y="0"/>
            <a:ext cx="5271770" cy="6675755"/>
          </a:xfrm>
          <a:prstGeom prst="rect">
            <a:avLst/>
          </a:prstGeom>
        </p:spPr>
      </p:pic>
      <p:pic>
        <p:nvPicPr>
          <p:cNvPr id="13" name="图片 16" descr="2 (5)">
            <a:extLst>
              <a:ext uri="{FF2B5EF4-FFF2-40B4-BE49-F238E27FC236}">
                <a16:creationId xmlns:a16="http://schemas.microsoft.com/office/drawing/2014/main" id="{7D259BFC-DDE2-CD5F-5421-86B792A04AC2}"/>
              </a:ext>
            </a:extLst>
          </p:cNvPr>
          <p:cNvPicPr>
            <a:picLocks noChangeAspect="1"/>
          </p:cNvPicPr>
          <p:nvPr userDrawn="1"/>
        </p:nvPicPr>
        <p:blipFill>
          <a:blip r:embed="rId5"/>
          <a:srcRect t="31405"/>
          <a:stretch>
            <a:fillRect/>
          </a:stretch>
        </p:blipFill>
        <p:spPr>
          <a:xfrm>
            <a:off x="0" y="2420620"/>
            <a:ext cx="12192000" cy="3982085"/>
          </a:xfrm>
          <a:prstGeom prst="rect">
            <a:avLst/>
          </a:prstGeom>
        </p:spPr>
      </p:pic>
      <p:pic>
        <p:nvPicPr>
          <p:cNvPr id="14" name="图片 3" descr="10 (20)">
            <a:extLst>
              <a:ext uri="{FF2B5EF4-FFF2-40B4-BE49-F238E27FC236}">
                <a16:creationId xmlns:a16="http://schemas.microsoft.com/office/drawing/2014/main" id="{F1AAE115-8EE1-9593-FCF4-3CEE4EF2495A}"/>
              </a:ext>
            </a:extLst>
          </p:cNvPr>
          <p:cNvPicPr>
            <a:picLocks noChangeAspect="1"/>
          </p:cNvPicPr>
          <p:nvPr userDrawn="1"/>
        </p:nvPicPr>
        <p:blipFill>
          <a:blip r:embed="rId6"/>
          <a:stretch>
            <a:fillRect/>
          </a:stretch>
        </p:blipFill>
        <p:spPr>
          <a:xfrm>
            <a:off x="0" y="2413000"/>
            <a:ext cx="12192000" cy="4445000"/>
          </a:xfrm>
          <a:prstGeom prst="rect">
            <a:avLst/>
          </a:prstGeom>
        </p:spPr>
      </p:pic>
      <p:sp>
        <p:nvSpPr>
          <p:cNvPr id="15" name="圆角矩形 13">
            <a:extLst>
              <a:ext uri="{FF2B5EF4-FFF2-40B4-BE49-F238E27FC236}">
                <a16:creationId xmlns:a16="http://schemas.microsoft.com/office/drawing/2014/main" id="{94C704EF-79C4-A212-4263-BAF39A4916EC}"/>
              </a:ext>
            </a:extLst>
          </p:cNvPr>
          <p:cNvSpPr/>
          <p:nvPr userDrawn="1"/>
        </p:nvSpPr>
        <p:spPr>
          <a:xfrm>
            <a:off x="2084229" y="1175383"/>
            <a:ext cx="8023542" cy="4445001"/>
          </a:xfrm>
          <a:prstGeom prst="roundRect">
            <a:avLst>
              <a:gd name="adj" fmla="val 13531"/>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0" descr="30 (13)">
            <a:extLst>
              <a:ext uri="{FF2B5EF4-FFF2-40B4-BE49-F238E27FC236}">
                <a16:creationId xmlns:a16="http://schemas.microsoft.com/office/drawing/2014/main" id="{77861932-2DC7-1EFD-BD34-C010079E38E9}"/>
              </a:ext>
            </a:extLst>
          </p:cNvPr>
          <p:cNvPicPr>
            <a:picLocks noChangeAspect="1"/>
          </p:cNvPicPr>
          <p:nvPr userDrawn="1"/>
        </p:nvPicPr>
        <p:blipFill>
          <a:blip r:embed="rId7"/>
          <a:srcRect l="66629" r="16414" b="40641"/>
          <a:stretch>
            <a:fillRect/>
          </a:stretch>
        </p:blipFill>
        <p:spPr>
          <a:xfrm>
            <a:off x="9579610" y="723901"/>
            <a:ext cx="805180" cy="1027430"/>
          </a:xfrm>
          <a:prstGeom prst="rect">
            <a:avLst/>
          </a:prstGeom>
        </p:spPr>
      </p:pic>
      <p:sp>
        <p:nvSpPr>
          <p:cNvPr id="27" name="Title 1">
            <a:extLst>
              <a:ext uri="{FF2B5EF4-FFF2-40B4-BE49-F238E27FC236}">
                <a16:creationId xmlns:a16="http://schemas.microsoft.com/office/drawing/2014/main" id="{7AF25BF0-CC13-4037-6719-AE7E1608B0C5}"/>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1918909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C4B215-212C-FBEB-660F-22312C46B60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A2DA898-4CAE-4856-5D93-204AC9B4D55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B33D48D-25B6-3256-D7FE-9AC2022DEF7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30/03/2023</a:t>
            </a:fld>
            <a:endParaRPr lang="vi-VN"/>
          </a:p>
        </p:txBody>
      </p:sp>
      <p:sp>
        <p:nvSpPr>
          <p:cNvPr id="5" name="Chỗ dành sẵn cho Chân trang 4">
            <a:extLst>
              <a:ext uri="{FF2B5EF4-FFF2-40B4-BE49-F238E27FC236}">
                <a16:creationId xmlns:a16="http://schemas.microsoft.com/office/drawing/2014/main" id="{72AE4BC5-AAA9-D7F5-58B6-7FFEFDE3E3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3DFD105-55BD-A639-FA4F-B2DDE5C5693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63069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5F38858-517D-A8CE-F725-E5EF468FE53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8FD02B0B-5B88-023D-9EC0-74316553DF0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263EC2D-DFA0-3312-E2D3-512B9B8BC26D}"/>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30/03/2023</a:t>
            </a:fld>
            <a:endParaRPr lang="vi-VN"/>
          </a:p>
        </p:txBody>
      </p:sp>
      <p:sp>
        <p:nvSpPr>
          <p:cNvPr id="5" name="Chỗ dành sẵn cho Chân trang 4">
            <a:extLst>
              <a:ext uri="{FF2B5EF4-FFF2-40B4-BE49-F238E27FC236}">
                <a16:creationId xmlns:a16="http://schemas.microsoft.com/office/drawing/2014/main" id="{C9299F8C-ECF4-5D81-96FF-B8A7036077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AD8F066-7C76-7039-5F91-62751A034813}"/>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64101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9637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76105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4359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1CD2A3EA-4D01-41AD-7B0B-369F1760EE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409E468-9BDC-948D-A050-E79100A9525B}"/>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30/03/2023</a:t>
            </a:fld>
            <a:endParaRPr lang="vi-VN"/>
          </a:p>
        </p:txBody>
      </p:sp>
      <p:sp>
        <p:nvSpPr>
          <p:cNvPr id="5" name="Chỗ dành sẵn cho Chân trang 4">
            <a:extLst>
              <a:ext uri="{FF2B5EF4-FFF2-40B4-BE49-F238E27FC236}">
                <a16:creationId xmlns:a16="http://schemas.microsoft.com/office/drawing/2014/main" id="{A49ECB2C-0BB2-CECF-075D-062AA1EC398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49C55FB-570F-9715-7412-D2CEFD55C3A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7" name="组合 5">
            <a:extLst>
              <a:ext uri="{FF2B5EF4-FFF2-40B4-BE49-F238E27FC236}">
                <a16:creationId xmlns:a16="http://schemas.microsoft.com/office/drawing/2014/main" id="{F77E5D40-ADDD-66DF-2746-BDA9CE79F8ED}"/>
              </a:ext>
            </a:extLst>
          </p:cNvPr>
          <p:cNvGrpSpPr/>
          <p:nvPr userDrawn="1"/>
        </p:nvGrpSpPr>
        <p:grpSpPr>
          <a:xfrm>
            <a:off x="0" y="1486535"/>
            <a:ext cx="12192000" cy="5371465"/>
            <a:chOff x="0" y="2341"/>
            <a:chExt cx="19200" cy="8459"/>
          </a:xfrm>
        </p:grpSpPr>
        <p:pic>
          <p:nvPicPr>
            <p:cNvPr id="8" name="图片 1" descr="2 (5)">
              <a:extLst>
                <a:ext uri="{FF2B5EF4-FFF2-40B4-BE49-F238E27FC236}">
                  <a16:creationId xmlns:a16="http://schemas.microsoft.com/office/drawing/2014/main" id="{520FF92C-BF5B-5865-163E-4EF6FBF42D10}"/>
                </a:ext>
              </a:extLst>
            </p:cNvPr>
            <p:cNvPicPr>
              <a:picLocks noChangeAspect="1"/>
            </p:cNvPicPr>
            <p:nvPr/>
          </p:nvPicPr>
          <p:blipFill>
            <a:blip r:embed="rId2"/>
            <a:srcRect t="15315"/>
            <a:stretch>
              <a:fillRect/>
            </a:stretch>
          </p:blipFill>
          <p:spPr>
            <a:xfrm>
              <a:off x="0" y="2341"/>
              <a:ext cx="19200" cy="7742"/>
            </a:xfrm>
            <a:prstGeom prst="rect">
              <a:avLst/>
            </a:prstGeom>
          </p:spPr>
        </p:pic>
        <p:pic>
          <p:nvPicPr>
            <p:cNvPr id="9" name="图片 3" descr="10 (20)">
              <a:extLst>
                <a:ext uri="{FF2B5EF4-FFF2-40B4-BE49-F238E27FC236}">
                  <a16:creationId xmlns:a16="http://schemas.microsoft.com/office/drawing/2014/main" id="{90D78CA0-806A-C2B1-6105-48D892F4B563}"/>
                </a:ext>
              </a:extLst>
            </p:cNvPr>
            <p:cNvPicPr>
              <a:picLocks noChangeAspect="1"/>
            </p:cNvPicPr>
            <p:nvPr/>
          </p:nvPicPr>
          <p:blipFill>
            <a:blip r:embed="rId3"/>
            <a:stretch>
              <a:fillRect/>
            </a:stretch>
          </p:blipFill>
          <p:spPr>
            <a:xfrm>
              <a:off x="0" y="3800"/>
              <a:ext cx="19200" cy="7000"/>
            </a:xfrm>
            <a:prstGeom prst="rect">
              <a:avLst/>
            </a:prstGeom>
          </p:spPr>
        </p:pic>
      </p:grpSp>
      <p:pic>
        <p:nvPicPr>
          <p:cNvPr id="10" name="图片 6" descr="4 (2)">
            <a:extLst>
              <a:ext uri="{FF2B5EF4-FFF2-40B4-BE49-F238E27FC236}">
                <a16:creationId xmlns:a16="http://schemas.microsoft.com/office/drawing/2014/main" id="{9929995C-EBF8-5883-9350-F920CF9CE5E6}"/>
              </a:ext>
            </a:extLst>
          </p:cNvPr>
          <p:cNvPicPr>
            <a:picLocks noChangeAspect="1"/>
          </p:cNvPicPr>
          <p:nvPr userDrawn="1"/>
        </p:nvPicPr>
        <p:blipFill>
          <a:blip r:embed="rId4"/>
          <a:srcRect r="69085" b="69348"/>
          <a:stretch>
            <a:fillRect/>
          </a:stretch>
        </p:blipFill>
        <p:spPr>
          <a:xfrm flipH="1">
            <a:off x="9093200" y="0"/>
            <a:ext cx="3109595" cy="1284605"/>
          </a:xfrm>
          <a:prstGeom prst="rect">
            <a:avLst/>
          </a:prstGeom>
        </p:spPr>
      </p:pic>
      <p:sp>
        <p:nvSpPr>
          <p:cNvPr id="11" name="Title 1">
            <a:extLst>
              <a:ext uri="{FF2B5EF4-FFF2-40B4-BE49-F238E27FC236}">
                <a16:creationId xmlns:a16="http://schemas.microsoft.com/office/drawing/2014/main" id="{4794B121-30B4-1459-E431-68592C4E34E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137874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7" name="图片 19" descr="16 (25)">
            <a:extLst>
              <a:ext uri="{FF2B5EF4-FFF2-40B4-BE49-F238E27FC236}">
                <a16:creationId xmlns:a16="http://schemas.microsoft.com/office/drawing/2014/main" id="{12073FD6-2BC0-19FA-37A4-4E8C66BBBFF6}"/>
              </a:ext>
            </a:extLst>
          </p:cNvPr>
          <p:cNvPicPr>
            <a:picLocks noChangeAspect="1"/>
          </p:cNvPicPr>
          <p:nvPr userDrawn="1"/>
        </p:nvPicPr>
        <p:blipFill>
          <a:blip r:embed="rId2"/>
          <a:srcRect r="63005"/>
          <a:stretch>
            <a:fillRect/>
          </a:stretch>
        </p:blipFill>
        <p:spPr>
          <a:xfrm>
            <a:off x="0" y="0"/>
            <a:ext cx="5271770" cy="6675755"/>
          </a:xfrm>
          <a:prstGeom prst="rect">
            <a:avLst/>
          </a:prstGeom>
        </p:spPr>
      </p:pic>
      <p:grpSp>
        <p:nvGrpSpPr>
          <p:cNvPr id="8" name="组合 5">
            <a:extLst>
              <a:ext uri="{FF2B5EF4-FFF2-40B4-BE49-F238E27FC236}">
                <a16:creationId xmlns:a16="http://schemas.microsoft.com/office/drawing/2014/main" id="{4B14AFD6-12D2-7B49-432C-3CEADEF6D281}"/>
              </a:ext>
            </a:extLst>
          </p:cNvPr>
          <p:cNvGrpSpPr/>
          <p:nvPr userDrawn="1"/>
        </p:nvGrpSpPr>
        <p:grpSpPr>
          <a:xfrm>
            <a:off x="0" y="1486535"/>
            <a:ext cx="12192000" cy="5371465"/>
            <a:chOff x="0" y="2341"/>
            <a:chExt cx="19200" cy="8459"/>
          </a:xfrm>
        </p:grpSpPr>
        <p:pic>
          <p:nvPicPr>
            <p:cNvPr id="9" name="图片 16" descr="2 (5)">
              <a:extLst>
                <a:ext uri="{FF2B5EF4-FFF2-40B4-BE49-F238E27FC236}">
                  <a16:creationId xmlns:a16="http://schemas.microsoft.com/office/drawing/2014/main" id="{1FA8DC9D-DF4D-563E-E3AF-EB6AA2C45ECE}"/>
                </a:ext>
              </a:extLst>
            </p:cNvPr>
            <p:cNvPicPr>
              <a:picLocks noChangeAspect="1"/>
            </p:cNvPicPr>
            <p:nvPr/>
          </p:nvPicPr>
          <p:blipFill>
            <a:blip r:embed="rId3"/>
            <a:srcRect t="15315"/>
            <a:stretch>
              <a:fillRect/>
            </a:stretch>
          </p:blipFill>
          <p:spPr>
            <a:xfrm>
              <a:off x="0" y="2341"/>
              <a:ext cx="19200" cy="7742"/>
            </a:xfrm>
            <a:prstGeom prst="rect">
              <a:avLst/>
            </a:prstGeom>
          </p:spPr>
        </p:pic>
        <p:pic>
          <p:nvPicPr>
            <p:cNvPr id="10" name="图片 3" descr="10 (20)">
              <a:extLst>
                <a:ext uri="{FF2B5EF4-FFF2-40B4-BE49-F238E27FC236}">
                  <a16:creationId xmlns:a16="http://schemas.microsoft.com/office/drawing/2014/main" id="{1B2BD83C-E37B-735D-BBEE-35F9C4FFE596}"/>
                </a:ext>
              </a:extLst>
            </p:cNvPr>
            <p:cNvPicPr>
              <a:picLocks noChangeAspect="1"/>
            </p:cNvPicPr>
            <p:nvPr/>
          </p:nvPicPr>
          <p:blipFill>
            <a:blip r:embed="rId4"/>
            <a:stretch>
              <a:fillRect/>
            </a:stretch>
          </p:blipFill>
          <p:spPr>
            <a:xfrm>
              <a:off x="0" y="3800"/>
              <a:ext cx="19200" cy="7000"/>
            </a:xfrm>
            <a:prstGeom prst="rect">
              <a:avLst/>
            </a:prstGeom>
          </p:spPr>
        </p:pic>
      </p:grpSp>
      <p:sp>
        <p:nvSpPr>
          <p:cNvPr id="11" name="圆角矩形 1">
            <a:extLst>
              <a:ext uri="{FF2B5EF4-FFF2-40B4-BE49-F238E27FC236}">
                <a16:creationId xmlns:a16="http://schemas.microsoft.com/office/drawing/2014/main" id="{462D734C-3D06-2FBA-AC37-B3A3C6F920A8}"/>
              </a:ext>
            </a:extLst>
          </p:cNvPr>
          <p:cNvSpPr/>
          <p:nvPr userDrawn="1"/>
        </p:nvSpPr>
        <p:spPr>
          <a:xfrm>
            <a:off x="4530725" y="1293495"/>
            <a:ext cx="6852920" cy="4088130"/>
          </a:xfrm>
          <a:prstGeom prst="roundRect">
            <a:avLst>
              <a:gd name="adj" fmla="val 19874"/>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2" descr="76">
            <a:extLst>
              <a:ext uri="{FF2B5EF4-FFF2-40B4-BE49-F238E27FC236}">
                <a16:creationId xmlns:a16="http://schemas.microsoft.com/office/drawing/2014/main" id="{46437FE8-B123-A3E3-ADE2-EF35B8744A5A}"/>
              </a:ext>
            </a:extLst>
          </p:cNvPr>
          <p:cNvPicPr>
            <a:picLocks noChangeAspect="1"/>
          </p:cNvPicPr>
          <p:nvPr userDrawn="1"/>
        </p:nvPicPr>
        <p:blipFill>
          <a:blip r:embed="rId5"/>
          <a:srcRect l="17456" t="43062" b="4954"/>
          <a:stretch>
            <a:fillRect/>
          </a:stretch>
        </p:blipFill>
        <p:spPr>
          <a:xfrm>
            <a:off x="0" y="2898775"/>
            <a:ext cx="4852670" cy="3959225"/>
          </a:xfrm>
          <a:prstGeom prst="rect">
            <a:avLst/>
          </a:prstGeom>
        </p:spPr>
      </p:pic>
      <p:pic>
        <p:nvPicPr>
          <p:cNvPr id="13" name="图片 20" descr="30 (13)">
            <a:extLst>
              <a:ext uri="{FF2B5EF4-FFF2-40B4-BE49-F238E27FC236}">
                <a16:creationId xmlns:a16="http://schemas.microsoft.com/office/drawing/2014/main" id="{817DFC03-A0CF-DA64-06AC-071DF761D6DA}"/>
              </a:ext>
            </a:extLst>
          </p:cNvPr>
          <p:cNvPicPr>
            <a:picLocks noChangeAspect="1"/>
          </p:cNvPicPr>
          <p:nvPr userDrawn="1"/>
        </p:nvPicPr>
        <p:blipFill>
          <a:blip r:embed="rId6"/>
          <a:srcRect l="66629" r="16414" b="40641"/>
          <a:stretch>
            <a:fillRect/>
          </a:stretch>
        </p:blipFill>
        <p:spPr>
          <a:xfrm>
            <a:off x="10858500" y="535305"/>
            <a:ext cx="805180" cy="1027430"/>
          </a:xfrm>
          <a:prstGeom prst="rect">
            <a:avLst/>
          </a:prstGeom>
        </p:spPr>
      </p:pic>
      <p:sp>
        <p:nvSpPr>
          <p:cNvPr id="14" name="Title 1">
            <a:extLst>
              <a:ext uri="{FF2B5EF4-FFF2-40B4-BE49-F238E27FC236}">
                <a16:creationId xmlns:a16="http://schemas.microsoft.com/office/drawing/2014/main" id="{DDA75EEC-9B18-22AF-5FC5-A4C824DEF5D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20000"/>
                    <a:lumOff val="80000"/>
                  </a:schemeClr>
                </a:solidFill>
                <a:latin typeface="#9Slide07 HoneyCream" pitchFamily="2" charset="0"/>
              </a:rPr>
              <a:t>Măng</a:t>
            </a:r>
            <a:r>
              <a:rPr lang="en-US" sz="2000" b="0" dirty="0">
                <a:solidFill>
                  <a:schemeClr val="accent5">
                    <a:lumMod val="20000"/>
                    <a:lumOff val="80000"/>
                  </a:schemeClr>
                </a:solidFill>
                <a:latin typeface="#9Slide07 HoneyCream" pitchFamily="2" charset="0"/>
              </a:rPr>
              <a:t> Non</a:t>
            </a:r>
          </a:p>
        </p:txBody>
      </p:sp>
    </p:spTree>
    <p:extLst>
      <p:ext uri="{BB962C8B-B14F-4D97-AF65-F5344CB8AC3E}">
        <p14:creationId xmlns:p14="http://schemas.microsoft.com/office/powerpoint/2010/main" val="368365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668C2E-CD1E-C34E-DEBB-063BEFEE12F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56BA7C9-2F9F-D018-B0A1-D463931002C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8839CD7-8C73-4EF3-0854-92A5D8BE652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3B0F1B4-FCEC-2D8F-E1E5-AF6F499C85D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30/03/2023</a:t>
            </a:fld>
            <a:endParaRPr lang="vi-VN"/>
          </a:p>
        </p:txBody>
      </p:sp>
      <p:sp>
        <p:nvSpPr>
          <p:cNvPr id="6" name="Chỗ dành sẵn cho Chân trang 5">
            <a:extLst>
              <a:ext uri="{FF2B5EF4-FFF2-40B4-BE49-F238E27FC236}">
                <a16:creationId xmlns:a16="http://schemas.microsoft.com/office/drawing/2014/main" id="{4F1BB8A7-C0C2-3339-64C6-F3C25C441A6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EA3DACC-6F7B-A3E1-E463-4538EF59126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77619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11C723-3A15-2144-78B1-7A94EC7661E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0058A20-5A24-C33A-99B0-091C2F8E09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C85DC68-BD0A-1D43-9B54-A0E4F1EF635E}"/>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F7BA0E3-1DC9-1364-EE71-5B75738130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37EA306-BD3D-DC80-FA2F-1015F77C1A0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D424016F-FDF9-49C4-D87D-87BFFB73855E}"/>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30/03/2023</a:t>
            </a:fld>
            <a:endParaRPr lang="vi-VN"/>
          </a:p>
        </p:txBody>
      </p:sp>
      <p:sp>
        <p:nvSpPr>
          <p:cNvPr id="8" name="Chỗ dành sẵn cho Chân trang 7">
            <a:extLst>
              <a:ext uri="{FF2B5EF4-FFF2-40B4-BE49-F238E27FC236}">
                <a16:creationId xmlns:a16="http://schemas.microsoft.com/office/drawing/2014/main" id="{B454394C-D18A-7AE1-25A7-099D677440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CAB1273-BFCF-D900-2CBE-2E9E555DAB3C}"/>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19619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F3CBF8-1D4D-03C5-309F-60E4F1258E6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EEEE727-4D07-8C92-85A9-2C73A2AB36B7}"/>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30/03/2023</a:t>
            </a:fld>
            <a:endParaRPr lang="vi-VN"/>
          </a:p>
        </p:txBody>
      </p:sp>
      <p:sp>
        <p:nvSpPr>
          <p:cNvPr id="4" name="Chỗ dành sẵn cho Chân trang 3">
            <a:extLst>
              <a:ext uri="{FF2B5EF4-FFF2-40B4-BE49-F238E27FC236}">
                <a16:creationId xmlns:a16="http://schemas.microsoft.com/office/drawing/2014/main" id="{8EA40468-0C34-D776-90C0-C9B88251B4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5F84091-A9A7-B6BB-683D-965E70A21B6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15287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E2D495-AC70-E224-0330-2DB90ECD34F4}"/>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30/03/2023</a:t>
            </a:fld>
            <a:endParaRPr lang="vi-VN"/>
          </a:p>
        </p:txBody>
      </p:sp>
      <p:sp>
        <p:nvSpPr>
          <p:cNvPr id="3" name="Chỗ dành sẵn cho Chân trang 2">
            <a:extLst>
              <a:ext uri="{FF2B5EF4-FFF2-40B4-BE49-F238E27FC236}">
                <a16:creationId xmlns:a16="http://schemas.microsoft.com/office/drawing/2014/main" id="{CC96D764-E017-ED0E-9BF8-7A58686558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C496D74-F7B0-DD30-4732-7BCBEFD8F838}"/>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5" name="组合 6">
            <a:extLst>
              <a:ext uri="{FF2B5EF4-FFF2-40B4-BE49-F238E27FC236}">
                <a16:creationId xmlns:a16="http://schemas.microsoft.com/office/drawing/2014/main" id="{885DC36F-C659-35BE-2F0C-FA8B40D4EFE8}"/>
              </a:ext>
            </a:extLst>
          </p:cNvPr>
          <p:cNvGrpSpPr/>
          <p:nvPr userDrawn="1"/>
        </p:nvGrpSpPr>
        <p:grpSpPr>
          <a:xfrm>
            <a:off x="0" y="0"/>
            <a:ext cx="12192635" cy="6858000"/>
            <a:chOff x="0" y="0"/>
            <a:chExt cx="19201" cy="10800"/>
          </a:xfrm>
        </p:grpSpPr>
        <p:sp>
          <p:nvSpPr>
            <p:cNvPr id="6" name="矩形 1">
              <a:extLst>
                <a:ext uri="{FF2B5EF4-FFF2-40B4-BE49-F238E27FC236}">
                  <a16:creationId xmlns:a16="http://schemas.microsoft.com/office/drawing/2014/main" id="{E31F1F6D-7398-E896-C9AE-75C04168D28C}"/>
                </a:ext>
              </a:extLst>
            </p:cNvPr>
            <p:cNvSpPr/>
            <p:nvPr/>
          </p:nvSpPr>
          <p:spPr>
            <a:xfrm>
              <a:off x="0" y="1476"/>
              <a:ext cx="19201" cy="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3" descr="4 (2)">
              <a:extLst>
                <a:ext uri="{FF2B5EF4-FFF2-40B4-BE49-F238E27FC236}">
                  <a16:creationId xmlns:a16="http://schemas.microsoft.com/office/drawing/2014/main" id="{F6F822F3-ABFD-0B85-1447-1017022067BD}"/>
                </a:ext>
              </a:extLst>
            </p:cNvPr>
            <p:cNvPicPr>
              <a:picLocks noChangeAspect="1"/>
            </p:cNvPicPr>
            <p:nvPr/>
          </p:nvPicPr>
          <p:blipFill>
            <a:blip r:embed="rId2"/>
            <a:srcRect r="69085" b="69348"/>
            <a:stretch>
              <a:fillRect/>
            </a:stretch>
          </p:blipFill>
          <p:spPr>
            <a:xfrm flipH="1">
              <a:off x="14304" y="0"/>
              <a:ext cx="4897" cy="2023"/>
            </a:xfrm>
            <a:prstGeom prst="rect">
              <a:avLst/>
            </a:prstGeom>
          </p:spPr>
        </p:pic>
        <p:pic>
          <p:nvPicPr>
            <p:cNvPr id="8" name="图片 4" descr="4 (2)">
              <a:extLst>
                <a:ext uri="{FF2B5EF4-FFF2-40B4-BE49-F238E27FC236}">
                  <a16:creationId xmlns:a16="http://schemas.microsoft.com/office/drawing/2014/main" id="{F67DB9E7-98EF-50EA-ED5C-CA64034A349B}"/>
                </a:ext>
              </a:extLst>
            </p:cNvPr>
            <p:cNvPicPr>
              <a:picLocks noChangeAspect="1"/>
            </p:cNvPicPr>
            <p:nvPr/>
          </p:nvPicPr>
          <p:blipFill>
            <a:blip r:embed="rId2"/>
            <a:srcRect r="69085" b="69348"/>
            <a:stretch>
              <a:fillRect/>
            </a:stretch>
          </p:blipFill>
          <p:spPr>
            <a:xfrm>
              <a:off x="0" y="0"/>
              <a:ext cx="4897" cy="2023"/>
            </a:xfrm>
            <a:prstGeom prst="rect">
              <a:avLst/>
            </a:prstGeom>
          </p:spPr>
        </p:pic>
      </p:grpSp>
      <p:pic>
        <p:nvPicPr>
          <p:cNvPr id="10" name="图片 2" descr="4 (2)">
            <a:extLst>
              <a:ext uri="{FF2B5EF4-FFF2-40B4-BE49-F238E27FC236}">
                <a16:creationId xmlns:a16="http://schemas.microsoft.com/office/drawing/2014/main" id="{79C5ADD0-DD64-0DB4-9454-1A4373C9E7AC}"/>
              </a:ext>
            </a:extLst>
          </p:cNvPr>
          <p:cNvPicPr>
            <a:picLocks noChangeAspect="1"/>
          </p:cNvPicPr>
          <p:nvPr userDrawn="1"/>
        </p:nvPicPr>
        <p:blipFill>
          <a:blip r:embed="rId2"/>
          <a:srcRect r="69085" b="69348"/>
          <a:stretch>
            <a:fillRect/>
          </a:stretch>
        </p:blipFill>
        <p:spPr>
          <a:xfrm flipH="1">
            <a:off x="9083040" y="0"/>
            <a:ext cx="3109595" cy="1284605"/>
          </a:xfrm>
          <a:prstGeom prst="rect">
            <a:avLst/>
          </a:prstGeom>
        </p:spPr>
      </p:pic>
      <p:pic>
        <p:nvPicPr>
          <p:cNvPr id="11" name="图片 18" descr="4 (2)">
            <a:extLst>
              <a:ext uri="{FF2B5EF4-FFF2-40B4-BE49-F238E27FC236}">
                <a16:creationId xmlns:a16="http://schemas.microsoft.com/office/drawing/2014/main" id="{4D33F3E5-4385-C8E1-E004-A9A27F2F277C}"/>
              </a:ext>
            </a:extLst>
          </p:cNvPr>
          <p:cNvPicPr>
            <a:picLocks noChangeAspect="1"/>
          </p:cNvPicPr>
          <p:nvPr userDrawn="1"/>
        </p:nvPicPr>
        <p:blipFill>
          <a:blip r:embed="rId2"/>
          <a:srcRect r="69085" b="69348"/>
          <a:stretch>
            <a:fillRect/>
          </a:stretch>
        </p:blipFill>
        <p:spPr>
          <a:xfrm>
            <a:off x="0" y="0"/>
            <a:ext cx="3109595" cy="1284605"/>
          </a:xfrm>
          <a:prstGeom prst="rect">
            <a:avLst/>
          </a:prstGeom>
        </p:spPr>
      </p:pic>
      <p:sp>
        <p:nvSpPr>
          <p:cNvPr id="12" name="Title 1">
            <a:extLst>
              <a:ext uri="{FF2B5EF4-FFF2-40B4-BE49-F238E27FC236}">
                <a16:creationId xmlns:a16="http://schemas.microsoft.com/office/drawing/2014/main" id="{F91F2F8E-EF6E-4F6F-32B1-C8CE563CB5DF}"/>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
        <p:nvSpPr>
          <p:cNvPr id="13" name="Title 1">
            <a:extLst>
              <a:ext uri="{FF2B5EF4-FFF2-40B4-BE49-F238E27FC236}">
                <a16:creationId xmlns:a16="http://schemas.microsoft.com/office/drawing/2014/main" id="{27B0EE33-F6A2-CDE5-71C2-B833B2448107}"/>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20000"/>
                    <a:lumOff val="80000"/>
                  </a:schemeClr>
                </a:solidFill>
                <a:latin typeface="#9Slide07 HoneyCream" pitchFamily="2" charset="0"/>
              </a:rPr>
              <a:t>Măng</a:t>
            </a:r>
            <a:r>
              <a:rPr lang="en-US" sz="2000" b="0" dirty="0">
                <a:solidFill>
                  <a:schemeClr val="accent5">
                    <a:lumMod val="20000"/>
                    <a:lumOff val="80000"/>
                  </a:schemeClr>
                </a:solidFill>
                <a:latin typeface="#9Slide07 HoneyCream" pitchFamily="2" charset="0"/>
              </a:rPr>
              <a:t> Non</a:t>
            </a:r>
          </a:p>
        </p:txBody>
      </p:sp>
    </p:spTree>
    <p:extLst>
      <p:ext uri="{BB962C8B-B14F-4D97-AF65-F5344CB8AC3E}">
        <p14:creationId xmlns:p14="http://schemas.microsoft.com/office/powerpoint/2010/main" val="156774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2F9C52-4C90-BD4A-A704-AF8755A668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7C4C18-3675-C869-70C7-764F6AD588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A3E50E37-E337-6D60-4719-246D17393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0AB3F14-74FF-013C-C113-714C66B76E0C}"/>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30/03/2023</a:t>
            </a:fld>
            <a:endParaRPr lang="vi-VN"/>
          </a:p>
        </p:txBody>
      </p:sp>
      <p:sp>
        <p:nvSpPr>
          <p:cNvPr id="6" name="Chỗ dành sẵn cho Chân trang 5">
            <a:extLst>
              <a:ext uri="{FF2B5EF4-FFF2-40B4-BE49-F238E27FC236}">
                <a16:creationId xmlns:a16="http://schemas.microsoft.com/office/drawing/2014/main" id="{86C9C6B6-CF01-031C-01FD-E39D503F2D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40299B-1790-65DC-047A-6FC7ADA88689}"/>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216862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3CA5C0-69B3-60D7-B8A1-32284BECB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6047DE1-0090-577A-4F48-7E19DA9969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E98AA7-3151-5358-055B-553CC45AAC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2A7242-383B-BB94-5F74-0132527CB04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30/03/2023</a:t>
            </a:fld>
            <a:endParaRPr lang="vi-VN"/>
          </a:p>
        </p:txBody>
      </p:sp>
      <p:sp>
        <p:nvSpPr>
          <p:cNvPr id="6" name="Chỗ dành sẵn cho Chân trang 5">
            <a:extLst>
              <a:ext uri="{FF2B5EF4-FFF2-40B4-BE49-F238E27FC236}">
                <a16:creationId xmlns:a16="http://schemas.microsoft.com/office/drawing/2014/main" id="{1FD506AB-6495-E78B-C7FE-A2ABDEFE6B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F27F45F-DBB2-D4F7-F67E-C81190294F60}"/>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213439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11.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9000" r="-9000"/>
          </a:stretch>
        </a:blipFill>
        <a:effectLst/>
      </p:bgPr>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D96147D2-2566-4416-F069-9B4697FA88DD}"/>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8" name="Picture 8">
            <a:extLst>
              <a:ext uri="{FF2B5EF4-FFF2-40B4-BE49-F238E27FC236}">
                <a16:creationId xmlns:a16="http://schemas.microsoft.com/office/drawing/2014/main" id="{793FAE0B-0A73-3953-2571-36D1713BDAD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9">
            <a:extLst>
              <a:ext uri="{FF2B5EF4-FFF2-40B4-BE49-F238E27FC236}">
                <a16:creationId xmlns:a16="http://schemas.microsoft.com/office/drawing/2014/main" id="{92C7A3D6-C7DD-FED6-1C88-21091C1C20C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0" name="Title 1">
            <a:extLst>
              <a:ext uri="{FF2B5EF4-FFF2-40B4-BE49-F238E27FC236}">
                <a16:creationId xmlns:a16="http://schemas.microsoft.com/office/drawing/2014/main" id="{389477D7-DF0E-51FC-FB09-FBAC8F61FC97}"/>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pic>
        <p:nvPicPr>
          <p:cNvPr id="11" name="Picture 10">
            <a:extLst>
              <a:ext uri="{FF2B5EF4-FFF2-40B4-BE49-F238E27FC236}">
                <a16:creationId xmlns:a16="http://schemas.microsoft.com/office/drawing/2014/main" id="{5258E38C-41AA-7CDE-3AAD-EF83898634C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34F1BF7E-5C1B-6198-98D3-9E7E6CEF241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80324841-C480-CA40-C488-4B4F6F2B5D72}"/>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4" name="Picture 14">
            <a:extLst>
              <a:ext uri="{FF2B5EF4-FFF2-40B4-BE49-F238E27FC236}">
                <a16:creationId xmlns:a16="http://schemas.microsoft.com/office/drawing/2014/main" id="{64D0D9BB-0137-87D9-761D-9FD18794B86A}"/>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5" name="Picture 15">
            <a:extLst>
              <a:ext uri="{FF2B5EF4-FFF2-40B4-BE49-F238E27FC236}">
                <a16:creationId xmlns:a16="http://schemas.microsoft.com/office/drawing/2014/main" id="{BF05F051-8F09-8C33-6E7B-96DED05B49EB}"/>
              </a:ext>
            </a:extLst>
          </p:cNvPr>
          <p:cNvPicPr>
            <a:picLocks noChangeAspect="1"/>
          </p:cNvPicPr>
          <p:nvPr userDrawn="1"/>
        </p:nvPicPr>
        <p:blipFill>
          <a:blip r:embed="rId17"/>
          <a:stretch>
            <a:fillRect/>
          </a:stretch>
        </p:blipFill>
        <p:spPr>
          <a:xfrm>
            <a:off x="-8487112" y="-76200"/>
            <a:ext cx="2188654" cy="2658086"/>
          </a:xfrm>
          <a:prstGeom prst="rect">
            <a:avLst/>
          </a:prstGeom>
        </p:spPr>
      </p:pic>
      <p:sp>
        <p:nvSpPr>
          <p:cNvPr id="16" name="Title 1">
            <a:extLst>
              <a:ext uri="{FF2B5EF4-FFF2-40B4-BE49-F238E27FC236}">
                <a16:creationId xmlns:a16="http://schemas.microsoft.com/office/drawing/2014/main" id="{E6D41758-59DE-9161-5AC8-1A093A107EEC}"/>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3441397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706101362"/>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4.png"/><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053A51A-A8B7-AA33-8C45-C10A3CD59F2A}"/>
              </a:ext>
            </a:extLst>
          </p:cNvPr>
          <p:cNvSpPr txBox="1"/>
          <p:nvPr/>
        </p:nvSpPr>
        <p:spPr>
          <a:xfrm>
            <a:off x="5175715" y="1500692"/>
            <a:ext cx="1840568" cy="1107996"/>
          </a:xfrm>
          <a:prstGeom prst="rect">
            <a:avLst/>
          </a:prstGeom>
          <a:noFill/>
        </p:spPr>
        <p:txBody>
          <a:bodyPr wrap="none" rtlCol="0">
            <a:spAutoFit/>
          </a:bodyPr>
          <a:lstStyle/>
          <a:p>
            <a:r>
              <a:rPr lang="en-US" sz="66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Đọc</a:t>
            </a:r>
            <a:r>
              <a:rPr lang="en-US"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a:t>
            </a:r>
            <a:endParaRPr lang="vi-VN"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Hộp Văn bản 5">
            <a:extLst>
              <a:ext uri="{FF2B5EF4-FFF2-40B4-BE49-F238E27FC236}">
                <a16:creationId xmlns:a16="http://schemas.microsoft.com/office/drawing/2014/main" id="{3590865C-8856-9B4C-41CD-9EDE042E451D}"/>
              </a:ext>
            </a:extLst>
          </p:cNvPr>
          <p:cNvSpPr txBox="1"/>
          <p:nvPr/>
        </p:nvSpPr>
        <p:spPr>
          <a:xfrm>
            <a:off x="2171687" y="4433978"/>
            <a:ext cx="7848623" cy="923330"/>
          </a:xfrm>
          <a:prstGeom prst="rect">
            <a:avLst/>
          </a:prstGeom>
          <a:noFill/>
        </p:spPr>
        <p:txBody>
          <a:bodyPr wrap="none" rtlCol="0">
            <a:spAutoFit/>
          </a:bodyPr>
          <a:lstStyle/>
          <a:p>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Viết</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Ôn</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viết</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chữ</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hoa</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V, X</a:t>
            </a:r>
            <a:endParaRPr lang="vi-VN"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3" name="Hình ảnh 2">
            <a:extLst>
              <a:ext uri="{FF2B5EF4-FFF2-40B4-BE49-F238E27FC236}">
                <a16:creationId xmlns:a16="http://schemas.microsoft.com/office/drawing/2014/main" id="{28A08903-A323-5D57-8E88-385DD64B00A7}"/>
              </a:ext>
            </a:extLst>
          </p:cNvPr>
          <p:cNvPicPr>
            <a:picLocks noChangeAspect="1"/>
          </p:cNvPicPr>
          <p:nvPr/>
        </p:nvPicPr>
        <p:blipFill>
          <a:blip r:embed="rId2"/>
          <a:stretch>
            <a:fillRect/>
          </a:stretch>
        </p:blipFill>
        <p:spPr>
          <a:xfrm>
            <a:off x="2462469" y="2285901"/>
            <a:ext cx="7267062" cy="2286198"/>
          </a:xfrm>
          <a:prstGeom prst="rect">
            <a:avLst/>
          </a:prstGeom>
        </p:spPr>
      </p:pic>
    </p:spTree>
    <p:extLst>
      <p:ext uri="{BB962C8B-B14F-4D97-AF65-F5344CB8AC3E}">
        <p14:creationId xmlns:p14="http://schemas.microsoft.com/office/powerpoint/2010/main" val="14613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B041ECAD-1537-F4A7-BC81-CF074BDC48F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71526" y="3987212"/>
            <a:ext cx="4306182" cy="2870788"/>
          </a:xfrm>
          <a:prstGeom prst="rect">
            <a:avLst/>
          </a:prstGeom>
        </p:spPr>
      </p:pic>
      <p:grpSp>
        <p:nvGrpSpPr>
          <p:cNvPr id="6" name="组合 30">
            <a:extLst>
              <a:ext uri="{FF2B5EF4-FFF2-40B4-BE49-F238E27FC236}">
                <a16:creationId xmlns:a16="http://schemas.microsoft.com/office/drawing/2014/main" id="{3AFFD2FB-7F8F-1955-29A9-4789A3ACD55E}"/>
              </a:ext>
            </a:extLst>
          </p:cNvPr>
          <p:cNvGrpSpPr/>
          <p:nvPr/>
        </p:nvGrpSpPr>
        <p:grpSpPr>
          <a:xfrm>
            <a:off x="2168140" y="3475391"/>
            <a:ext cx="7855720" cy="1023641"/>
            <a:chOff x="1097349" y="2039933"/>
            <a:chExt cx="7855720" cy="1023641"/>
          </a:xfrm>
        </p:grpSpPr>
        <p:sp>
          <p:nvSpPr>
            <p:cNvPr id="7" name="矩形: 圆角 2">
              <a:extLst>
                <a:ext uri="{FF2B5EF4-FFF2-40B4-BE49-F238E27FC236}">
                  <a16:creationId xmlns:a16="http://schemas.microsoft.com/office/drawing/2014/main" id="{AC4FAD42-1429-F89F-2127-BBCDF0BDB267}"/>
                </a:ext>
              </a:extLst>
            </p:cNvPr>
            <p:cNvSpPr/>
            <p:nvPr/>
          </p:nvSpPr>
          <p:spPr>
            <a:xfrm>
              <a:off x="1097349" y="2039933"/>
              <a:ext cx="7107798" cy="1023641"/>
            </a:xfrm>
            <a:prstGeom prst="roundRect">
              <a:avLst>
                <a:gd name="adj" fmla="val 50000"/>
              </a:avLst>
            </a:prstGeom>
            <a:noFill/>
            <a:ln w="38100">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22">
              <a:extLst>
                <a:ext uri="{FF2B5EF4-FFF2-40B4-BE49-F238E27FC236}">
                  <a16:creationId xmlns:a16="http://schemas.microsoft.com/office/drawing/2014/main" id="{56565EB7-4BF6-912C-26C0-F41AB36B4B3A}"/>
                </a:ext>
              </a:extLst>
            </p:cNvPr>
            <p:cNvSpPr/>
            <p:nvPr/>
          </p:nvSpPr>
          <p:spPr>
            <a:xfrm>
              <a:off x="1234439" y="2148356"/>
              <a:ext cx="869875" cy="792480"/>
            </a:xfrm>
            <a:prstGeom prst="ellipse">
              <a:avLst/>
            </a:prstGeom>
            <a:solidFill>
              <a:srgbClr val="76C05F"/>
            </a:solidFill>
            <a:ln>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02</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文本框 26">
              <a:extLst>
                <a:ext uri="{FF2B5EF4-FFF2-40B4-BE49-F238E27FC236}">
                  <a16:creationId xmlns:a16="http://schemas.microsoft.com/office/drawing/2014/main" id="{F08CF8F0-8556-008C-0D27-F3F548EF5EDE}"/>
                </a:ext>
              </a:extLst>
            </p:cNvPr>
            <p:cNvSpPr txBox="1"/>
            <p:nvPr/>
          </p:nvSpPr>
          <p:spPr>
            <a:xfrm>
              <a:off x="2106138" y="2172215"/>
              <a:ext cx="6846931"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một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giếng</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đá</a:t>
              </a:r>
              <a:r>
                <a:rPr lang="en-US" sz="2800" b="1" i="1" dirty="0">
                  <a:effectLst/>
                  <a:latin typeface="Cambria" panose="02040503050406030204" pitchFamily="18" charset="0"/>
                  <a:ea typeface="Cambria" panose="02040503050406030204" pitchFamily="18" charset="0"/>
                </a:rPr>
                <a:t>.</a:t>
              </a:r>
              <a:endParaRPr lang="zh-CN" altLang="en-US" sz="2000" b="1" i="1" dirty="0">
                <a:latin typeface="Cambria" panose="02040503050406030204" pitchFamily="18" charset="0"/>
              </a:endParaRPr>
            </a:p>
          </p:txBody>
        </p:sp>
      </p:grpSp>
      <p:grpSp>
        <p:nvGrpSpPr>
          <p:cNvPr id="12" name="Nhóm 11">
            <a:extLst>
              <a:ext uri="{FF2B5EF4-FFF2-40B4-BE49-F238E27FC236}">
                <a16:creationId xmlns:a16="http://schemas.microsoft.com/office/drawing/2014/main" id="{EB6A00D1-18BF-FCFB-078C-9B6700345F82}"/>
              </a:ext>
            </a:extLst>
          </p:cNvPr>
          <p:cNvGrpSpPr/>
          <p:nvPr/>
        </p:nvGrpSpPr>
        <p:grpSpPr>
          <a:xfrm>
            <a:off x="2168138" y="2065572"/>
            <a:ext cx="7855721" cy="1023641"/>
            <a:chOff x="2460838" y="2141538"/>
            <a:chExt cx="7855721" cy="1023641"/>
          </a:xfrm>
        </p:grpSpPr>
        <p:grpSp>
          <p:nvGrpSpPr>
            <p:cNvPr id="19" name="组合 30">
              <a:extLst>
                <a:ext uri="{FF2B5EF4-FFF2-40B4-BE49-F238E27FC236}">
                  <a16:creationId xmlns:a16="http://schemas.microsoft.com/office/drawing/2014/main" id="{1FDB32F0-2A37-E50D-9B55-CA02A1683CCE}"/>
                </a:ext>
              </a:extLst>
            </p:cNvPr>
            <p:cNvGrpSpPr/>
            <p:nvPr/>
          </p:nvGrpSpPr>
          <p:grpSpPr>
            <a:xfrm>
              <a:off x="2460838" y="2141538"/>
              <a:ext cx="7855721" cy="1023641"/>
              <a:chOff x="1097348" y="2039933"/>
              <a:chExt cx="7855721" cy="1023641"/>
            </a:xfrm>
          </p:grpSpPr>
          <p:sp>
            <p:nvSpPr>
              <p:cNvPr id="20" name="矩形: 圆角 2">
                <a:extLst>
                  <a:ext uri="{FF2B5EF4-FFF2-40B4-BE49-F238E27FC236}">
                    <a16:creationId xmlns:a16="http://schemas.microsoft.com/office/drawing/2014/main" id="{0B45BDE3-230C-CF75-5937-D0231F6A339A}"/>
                  </a:ext>
                </a:extLst>
              </p:cNvPr>
              <p:cNvSpPr/>
              <p:nvPr/>
            </p:nvSpPr>
            <p:spPr>
              <a:xfrm>
                <a:off x="1097348" y="2039933"/>
                <a:ext cx="7855721" cy="1023641"/>
              </a:xfrm>
              <a:prstGeom prst="roundRect">
                <a:avLst>
                  <a:gd name="adj" fmla="val 50000"/>
                </a:avLst>
              </a:prstGeom>
              <a:noFill/>
              <a:ln w="38100">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6">
                <a:extLst>
                  <a:ext uri="{FF2B5EF4-FFF2-40B4-BE49-F238E27FC236}">
                    <a16:creationId xmlns:a16="http://schemas.microsoft.com/office/drawing/2014/main" id="{4DCC986E-9DBB-E530-AEB4-67AD33159F6C}"/>
                  </a:ext>
                </a:extLst>
              </p:cNvPr>
              <p:cNvSpPr txBox="1"/>
              <p:nvPr/>
            </p:nvSpPr>
            <p:spPr>
              <a:xfrm>
                <a:off x="2106138" y="2172215"/>
                <a:ext cx="6846931"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nền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trời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mây</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trắng</a:t>
                </a:r>
                <a:r>
                  <a:rPr lang="en-US" sz="2800" b="1" i="1" dirty="0">
                    <a:effectLst/>
                    <a:latin typeface="Cambria" panose="02040503050406030204" pitchFamily="18" charset="0"/>
                    <a:ea typeface="Cambria" panose="02040503050406030204" pitchFamily="18" charset="0"/>
                  </a:rPr>
                  <a:t>.</a:t>
                </a:r>
                <a:endParaRPr lang="zh-CN" altLang="en-US" sz="2000" b="1" i="1" dirty="0">
                  <a:latin typeface="Cambria" panose="02040503050406030204" pitchFamily="18" charset="0"/>
                </a:endParaRPr>
              </a:p>
            </p:txBody>
          </p:sp>
        </p:grpSp>
        <p:sp>
          <p:nvSpPr>
            <p:cNvPr id="11" name="椭圆 22">
              <a:extLst>
                <a:ext uri="{FF2B5EF4-FFF2-40B4-BE49-F238E27FC236}">
                  <a16:creationId xmlns:a16="http://schemas.microsoft.com/office/drawing/2014/main" id="{23DED0D6-011F-9E69-1EC6-C6CF3A585A11}"/>
                </a:ext>
              </a:extLst>
            </p:cNvPr>
            <p:cNvSpPr/>
            <p:nvPr/>
          </p:nvSpPr>
          <p:spPr>
            <a:xfrm>
              <a:off x="2598780" y="2249200"/>
              <a:ext cx="869875" cy="792480"/>
            </a:xfrm>
            <a:prstGeom prst="ellipse">
              <a:avLst/>
            </a:prstGeom>
            <a:solidFill>
              <a:srgbClr val="76C05F"/>
            </a:solidFill>
            <a:ln>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01</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13" name="组合 30">
            <a:extLst>
              <a:ext uri="{FF2B5EF4-FFF2-40B4-BE49-F238E27FC236}">
                <a16:creationId xmlns:a16="http://schemas.microsoft.com/office/drawing/2014/main" id="{D64C1260-744A-7486-4CC4-7475E5447B9F}"/>
              </a:ext>
            </a:extLst>
          </p:cNvPr>
          <p:cNvGrpSpPr/>
          <p:nvPr/>
        </p:nvGrpSpPr>
        <p:grpSpPr>
          <a:xfrm>
            <a:off x="2168139" y="4888784"/>
            <a:ext cx="7855721" cy="1023641"/>
            <a:chOff x="1097348" y="2039933"/>
            <a:chExt cx="7855721" cy="1023641"/>
          </a:xfrm>
        </p:grpSpPr>
        <p:sp>
          <p:nvSpPr>
            <p:cNvPr id="14" name="矩形: 圆角 2">
              <a:extLst>
                <a:ext uri="{FF2B5EF4-FFF2-40B4-BE49-F238E27FC236}">
                  <a16:creationId xmlns:a16="http://schemas.microsoft.com/office/drawing/2014/main" id="{C8E0C6FA-2E24-B508-7071-67CA88AE280A}"/>
                </a:ext>
              </a:extLst>
            </p:cNvPr>
            <p:cNvSpPr/>
            <p:nvPr/>
          </p:nvSpPr>
          <p:spPr>
            <a:xfrm>
              <a:off x="1097348" y="2039933"/>
              <a:ext cx="6424891" cy="1023641"/>
            </a:xfrm>
            <a:prstGeom prst="roundRect">
              <a:avLst>
                <a:gd name="adj" fmla="val 50000"/>
              </a:avLst>
            </a:prstGeom>
            <a:noFill/>
            <a:ln w="38100">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22">
              <a:extLst>
                <a:ext uri="{FF2B5EF4-FFF2-40B4-BE49-F238E27FC236}">
                  <a16:creationId xmlns:a16="http://schemas.microsoft.com/office/drawing/2014/main" id="{7A5A158C-E6A7-A3E5-9DE2-DBECD64D67E3}"/>
                </a:ext>
              </a:extLst>
            </p:cNvPr>
            <p:cNvSpPr/>
            <p:nvPr/>
          </p:nvSpPr>
          <p:spPr>
            <a:xfrm>
              <a:off x="1234439" y="2148356"/>
              <a:ext cx="869875" cy="792480"/>
            </a:xfrm>
            <a:prstGeom prst="ellipse">
              <a:avLst/>
            </a:prstGeom>
            <a:solidFill>
              <a:srgbClr val="76C05F"/>
            </a:solidFill>
            <a:ln>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03</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文本框 26">
              <a:extLst>
                <a:ext uri="{FF2B5EF4-FFF2-40B4-BE49-F238E27FC236}">
                  <a16:creationId xmlns:a16="http://schemas.microsoft.com/office/drawing/2014/main" id="{7DA7C535-6774-F71D-9D8D-306CC02412DA}"/>
                </a:ext>
              </a:extLst>
            </p:cNvPr>
            <p:cNvSpPr txBox="1"/>
            <p:nvPr/>
          </p:nvSpPr>
          <p:spPr>
            <a:xfrm>
              <a:off x="2106138" y="2172215"/>
              <a:ext cx="6846931"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3: </a:t>
              </a:r>
              <a:r>
                <a:rPr lang="en-US" sz="2800" b="1" dirty="0" err="1">
                  <a:effectLst/>
                  <a:latin typeface="Cambria" panose="02040503050406030204" pitchFamily="18" charset="0"/>
                  <a:ea typeface="Cambria" panose="02040503050406030204" pitchFamily="18" charset="0"/>
                </a:rPr>
                <a:t>Còn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lại</a:t>
              </a:r>
              <a:endParaRPr lang="zh-CN" altLang="en-US" sz="2000" b="1" i="1" dirty="0">
                <a:latin typeface="Cambria" panose="02040503050406030204" pitchFamily="18" charset="0"/>
              </a:endParaRPr>
            </a:p>
          </p:txBody>
        </p:sp>
      </p:grpSp>
      <p:pic>
        <p:nvPicPr>
          <p:cNvPr id="21" name="Hình ảnh 20">
            <a:extLst>
              <a:ext uri="{FF2B5EF4-FFF2-40B4-BE49-F238E27FC236}">
                <a16:creationId xmlns:a16="http://schemas.microsoft.com/office/drawing/2014/main" id="{6F0D526C-F9FE-8792-4C62-265C584E2B22}"/>
              </a:ext>
            </a:extLst>
          </p:cNvPr>
          <p:cNvPicPr>
            <a:picLocks noChangeAspect="1"/>
          </p:cNvPicPr>
          <p:nvPr/>
        </p:nvPicPr>
        <p:blipFill>
          <a:blip r:embed="rId3"/>
          <a:stretch>
            <a:fillRect/>
          </a:stretch>
        </p:blipFill>
        <p:spPr>
          <a:xfrm>
            <a:off x="3303788" y="678914"/>
            <a:ext cx="5584420" cy="2139881"/>
          </a:xfrm>
          <a:prstGeom prst="rect">
            <a:avLst/>
          </a:prstGeom>
        </p:spPr>
      </p:pic>
    </p:spTree>
    <p:extLst>
      <p:ext uri="{BB962C8B-B14F-4D97-AF65-F5344CB8AC3E}">
        <p14:creationId xmlns:p14="http://schemas.microsoft.com/office/powerpoint/2010/main" val="106781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8A1726E-BE0D-E6F3-507F-EA347E34FC4A}"/>
              </a:ext>
            </a:extLst>
          </p:cNvPr>
          <p:cNvSpPr txBox="1"/>
          <p:nvPr/>
        </p:nvSpPr>
        <p:spPr>
          <a:xfrm>
            <a:off x="198120" y="1593439"/>
            <a:ext cx="11795760" cy="5262979"/>
          </a:xfrm>
          <a:prstGeom prst="rect">
            <a:avLst/>
          </a:prstGeom>
          <a:noFill/>
        </p:spPr>
        <p:txBody>
          <a:bodyPr wrap="square" rtlCol="0">
            <a:spAutoFit/>
          </a:bodyPr>
          <a:lstStyle/>
          <a:p>
            <a:pPr indent="180000" algn="just"/>
            <a:r>
              <a:rPr lang="vi-VN" sz="2400" dirty="0">
                <a:solidFill>
                  <a:srgbClr val="0D7858"/>
                </a:solidFill>
                <a:latin typeface="Cambria" panose="02040503050406030204" pitchFamily="18" charset="0"/>
                <a:ea typeface="Cambria" panose="02040503050406030204" pitchFamily="18" charset="0"/>
              </a:rPr>
              <a:t>Từ xa </a:t>
            </a:r>
            <a:r>
              <a:rPr lang="vi-VN" sz="2400" dirty="0" err="1">
                <a:solidFill>
                  <a:srgbClr val="0D7858"/>
                </a:solidFill>
                <a:latin typeface="Cambria" panose="02040503050406030204" pitchFamily="18" charset="0"/>
                <a:ea typeface="Cambria" panose="02040503050406030204" pitchFamily="18" charset="0"/>
              </a:rPr>
              <a:t>xa</a:t>
            </a:r>
            <a:r>
              <a:rPr lang="vi-VN" sz="2400" dirty="0">
                <a:solidFill>
                  <a:srgbClr val="0D7858"/>
                </a:solidFill>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solidFill>
                  <a:srgbClr val="0D7858"/>
                </a:solidFill>
                <a:latin typeface="Cambria" panose="02040503050406030204" pitchFamily="18" charset="0"/>
                <a:ea typeface="Cambria" panose="02040503050406030204" pitchFamily="18" charset="0"/>
              </a:rPr>
              <a:t>thẫm</a:t>
            </a:r>
            <a:r>
              <a:rPr lang="vi-VN" sz="2400" dirty="0">
                <a:solidFill>
                  <a:srgbClr val="0D7858"/>
                </a:solidFill>
                <a:latin typeface="Cambria" panose="02040503050406030204" pitchFamily="18" charset="0"/>
                <a:ea typeface="Cambria" panose="02040503050406030204" pitchFamily="18" charset="0"/>
              </a:rPr>
              <a:t> trên nền trời mây trắng.</a:t>
            </a:r>
          </a:p>
          <a:p>
            <a:pPr indent="180000" algn="just"/>
            <a:r>
              <a:rPr lang="vi-VN" sz="2400" dirty="0">
                <a:solidFill>
                  <a:srgbClr val="F76E10"/>
                </a:solidFill>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solidFill>
                  <a:srgbClr val="F76E10"/>
                </a:solidFill>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solidFill>
                  <a:srgbClr val="F76E10"/>
                </a:solidFill>
                <a:latin typeface="Cambria" panose="02040503050406030204" pitchFamily="18" charset="0"/>
                <a:ea typeface="Cambria" panose="02040503050406030204" pitchFamily="18" charset="0"/>
              </a:rPr>
              <a:t>Ở lưng chừng núi có một khe nhỏ, </a:t>
            </a:r>
            <a:r>
              <a:rPr lang="vi-VN" sz="2400" dirty="0" err="1">
                <a:solidFill>
                  <a:srgbClr val="F76E10"/>
                </a:solidFill>
                <a:latin typeface="Cambria" panose="02040503050406030204" pitchFamily="18" charset="0"/>
                <a:ea typeface="Cambria" panose="02040503050406030204" pitchFamily="18" charset="0"/>
              </a:rPr>
              <a:t>nướ</a:t>
            </a:r>
            <a:r>
              <a:rPr lang="en-US" sz="2400" dirty="0">
                <a:solidFill>
                  <a:srgbClr val="F76E10"/>
                </a:solidFill>
                <a:latin typeface="Cambria" panose="02040503050406030204" pitchFamily="18" charset="0"/>
                <a:ea typeface="Cambria" panose="02040503050406030204" pitchFamily="18" charset="0"/>
              </a:rPr>
              <a:t>c</a:t>
            </a:r>
            <a:r>
              <a:rPr lang="vi-VN" sz="2400" dirty="0">
                <a:solidFill>
                  <a:srgbClr val="F76E10"/>
                </a:solidFill>
                <a:latin typeface="Cambria" panose="02040503050406030204" pitchFamily="18" charset="0"/>
                <a:ea typeface="Cambria" panose="02040503050406030204" pitchFamily="18" charset="0"/>
              </a:rPr>
              <a:t> chảy ra trong vắt, đọng xuống một giếng đá...</a:t>
            </a:r>
          </a:p>
          <a:p>
            <a:pPr indent="180000" algn="just"/>
            <a:r>
              <a:rPr lang="vi-VN" sz="2400" dirty="0">
                <a:solidFill>
                  <a:srgbClr val="76C05F"/>
                </a:solidFill>
                <a:latin typeface="Cambria" panose="02040503050406030204" pitchFamily="18" charset="0"/>
                <a:ea typeface="Cambria" panose="02040503050406030204" pitchFamily="18" charset="0"/>
              </a:rPr>
              <a:t>Từ xa </a:t>
            </a:r>
            <a:r>
              <a:rPr lang="vi-VN" sz="2400" dirty="0" err="1">
                <a:solidFill>
                  <a:srgbClr val="76C05F"/>
                </a:solidFill>
                <a:latin typeface="Cambria" panose="02040503050406030204" pitchFamily="18" charset="0"/>
                <a:ea typeface="Cambria" panose="02040503050406030204" pitchFamily="18" charset="0"/>
              </a:rPr>
              <a:t>xa</a:t>
            </a:r>
            <a:r>
              <a:rPr lang="vi-VN" sz="2400" dirty="0">
                <a:solidFill>
                  <a:srgbClr val="76C05F"/>
                </a:solidFill>
                <a:latin typeface="Cambria" panose="02040503050406030204" pitchFamily="18" charset="0"/>
                <a:ea typeface="Cambria" panose="02040503050406030204" pitchFamily="18" charset="0"/>
              </a:rPr>
              <a:t>, tôi nghe thấy tiếng lá bạch đàn và lá tre reo. Từ xa </a:t>
            </a:r>
            <a:r>
              <a:rPr lang="vi-VN" sz="2400" dirty="0" err="1">
                <a:solidFill>
                  <a:srgbClr val="76C05F"/>
                </a:solidFill>
                <a:latin typeface="Cambria" panose="02040503050406030204" pitchFamily="18" charset="0"/>
                <a:ea typeface="Cambria" panose="02040503050406030204" pitchFamily="18" charset="0"/>
              </a:rPr>
              <a:t>xa</a:t>
            </a:r>
            <a:r>
              <a:rPr lang="vi-VN" sz="2400" dirty="0">
                <a:solidFill>
                  <a:srgbClr val="76C05F"/>
                </a:solidFill>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9" name="Hình ảnh 8">
            <a:extLst>
              <a:ext uri="{FF2B5EF4-FFF2-40B4-BE49-F238E27FC236}">
                <a16:creationId xmlns:a16="http://schemas.microsoft.com/office/drawing/2014/main" id="{E1DEBE4F-7CDB-D835-CF16-26BD506A6531}"/>
              </a:ext>
            </a:extLst>
          </p:cNvPr>
          <p:cNvPicPr>
            <a:picLocks noChangeAspect="1"/>
          </p:cNvPicPr>
          <p:nvPr/>
        </p:nvPicPr>
        <p:blipFill>
          <a:blip r:embed="rId2"/>
          <a:stretch>
            <a:fillRect/>
          </a:stretch>
        </p:blipFill>
        <p:spPr>
          <a:xfrm>
            <a:off x="3187943" y="-155541"/>
            <a:ext cx="6120914" cy="2139881"/>
          </a:xfrm>
          <a:prstGeom prst="rect">
            <a:avLst/>
          </a:prstGeom>
        </p:spPr>
      </p:pic>
    </p:spTree>
    <p:extLst>
      <p:ext uri="{BB962C8B-B14F-4D97-AF65-F5344CB8AC3E}">
        <p14:creationId xmlns:p14="http://schemas.microsoft.com/office/powerpoint/2010/main" val="765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4">
            <a:extLst>
              <a:ext uri="{FF2B5EF4-FFF2-40B4-BE49-F238E27FC236}">
                <a16:creationId xmlns:a16="http://schemas.microsoft.com/office/drawing/2014/main" id="{BF9BF845-6DBB-F33D-4C0A-A032F8828673}"/>
              </a:ext>
            </a:extLst>
          </p:cNvPr>
          <p:cNvGrpSpPr/>
          <p:nvPr/>
        </p:nvGrpSpPr>
        <p:grpSpPr>
          <a:xfrm>
            <a:off x="-157251" y="2383786"/>
            <a:ext cx="7193280" cy="4234819"/>
            <a:chOff x="335280" y="969221"/>
            <a:chExt cx="5501640" cy="5501640"/>
          </a:xfrm>
        </p:grpSpPr>
        <p:pic>
          <p:nvPicPr>
            <p:cNvPr id="7" name="图片 13">
              <a:extLst>
                <a:ext uri="{FF2B5EF4-FFF2-40B4-BE49-F238E27FC236}">
                  <a16:creationId xmlns:a16="http://schemas.microsoft.com/office/drawing/2014/main" id="{F313AC10-DACA-32D5-A114-ABDE4901F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0" name="文本框 21">
              <a:extLst>
                <a:ext uri="{FF2B5EF4-FFF2-40B4-BE49-F238E27FC236}">
                  <a16:creationId xmlns:a16="http://schemas.microsoft.com/office/drawing/2014/main" id="{AD663494-B891-F583-055C-94EF30640564}"/>
                </a:ext>
              </a:extLst>
            </p:cNvPr>
            <p:cNvSpPr txBox="1"/>
            <p:nvPr/>
          </p:nvSpPr>
          <p:spPr>
            <a:xfrm>
              <a:off x="2269003" y="1960341"/>
              <a:ext cx="1782087" cy="759707"/>
            </a:xfrm>
            <a:prstGeom prst="rect">
              <a:avLst/>
            </a:prstGeom>
            <a:noFill/>
          </p:spPr>
          <p:txBody>
            <a:bodyPr wrap="square" rtlCol="0">
              <a:spAutoFit/>
            </a:bodyPr>
            <a:lstStyle/>
            <a:p>
              <a:r>
                <a:rPr lang="en-US" altLang="zh-CN" sz="3200" b="1" dirty="0" err="1">
                  <a:solidFill>
                    <a:srgbClr val="0D7858"/>
                  </a:solidFill>
                  <a:latin typeface="Cambria" panose="02040503050406030204" pitchFamily="18" charset="0"/>
                  <a:ea typeface="Cambria" panose="02040503050406030204" pitchFamily="18" charset="0"/>
                </a:rPr>
                <a:t>Rười</a:t>
              </a:r>
              <a:r>
                <a:rPr lang="en-US" altLang="zh-CN" sz="3200" b="1" dirty="0">
                  <a:solidFill>
                    <a:srgbClr val="0D7858"/>
                  </a:solidFill>
                  <a:latin typeface="Cambria" panose="02040503050406030204" pitchFamily="18" charset="0"/>
                  <a:ea typeface="Cambria" panose="02040503050406030204" pitchFamily="18" charset="0"/>
                </a:rPr>
                <a:t> </a:t>
              </a:r>
              <a:r>
                <a:rPr lang="en-US" altLang="zh-CN" sz="3200" b="1" dirty="0" err="1">
                  <a:solidFill>
                    <a:srgbClr val="0D7858"/>
                  </a:solidFill>
                  <a:latin typeface="Cambria" panose="02040503050406030204" pitchFamily="18" charset="0"/>
                  <a:ea typeface="Cambria" panose="02040503050406030204" pitchFamily="18" charset="0"/>
                </a:rPr>
                <a:t>rượi</a:t>
              </a:r>
              <a:r>
                <a:rPr lang="en-US" altLang="zh-CN" sz="3200" b="1" dirty="0">
                  <a:solidFill>
                    <a:srgbClr val="0D7858"/>
                  </a:solidFill>
                  <a:latin typeface="Cambria" panose="02040503050406030204" pitchFamily="18" charset="0"/>
                  <a:ea typeface="Cambria" panose="02040503050406030204" pitchFamily="18" charset="0"/>
                </a:rPr>
                <a:t>:</a:t>
              </a:r>
            </a:p>
          </p:txBody>
        </p:sp>
        <p:sp>
          <p:nvSpPr>
            <p:cNvPr id="11" name="文本框 21">
              <a:extLst>
                <a:ext uri="{FF2B5EF4-FFF2-40B4-BE49-F238E27FC236}">
                  <a16:creationId xmlns:a16="http://schemas.microsoft.com/office/drawing/2014/main" id="{AFF5E891-4D25-EFB3-63E7-653FFD1AC64C}"/>
                </a:ext>
              </a:extLst>
            </p:cNvPr>
            <p:cNvSpPr txBox="1"/>
            <p:nvPr/>
          </p:nvSpPr>
          <p:spPr>
            <a:xfrm>
              <a:off x="1389422" y="2775489"/>
              <a:ext cx="3270595" cy="2880224"/>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Màu</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xanh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cây</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lá</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trải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rộng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gợi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cảm</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giác</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dịu</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mát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dễ</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chịu</a:t>
              </a:r>
              <a:r>
                <a:rPr lang="en-US" altLang="zh-CN" sz="3200" b="1" dirty="0">
                  <a:latin typeface="Cambria" panose="02040503050406030204" pitchFamily="18" charset="0"/>
                  <a:ea typeface="Cambria" panose="02040503050406030204" pitchFamily="18" charset="0"/>
                </a:rPr>
                <a:t>.</a:t>
              </a:r>
            </a:p>
          </p:txBody>
        </p:sp>
      </p:grpSp>
      <p:grpSp>
        <p:nvGrpSpPr>
          <p:cNvPr id="14" name="组合 14">
            <a:extLst>
              <a:ext uri="{FF2B5EF4-FFF2-40B4-BE49-F238E27FC236}">
                <a16:creationId xmlns:a16="http://schemas.microsoft.com/office/drawing/2014/main" id="{57040BDC-F9BC-97AB-3CF8-D5EFAA877331}"/>
              </a:ext>
            </a:extLst>
          </p:cNvPr>
          <p:cNvGrpSpPr/>
          <p:nvPr/>
        </p:nvGrpSpPr>
        <p:grpSpPr>
          <a:xfrm>
            <a:off x="5486491" y="2383786"/>
            <a:ext cx="7193280" cy="4234819"/>
            <a:chOff x="335280" y="969221"/>
            <a:chExt cx="5501640" cy="5501640"/>
          </a:xfrm>
        </p:grpSpPr>
        <p:pic>
          <p:nvPicPr>
            <p:cNvPr id="15" name="图片 13">
              <a:extLst>
                <a:ext uri="{FF2B5EF4-FFF2-40B4-BE49-F238E27FC236}">
                  <a16:creationId xmlns:a16="http://schemas.microsoft.com/office/drawing/2014/main" id="{BF578A7B-160E-AF29-B9E2-A9D66941B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6" name="文本框 21">
              <a:extLst>
                <a:ext uri="{FF2B5EF4-FFF2-40B4-BE49-F238E27FC236}">
                  <a16:creationId xmlns:a16="http://schemas.microsoft.com/office/drawing/2014/main" id="{865EF735-A9A4-37A0-1C6D-DDA2D9E391F4}"/>
                </a:ext>
              </a:extLst>
            </p:cNvPr>
            <p:cNvSpPr txBox="1"/>
            <p:nvPr/>
          </p:nvSpPr>
          <p:spPr>
            <a:xfrm>
              <a:off x="1800341" y="1794711"/>
              <a:ext cx="2197975" cy="960964"/>
            </a:xfrm>
            <a:prstGeom prst="rect">
              <a:avLst/>
            </a:prstGeom>
            <a:noFill/>
          </p:spPr>
          <p:txBody>
            <a:bodyPr wrap="square" rtlCol="0">
              <a:spAutoFit/>
            </a:bodyPr>
            <a:lstStyle/>
            <a:p>
              <a:pPr algn="ctr">
                <a:lnSpc>
                  <a:spcPct val="150000"/>
                </a:lnSpc>
              </a:pPr>
              <a:r>
                <a:rPr lang="en-US" altLang="zh-CN" sz="3200" b="1" dirty="0" err="1">
                  <a:solidFill>
                    <a:srgbClr val="0D7858"/>
                  </a:solidFill>
                  <a:latin typeface="Cambria" panose="02040503050406030204" pitchFamily="18" charset="0"/>
                  <a:ea typeface="Cambria" panose="02040503050406030204" pitchFamily="18" charset="0"/>
                </a:rPr>
                <a:t>Khe</a:t>
              </a:r>
              <a:r>
                <a:rPr lang="en-US" altLang="zh-CN" sz="3200" b="1" dirty="0">
                  <a:solidFill>
                    <a:srgbClr val="0D7858"/>
                  </a:solidFill>
                  <a:latin typeface="Cambria" panose="02040503050406030204" pitchFamily="18" charset="0"/>
                  <a:ea typeface="Cambria" panose="02040503050406030204" pitchFamily="18" charset="0"/>
                </a:rPr>
                <a:t>:</a:t>
              </a:r>
            </a:p>
          </p:txBody>
        </p:sp>
        <p:sp>
          <p:nvSpPr>
            <p:cNvPr id="17" name="文本框 21">
              <a:extLst>
                <a:ext uri="{FF2B5EF4-FFF2-40B4-BE49-F238E27FC236}">
                  <a16:creationId xmlns:a16="http://schemas.microsoft.com/office/drawing/2014/main" id="{E685C1AE-6778-1636-76A9-421E09847E61}"/>
                </a:ext>
              </a:extLst>
            </p:cNvPr>
            <p:cNvSpPr txBox="1"/>
            <p:nvPr/>
          </p:nvSpPr>
          <p:spPr>
            <a:xfrm>
              <a:off x="1389422" y="2775489"/>
              <a:ext cx="3270595" cy="1920594"/>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Khoang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hở</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dài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và</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hẹp</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giữa</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hai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vách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núi</a:t>
              </a:r>
              <a:r>
                <a:rPr lang="en-US" altLang="zh-CN" sz="3200" b="1" dirty="0">
                  <a:latin typeface="Cambria" panose="02040503050406030204" pitchFamily="18" charset="0"/>
                  <a:ea typeface="Cambria" panose="02040503050406030204" pitchFamily="18" charset="0"/>
                </a:rPr>
                <a:t>.</a:t>
              </a:r>
            </a:p>
          </p:txBody>
        </p:sp>
      </p:grpSp>
      <p:pic>
        <p:nvPicPr>
          <p:cNvPr id="12" name="Hình ảnh 11">
            <a:extLst>
              <a:ext uri="{FF2B5EF4-FFF2-40B4-BE49-F238E27FC236}">
                <a16:creationId xmlns:a16="http://schemas.microsoft.com/office/drawing/2014/main" id="{843C5AE5-7FFB-5566-AF3F-A4EC4B2D2207}"/>
              </a:ext>
            </a:extLst>
          </p:cNvPr>
          <p:cNvPicPr>
            <a:picLocks noChangeAspect="1"/>
          </p:cNvPicPr>
          <p:nvPr/>
        </p:nvPicPr>
        <p:blipFill>
          <a:blip r:embed="rId3"/>
          <a:stretch>
            <a:fillRect/>
          </a:stretch>
        </p:blipFill>
        <p:spPr>
          <a:xfrm>
            <a:off x="2569158" y="943981"/>
            <a:ext cx="7053683" cy="2139881"/>
          </a:xfrm>
          <a:prstGeom prst="rect">
            <a:avLst/>
          </a:prstGeom>
        </p:spPr>
      </p:pic>
    </p:spTree>
    <p:extLst>
      <p:ext uri="{BB962C8B-B14F-4D97-AF65-F5344CB8AC3E}">
        <p14:creationId xmlns:p14="http://schemas.microsoft.com/office/powerpoint/2010/main" val="15837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theo</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nhóm</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4" name="Hộp Văn bản 3">
            <a:extLst>
              <a:ext uri="{FF2B5EF4-FFF2-40B4-BE49-F238E27FC236}">
                <a16:creationId xmlns:a16="http://schemas.microsoft.com/office/drawing/2014/main" id="{4DC14CBA-123D-A331-4411-B459C93536ED}"/>
              </a:ext>
            </a:extLst>
          </p:cNvPr>
          <p:cNvSpPr txBox="1"/>
          <p:nvPr/>
        </p:nvSpPr>
        <p:spPr>
          <a:xfrm>
            <a:off x="86061" y="1623919"/>
            <a:ext cx="11968779"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3" name="Hình ảnh 2">
            <a:extLst>
              <a:ext uri="{FF2B5EF4-FFF2-40B4-BE49-F238E27FC236}">
                <a16:creationId xmlns:a16="http://schemas.microsoft.com/office/drawing/2014/main" id="{8AF38E5C-F0A1-DAF0-27D6-8DDA522FA87B}"/>
              </a:ext>
            </a:extLst>
          </p:cNvPr>
          <p:cNvPicPr>
            <a:picLocks noChangeAspect="1"/>
          </p:cNvPicPr>
          <p:nvPr/>
        </p:nvPicPr>
        <p:blipFill>
          <a:blip r:embed="rId2"/>
          <a:stretch>
            <a:fillRect/>
          </a:stretch>
        </p:blipFill>
        <p:spPr>
          <a:xfrm>
            <a:off x="3172703" y="-45720"/>
            <a:ext cx="6120914" cy="2139881"/>
          </a:xfrm>
          <a:prstGeom prst="rect">
            <a:avLst/>
          </a:prstGeom>
        </p:spPr>
      </p:pic>
    </p:spTree>
    <p:extLst>
      <p:ext uri="{BB962C8B-B14F-4D97-AF65-F5344CB8AC3E}">
        <p14:creationId xmlns:p14="http://schemas.microsoft.com/office/powerpoint/2010/main" val="635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p>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cá</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nhân</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ộp Văn bản 8">
            <a:extLst>
              <a:ext uri="{FF2B5EF4-FFF2-40B4-BE49-F238E27FC236}">
                <a16:creationId xmlns:a16="http://schemas.microsoft.com/office/drawing/2014/main" id="{9F3BB1C5-966C-1C2A-5640-BCB2C46D9348}"/>
              </a:ext>
            </a:extLst>
          </p:cNvPr>
          <p:cNvSpPr txBox="1"/>
          <p:nvPr/>
        </p:nvSpPr>
        <p:spPr>
          <a:xfrm>
            <a:off x="90842" y="1595021"/>
            <a:ext cx="12054840"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6" name="Hình ảnh 5">
            <a:extLst>
              <a:ext uri="{FF2B5EF4-FFF2-40B4-BE49-F238E27FC236}">
                <a16:creationId xmlns:a16="http://schemas.microsoft.com/office/drawing/2014/main" id="{3B4A0D20-24A1-6CB7-A55B-833BD0201BE7}"/>
              </a:ext>
            </a:extLst>
          </p:cNvPr>
          <p:cNvPicPr>
            <a:picLocks noChangeAspect="1"/>
          </p:cNvPicPr>
          <p:nvPr/>
        </p:nvPicPr>
        <p:blipFill>
          <a:blip r:embed="rId2"/>
          <a:stretch>
            <a:fillRect/>
          </a:stretch>
        </p:blipFill>
        <p:spPr>
          <a:xfrm>
            <a:off x="3172703" y="0"/>
            <a:ext cx="6120914" cy="2139881"/>
          </a:xfrm>
          <a:prstGeom prst="rect">
            <a:avLst/>
          </a:prstGeom>
        </p:spPr>
      </p:pic>
    </p:spTree>
    <p:extLst>
      <p:ext uri="{BB962C8B-B14F-4D97-AF65-F5344CB8AC3E}">
        <p14:creationId xmlns:p14="http://schemas.microsoft.com/office/powerpoint/2010/main" val="240046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3D8FF05C-541C-F997-145C-22A2372066B4}"/>
              </a:ext>
            </a:extLst>
          </p:cNvPr>
          <p:cNvPicPr>
            <a:picLocks noChangeAspect="1"/>
          </p:cNvPicPr>
          <p:nvPr/>
        </p:nvPicPr>
        <p:blipFill>
          <a:blip r:embed="rId2"/>
          <a:stretch>
            <a:fillRect/>
          </a:stretch>
        </p:blipFill>
        <p:spPr>
          <a:xfrm>
            <a:off x="3785264" y="1246381"/>
            <a:ext cx="8126672" cy="5797798"/>
          </a:xfrm>
          <a:prstGeom prst="rect">
            <a:avLst/>
          </a:prstGeom>
        </p:spPr>
      </p:pic>
    </p:spTree>
    <p:extLst>
      <p:ext uri="{BB962C8B-B14F-4D97-AF65-F5344CB8AC3E}">
        <p14:creationId xmlns:p14="http://schemas.microsoft.com/office/powerpoint/2010/main" val="35713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AB89AC54-17CC-C370-22D7-C5B47111EBB7}"/>
              </a:ext>
            </a:extLst>
          </p:cNvPr>
          <p:cNvGrpSpPr/>
          <p:nvPr/>
        </p:nvGrpSpPr>
        <p:grpSpPr>
          <a:xfrm>
            <a:off x="1474270" y="958626"/>
            <a:ext cx="7373468" cy="1158538"/>
            <a:chOff x="391312" y="634851"/>
            <a:chExt cx="7373468" cy="1158538"/>
          </a:xfrm>
        </p:grpSpPr>
        <p:grpSp>
          <p:nvGrpSpPr>
            <p:cNvPr id="15" name="Nhóm 14">
              <a:extLst>
                <a:ext uri="{FF2B5EF4-FFF2-40B4-BE49-F238E27FC236}">
                  <a16:creationId xmlns:a16="http://schemas.microsoft.com/office/drawing/2014/main" id="{764F5E6D-60F7-EE70-D505-0E056165CD04}"/>
                </a:ext>
              </a:extLst>
            </p:cNvPr>
            <p:cNvGrpSpPr/>
            <p:nvPr/>
          </p:nvGrpSpPr>
          <p:grpSpPr>
            <a:xfrm>
              <a:off x="896620" y="634851"/>
              <a:ext cx="6868160" cy="1158538"/>
              <a:chOff x="896620" y="485358"/>
              <a:chExt cx="6868160" cy="1158538"/>
            </a:xfrm>
          </p:grpSpPr>
          <p:grpSp>
            <p:nvGrpSpPr>
              <p:cNvPr id="14" name="Nhóm 13">
                <a:extLst>
                  <a:ext uri="{FF2B5EF4-FFF2-40B4-BE49-F238E27FC236}">
                    <a16:creationId xmlns:a16="http://schemas.microsoft.com/office/drawing/2014/main" id="{D181DF50-0D81-5B9E-87BF-84FC0C45CC88}"/>
                  </a:ext>
                </a:extLst>
              </p:cNvPr>
              <p:cNvGrpSpPr/>
              <p:nvPr/>
            </p:nvGrpSpPr>
            <p:grpSpPr>
              <a:xfrm>
                <a:off x="896620" y="485358"/>
                <a:ext cx="6868160" cy="1158538"/>
                <a:chOff x="873760" y="434856"/>
                <a:chExt cx="6868160" cy="1158538"/>
              </a:xfrm>
            </p:grpSpPr>
            <p:sp>
              <p:nvSpPr>
                <p:cNvPr id="12" name="Hình chữ nhật: Góc Tròn 11">
                  <a:extLst>
                    <a:ext uri="{FF2B5EF4-FFF2-40B4-BE49-F238E27FC236}">
                      <a16:creationId xmlns:a16="http://schemas.microsoft.com/office/drawing/2014/main" id="{0BBDE1BB-1CB4-5E7B-C389-647640C88A4A}"/>
                    </a:ext>
                  </a:extLst>
                </p:cNvPr>
                <p:cNvSpPr/>
                <p:nvPr/>
              </p:nvSpPr>
              <p:spPr>
                <a:xfrm>
                  <a:off x="975360" y="497840"/>
                  <a:ext cx="676656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Hình chữ nhật: Góc Tròn 12">
                  <a:extLst>
                    <a:ext uri="{FF2B5EF4-FFF2-40B4-BE49-F238E27FC236}">
                      <a16:creationId xmlns:a16="http://schemas.microsoft.com/office/drawing/2014/main" id="{17F81FD3-E5D6-79CA-96C8-B72E9DED7172}"/>
                    </a:ext>
                  </a:extLst>
                </p:cNvPr>
                <p:cNvSpPr/>
                <p:nvPr/>
              </p:nvSpPr>
              <p:spPr>
                <a:xfrm>
                  <a:off x="873760" y="434856"/>
                  <a:ext cx="676656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 name="Hộp Văn bản 2">
                <a:extLst>
                  <a:ext uri="{FF2B5EF4-FFF2-40B4-BE49-F238E27FC236}">
                    <a16:creationId xmlns:a16="http://schemas.microsoft.com/office/drawing/2014/main" id="{E7D87CD7-7E24-C55D-C648-5229D5F93D22}"/>
                  </a:ext>
                </a:extLst>
              </p:cNvPr>
              <p:cNvSpPr txBox="1"/>
              <p:nvPr/>
            </p:nvSpPr>
            <p:spPr>
              <a:xfrm>
                <a:off x="1209910" y="781576"/>
                <a:ext cx="609513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văn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6" name="Đồ họa 15">
              <a:extLst>
                <a:ext uri="{FF2B5EF4-FFF2-40B4-BE49-F238E27FC236}">
                  <a16:creationId xmlns:a16="http://schemas.microsoft.com/office/drawing/2014/main" id="{80A40CAF-816B-8163-458F-51185E6B4B4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grpSp>
        <p:nvGrpSpPr>
          <p:cNvPr id="64" name="Nhóm 63">
            <a:extLst>
              <a:ext uri="{FF2B5EF4-FFF2-40B4-BE49-F238E27FC236}">
                <a16:creationId xmlns:a16="http://schemas.microsoft.com/office/drawing/2014/main" id="{BC0A578F-3D7D-047F-EB3B-3131D3C82F81}"/>
              </a:ext>
            </a:extLst>
          </p:cNvPr>
          <p:cNvGrpSpPr/>
          <p:nvPr/>
        </p:nvGrpSpPr>
        <p:grpSpPr>
          <a:xfrm>
            <a:off x="746391" y="2447534"/>
            <a:ext cx="5029487" cy="3429618"/>
            <a:chOff x="746391" y="2447534"/>
            <a:chExt cx="5029487" cy="3429618"/>
          </a:xfrm>
        </p:grpSpPr>
        <p:grpSp>
          <p:nvGrpSpPr>
            <p:cNvPr id="44" name="Đồ họa 39">
              <a:extLst>
                <a:ext uri="{FF2B5EF4-FFF2-40B4-BE49-F238E27FC236}">
                  <a16:creationId xmlns:a16="http://schemas.microsoft.com/office/drawing/2014/main" id="{3CA62813-43FD-1698-2012-6565C3F8A0D7}"/>
                </a:ext>
              </a:extLst>
            </p:cNvPr>
            <p:cNvGrpSpPr/>
            <p:nvPr/>
          </p:nvGrpSpPr>
          <p:grpSpPr>
            <a:xfrm>
              <a:off x="746391" y="2447534"/>
              <a:ext cx="5029487" cy="3429618"/>
              <a:chOff x="769540" y="2979429"/>
              <a:chExt cx="5029487" cy="3429618"/>
            </a:xfrm>
          </p:grpSpPr>
          <p:sp>
            <p:nvSpPr>
              <p:cNvPr id="45" name="Hình tự do: Hình 44">
                <a:extLst>
                  <a:ext uri="{FF2B5EF4-FFF2-40B4-BE49-F238E27FC236}">
                    <a16:creationId xmlns:a16="http://schemas.microsoft.com/office/drawing/2014/main" id="{FC35F8FB-0494-85D7-39FD-C858764E6585}"/>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6" name="Hình tự do: Hình 45">
                <a:extLst>
                  <a:ext uri="{FF2B5EF4-FFF2-40B4-BE49-F238E27FC236}">
                    <a16:creationId xmlns:a16="http://schemas.microsoft.com/office/drawing/2014/main" id="{B5188AEB-CD16-F085-2220-F9D9367158BF}"/>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82DC6B96-B92A-CE55-772B-29776C5EFD44}"/>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8" name="Đồ họa 39">
                <a:extLst>
                  <a:ext uri="{FF2B5EF4-FFF2-40B4-BE49-F238E27FC236}">
                    <a16:creationId xmlns:a16="http://schemas.microsoft.com/office/drawing/2014/main" id="{7CCC21AC-5630-EBF3-903E-C5AFF5AA18D0}"/>
                  </a:ext>
                </a:extLst>
              </p:cNvPr>
              <p:cNvGrpSpPr/>
              <p:nvPr/>
            </p:nvGrpSpPr>
            <p:grpSpPr>
              <a:xfrm>
                <a:off x="900639" y="3140498"/>
                <a:ext cx="4625454" cy="3007879"/>
                <a:chOff x="900639" y="3140498"/>
                <a:chExt cx="4625454" cy="3007879"/>
              </a:xfrm>
              <a:solidFill>
                <a:srgbClr val="AE95BC"/>
              </a:solidFill>
            </p:grpSpPr>
            <p:sp>
              <p:nvSpPr>
                <p:cNvPr id="58" name="Hình tự do: Hình 57">
                  <a:extLst>
                    <a:ext uri="{FF2B5EF4-FFF2-40B4-BE49-F238E27FC236}">
                      <a16:creationId xmlns:a16="http://schemas.microsoft.com/office/drawing/2014/main" id="{0FC41744-5942-B285-CC0D-22833DFED354}"/>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59" name="Hình tự do: Hình 58">
                  <a:extLst>
                    <a:ext uri="{FF2B5EF4-FFF2-40B4-BE49-F238E27FC236}">
                      <a16:creationId xmlns:a16="http://schemas.microsoft.com/office/drawing/2014/main" id="{456FDBAE-C5C9-6010-165A-79FF21C00A3B}"/>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60" name="Hình tự do: Hình 59">
                  <a:extLst>
                    <a:ext uri="{FF2B5EF4-FFF2-40B4-BE49-F238E27FC236}">
                      <a16:creationId xmlns:a16="http://schemas.microsoft.com/office/drawing/2014/main" id="{2C78259F-8361-5780-C232-B3B22049D37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EAC81582-3BD4-05C4-EC55-BF8B0A182C79}"/>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49" name="Đồ họa 39">
                <a:extLst>
                  <a:ext uri="{FF2B5EF4-FFF2-40B4-BE49-F238E27FC236}">
                    <a16:creationId xmlns:a16="http://schemas.microsoft.com/office/drawing/2014/main" id="{74D2B9C8-600D-265D-9280-8CBDC5E8244E}"/>
                  </a:ext>
                </a:extLst>
              </p:cNvPr>
              <p:cNvGrpSpPr/>
              <p:nvPr/>
            </p:nvGrpSpPr>
            <p:grpSpPr>
              <a:xfrm>
                <a:off x="943592" y="3177071"/>
                <a:ext cx="4557220" cy="2950513"/>
                <a:chOff x="943592" y="3177071"/>
                <a:chExt cx="4557220" cy="2950513"/>
              </a:xfrm>
              <a:solidFill>
                <a:srgbClr val="454E5F"/>
              </a:solidFill>
            </p:grpSpPr>
            <p:sp>
              <p:nvSpPr>
                <p:cNvPr id="54" name="Hình tự do: Hình 53">
                  <a:extLst>
                    <a:ext uri="{FF2B5EF4-FFF2-40B4-BE49-F238E27FC236}">
                      <a16:creationId xmlns:a16="http://schemas.microsoft.com/office/drawing/2014/main" id="{88E23675-3179-1E99-2AF4-10CFEA128623}"/>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id="{073CA063-3B1A-DC16-476F-6D4694E5469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id="{F3EDA3F2-8B23-B8CE-4480-9FA0CEB099D7}"/>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7" name="Hình tự do: Hình 56">
                  <a:extLst>
                    <a:ext uri="{FF2B5EF4-FFF2-40B4-BE49-F238E27FC236}">
                      <a16:creationId xmlns:a16="http://schemas.microsoft.com/office/drawing/2014/main" id="{F069E9F1-C3CC-813B-2110-B89C7447837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0" name="Hình tự do: Hình 49">
                <a:extLst>
                  <a:ext uri="{FF2B5EF4-FFF2-40B4-BE49-F238E27FC236}">
                    <a16:creationId xmlns:a16="http://schemas.microsoft.com/office/drawing/2014/main" id="{D840EA75-5C1B-A13D-0791-988EE2F3C729}"/>
                  </a:ext>
                </a:extLst>
              </p:cNvPr>
              <p:cNvSpPr/>
              <p:nvPr/>
            </p:nvSpPr>
            <p:spPr>
              <a:xfrm>
                <a:off x="1540041" y="3377879"/>
                <a:ext cx="3387074" cy="2464301"/>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1" name="Đồ họa 39">
                <a:extLst>
                  <a:ext uri="{FF2B5EF4-FFF2-40B4-BE49-F238E27FC236}">
                    <a16:creationId xmlns:a16="http://schemas.microsoft.com/office/drawing/2014/main" id="{091D48E2-8810-769B-96BB-79D6545CB1CA}"/>
                  </a:ext>
                </a:extLst>
              </p:cNvPr>
              <p:cNvGrpSpPr/>
              <p:nvPr/>
            </p:nvGrpSpPr>
            <p:grpSpPr>
              <a:xfrm>
                <a:off x="1103848" y="4454685"/>
                <a:ext cx="4291886" cy="8823"/>
                <a:chOff x="1103848" y="4454685"/>
                <a:chExt cx="4291886" cy="8823"/>
              </a:xfrm>
              <a:solidFill>
                <a:srgbClr val="F89192"/>
              </a:solidFill>
            </p:grpSpPr>
            <p:sp>
              <p:nvSpPr>
                <p:cNvPr id="52" name="Hình tự do: Hình 51">
                  <a:extLst>
                    <a:ext uri="{FF2B5EF4-FFF2-40B4-BE49-F238E27FC236}">
                      <a16:creationId xmlns:a16="http://schemas.microsoft.com/office/drawing/2014/main" id="{1EA31A6E-6948-5A89-6F82-564901E15A8C}"/>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5A496AEA-02F5-B341-DF95-BEA1E5D1818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2" name="Hộp Văn bản 61">
              <a:extLst>
                <a:ext uri="{FF2B5EF4-FFF2-40B4-BE49-F238E27FC236}">
                  <a16:creationId xmlns:a16="http://schemas.microsoft.com/office/drawing/2014/main" id="{4B78EAD8-779E-DBAC-2C63-5CFBFE5F1783}"/>
                </a:ext>
              </a:extLst>
            </p:cNvPr>
            <p:cNvSpPr txBox="1"/>
            <p:nvPr/>
          </p:nvSpPr>
          <p:spPr>
            <a:xfrm>
              <a:off x="1603454" y="3314064"/>
              <a:ext cx="3181073" cy="1569660"/>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đỉnh</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cuối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sang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đông</a:t>
              </a:r>
              <a:endPar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65" name="Nhóm 64">
            <a:extLst>
              <a:ext uri="{FF2B5EF4-FFF2-40B4-BE49-F238E27FC236}">
                <a16:creationId xmlns:a16="http://schemas.microsoft.com/office/drawing/2014/main" id="{7CF5636F-D555-AFF4-B1F0-A222FB9ED7D0}"/>
              </a:ext>
            </a:extLst>
          </p:cNvPr>
          <p:cNvGrpSpPr/>
          <p:nvPr/>
        </p:nvGrpSpPr>
        <p:grpSpPr>
          <a:xfrm>
            <a:off x="6351600" y="2468709"/>
            <a:ext cx="5029487" cy="3429618"/>
            <a:chOff x="6351600" y="2468709"/>
            <a:chExt cx="5029487" cy="3429618"/>
          </a:xfrm>
        </p:grpSpPr>
        <p:grpSp>
          <p:nvGrpSpPr>
            <p:cNvPr id="4" name="Đồ họa 39">
              <a:extLst>
                <a:ext uri="{FF2B5EF4-FFF2-40B4-BE49-F238E27FC236}">
                  <a16:creationId xmlns:a16="http://schemas.microsoft.com/office/drawing/2014/main" id="{323C1C0E-139E-7F6C-7CD1-79AB17AC98ED}"/>
                </a:ext>
              </a:extLst>
            </p:cNvPr>
            <p:cNvGrpSpPr/>
            <p:nvPr/>
          </p:nvGrpSpPr>
          <p:grpSpPr>
            <a:xfrm>
              <a:off x="6351600" y="2468709"/>
              <a:ext cx="5029487" cy="3429618"/>
              <a:chOff x="769540" y="2979429"/>
              <a:chExt cx="5029487" cy="3429618"/>
            </a:xfrm>
          </p:grpSpPr>
          <p:sp>
            <p:nvSpPr>
              <p:cNvPr id="5" name="Hình tự do: Hình 4">
                <a:extLst>
                  <a:ext uri="{FF2B5EF4-FFF2-40B4-BE49-F238E27FC236}">
                    <a16:creationId xmlns:a16="http://schemas.microsoft.com/office/drawing/2014/main" id="{FEB8AFEF-FCDE-C63B-6D39-221DEE026D37}"/>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A50CF158-7CB1-687E-F5EE-24953E10A931}"/>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5715DF5B-B39B-C71A-B2EB-CFDC67ED0BF2}"/>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18" name="Đồ họa 39">
                <a:extLst>
                  <a:ext uri="{FF2B5EF4-FFF2-40B4-BE49-F238E27FC236}">
                    <a16:creationId xmlns:a16="http://schemas.microsoft.com/office/drawing/2014/main" id="{F7C03441-A5A4-DB3F-5AAA-18BAE9CB4AB2}"/>
                  </a:ext>
                </a:extLst>
              </p:cNvPr>
              <p:cNvGrpSpPr/>
              <p:nvPr/>
            </p:nvGrpSpPr>
            <p:grpSpPr>
              <a:xfrm>
                <a:off x="900639" y="3140498"/>
                <a:ext cx="4625454" cy="3007879"/>
                <a:chOff x="900639" y="3140498"/>
                <a:chExt cx="4625454" cy="3007879"/>
              </a:xfrm>
              <a:solidFill>
                <a:srgbClr val="AE95BC"/>
              </a:solidFill>
            </p:grpSpPr>
            <p:sp>
              <p:nvSpPr>
                <p:cNvPr id="40" name="Hình tự do: Hình 39">
                  <a:extLst>
                    <a:ext uri="{FF2B5EF4-FFF2-40B4-BE49-F238E27FC236}">
                      <a16:creationId xmlns:a16="http://schemas.microsoft.com/office/drawing/2014/main" id="{38573145-977C-D49C-7D21-FDBBFB5B0C3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1" name="Hình tự do: Hình 40">
                  <a:extLst>
                    <a:ext uri="{FF2B5EF4-FFF2-40B4-BE49-F238E27FC236}">
                      <a16:creationId xmlns:a16="http://schemas.microsoft.com/office/drawing/2014/main" id="{51EE39F8-527E-2584-6DE6-52196E1252AD}"/>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2" name="Hình tự do: Hình 41">
                  <a:extLst>
                    <a:ext uri="{FF2B5EF4-FFF2-40B4-BE49-F238E27FC236}">
                      <a16:creationId xmlns:a16="http://schemas.microsoft.com/office/drawing/2014/main" id="{9093BD8D-352B-3F13-8CB4-B84BBF5D705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43888BB6-A27F-2E9E-BB6B-4C192D5A7730}"/>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20" name="Đồ họa 39">
                <a:extLst>
                  <a:ext uri="{FF2B5EF4-FFF2-40B4-BE49-F238E27FC236}">
                    <a16:creationId xmlns:a16="http://schemas.microsoft.com/office/drawing/2014/main" id="{44711291-A168-8E7D-FFC4-353D3467742F}"/>
                  </a:ext>
                </a:extLst>
              </p:cNvPr>
              <p:cNvGrpSpPr/>
              <p:nvPr/>
            </p:nvGrpSpPr>
            <p:grpSpPr>
              <a:xfrm>
                <a:off x="943592" y="3177071"/>
                <a:ext cx="4557220" cy="2950513"/>
                <a:chOff x="943592" y="3177071"/>
                <a:chExt cx="4557220" cy="2950513"/>
              </a:xfrm>
              <a:solidFill>
                <a:srgbClr val="454E5F"/>
              </a:solidFill>
            </p:grpSpPr>
            <p:sp>
              <p:nvSpPr>
                <p:cNvPr id="36" name="Hình tự do: Hình 35">
                  <a:extLst>
                    <a:ext uri="{FF2B5EF4-FFF2-40B4-BE49-F238E27FC236}">
                      <a16:creationId xmlns:a16="http://schemas.microsoft.com/office/drawing/2014/main" id="{5C6333D2-40BE-37CD-35DB-CBA5DF234D15}"/>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id="{E7F96DB5-FA89-5DE0-78D4-76CD2DF3F783}"/>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38" name="Hình tự do: Hình 37">
                  <a:extLst>
                    <a:ext uri="{FF2B5EF4-FFF2-40B4-BE49-F238E27FC236}">
                      <a16:creationId xmlns:a16="http://schemas.microsoft.com/office/drawing/2014/main" id="{574D74A2-1C1B-5F80-0FAD-9B508CFD3118}"/>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id="{2347BE0D-0EDC-99AD-1A50-F24E27B8118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32" name="Hình tự do: Hình 31">
                <a:extLst>
                  <a:ext uri="{FF2B5EF4-FFF2-40B4-BE49-F238E27FC236}">
                    <a16:creationId xmlns:a16="http://schemas.microsoft.com/office/drawing/2014/main" id="{A44D365A-45AE-1EB6-0941-1BED3850DE8A}"/>
                  </a:ext>
                </a:extLst>
              </p:cNvPr>
              <p:cNvSpPr/>
              <p:nvPr/>
            </p:nvSpPr>
            <p:spPr>
              <a:xfrm>
                <a:off x="1528689" y="3302284"/>
                <a:ext cx="3541034" cy="2454194"/>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33" name="Đồ họa 39">
                <a:extLst>
                  <a:ext uri="{FF2B5EF4-FFF2-40B4-BE49-F238E27FC236}">
                    <a16:creationId xmlns:a16="http://schemas.microsoft.com/office/drawing/2014/main" id="{79025E09-7131-0505-A90A-D8688B0C1CB0}"/>
                  </a:ext>
                </a:extLst>
              </p:cNvPr>
              <p:cNvGrpSpPr/>
              <p:nvPr/>
            </p:nvGrpSpPr>
            <p:grpSpPr>
              <a:xfrm>
                <a:off x="1103848" y="4454685"/>
                <a:ext cx="4291886" cy="8823"/>
                <a:chOff x="1103848" y="4454685"/>
                <a:chExt cx="4291886" cy="8823"/>
              </a:xfrm>
              <a:solidFill>
                <a:srgbClr val="F89192"/>
              </a:solidFill>
            </p:grpSpPr>
            <p:sp>
              <p:nvSpPr>
                <p:cNvPr id="34" name="Hình tự do: Hình 33">
                  <a:extLst>
                    <a:ext uri="{FF2B5EF4-FFF2-40B4-BE49-F238E27FC236}">
                      <a16:creationId xmlns:a16="http://schemas.microsoft.com/office/drawing/2014/main" id="{7E9CB836-3E76-4813-8D23-A06E59C17393}"/>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D592783E-F658-8B73-F745-2572CC2320B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3" name="Hộp Văn bản 62">
              <a:extLst>
                <a:ext uri="{FF2B5EF4-FFF2-40B4-BE49-F238E27FC236}">
                  <a16:creationId xmlns:a16="http://schemas.microsoft.com/office/drawing/2014/main" id="{2E194BE9-5FE6-C013-66E7-D614CE826C05}"/>
                </a:ext>
              </a:extLst>
            </p:cNvPr>
            <p:cNvSpPr txBox="1"/>
            <p:nvPr/>
          </p:nvSpPr>
          <p:spPr>
            <a:xfrm>
              <a:off x="7397022" y="3480052"/>
              <a:ext cx="2901433" cy="1077218"/>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ngọn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mùa</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hè</a:t>
              </a:r>
              <a:endPar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325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1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additive="base">
                                        <p:cTn id="12" dur="500" fill="hold"/>
                                        <p:tgtEl>
                                          <p:spTgt spid="64"/>
                                        </p:tgtEl>
                                        <p:attrNameLst>
                                          <p:attrName>ppt_x</p:attrName>
                                        </p:attrNameLst>
                                      </p:cBhvr>
                                      <p:tavLst>
                                        <p:tav tm="0">
                                          <p:val>
                                            <p:strVal val="#ppt_x"/>
                                          </p:val>
                                        </p:tav>
                                        <p:tav tm="100000">
                                          <p:val>
                                            <p:strVal val="#ppt_x"/>
                                          </p:val>
                                        </p:tav>
                                      </p:tavLst>
                                    </p:anim>
                                    <p:anim calcmode="lin" valueType="num">
                                      <p:cBhvr additive="base">
                                        <p:cTn id="13" dur="500" fill="hold"/>
                                        <p:tgtEl>
                                          <p:spTgt spid="6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BC0A578F-3D7D-047F-EB3B-3131D3C82F81}"/>
              </a:ext>
            </a:extLst>
          </p:cNvPr>
          <p:cNvGrpSpPr/>
          <p:nvPr/>
        </p:nvGrpSpPr>
        <p:grpSpPr>
          <a:xfrm>
            <a:off x="567463" y="1725650"/>
            <a:ext cx="5029487" cy="4102299"/>
            <a:chOff x="746391" y="2361448"/>
            <a:chExt cx="5029487" cy="3515704"/>
          </a:xfrm>
        </p:grpSpPr>
        <p:grpSp>
          <p:nvGrpSpPr>
            <p:cNvPr id="44" name="Đồ họa 39">
              <a:extLst>
                <a:ext uri="{FF2B5EF4-FFF2-40B4-BE49-F238E27FC236}">
                  <a16:creationId xmlns:a16="http://schemas.microsoft.com/office/drawing/2014/main" id="{3CA62813-43FD-1698-2012-6565C3F8A0D7}"/>
                </a:ext>
              </a:extLst>
            </p:cNvPr>
            <p:cNvGrpSpPr/>
            <p:nvPr/>
          </p:nvGrpSpPr>
          <p:grpSpPr>
            <a:xfrm>
              <a:off x="746391" y="2361448"/>
              <a:ext cx="5029487" cy="3515704"/>
              <a:chOff x="769540" y="2893343"/>
              <a:chExt cx="5029487" cy="3515704"/>
            </a:xfrm>
          </p:grpSpPr>
          <p:sp>
            <p:nvSpPr>
              <p:cNvPr id="45" name="Hình tự do: Hình 44">
                <a:extLst>
                  <a:ext uri="{FF2B5EF4-FFF2-40B4-BE49-F238E27FC236}">
                    <a16:creationId xmlns:a16="http://schemas.microsoft.com/office/drawing/2014/main" id="{FC35F8FB-0494-85D7-39FD-C858764E6585}"/>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6" name="Hình tự do: Hình 45">
                <a:extLst>
                  <a:ext uri="{FF2B5EF4-FFF2-40B4-BE49-F238E27FC236}">
                    <a16:creationId xmlns:a16="http://schemas.microsoft.com/office/drawing/2014/main" id="{B5188AEB-CD16-F085-2220-F9D9367158BF}"/>
                  </a:ext>
                </a:extLst>
              </p:cNvPr>
              <p:cNvSpPr/>
              <p:nvPr/>
            </p:nvSpPr>
            <p:spPr>
              <a:xfrm>
                <a:off x="789593" y="2893343"/>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dirty="0"/>
              </a:p>
            </p:txBody>
          </p:sp>
          <p:sp>
            <p:nvSpPr>
              <p:cNvPr id="47" name="Hình tự do: Hình 46">
                <a:extLst>
                  <a:ext uri="{FF2B5EF4-FFF2-40B4-BE49-F238E27FC236}">
                    <a16:creationId xmlns:a16="http://schemas.microsoft.com/office/drawing/2014/main" id="{82DC6B96-B92A-CE55-772B-29776C5EFD44}"/>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8" name="Đồ họa 39">
                <a:extLst>
                  <a:ext uri="{FF2B5EF4-FFF2-40B4-BE49-F238E27FC236}">
                    <a16:creationId xmlns:a16="http://schemas.microsoft.com/office/drawing/2014/main" id="{7CCC21AC-5630-EBF3-903E-C5AFF5AA18D0}"/>
                  </a:ext>
                </a:extLst>
              </p:cNvPr>
              <p:cNvGrpSpPr/>
              <p:nvPr/>
            </p:nvGrpSpPr>
            <p:grpSpPr>
              <a:xfrm>
                <a:off x="900639" y="3140498"/>
                <a:ext cx="4625454" cy="3007879"/>
                <a:chOff x="900639" y="3140498"/>
                <a:chExt cx="4625454" cy="3007879"/>
              </a:xfrm>
              <a:solidFill>
                <a:srgbClr val="AE95BC"/>
              </a:solidFill>
            </p:grpSpPr>
            <p:sp>
              <p:nvSpPr>
                <p:cNvPr id="58" name="Hình tự do: Hình 57">
                  <a:extLst>
                    <a:ext uri="{FF2B5EF4-FFF2-40B4-BE49-F238E27FC236}">
                      <a16:creationId xmlns:a16="http://schemas.microsoft.com/office/drawing/2014/main" id="{0FC41744-5942-B285-CC0D-22833DFED354}"/>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59" name="Hình tự do: Hình 58">
                  <a:extLst>
                    <a:ext uri="{FF2B5EF4-FFF2-40B4-BE49-F238E27FC236}">
                      <a16:creationId xmlns:a16="http://schemas.microsoft.com/office/drawing/2014/main" id="{456FDBAE-C5C9-6010-165A-79FF21C00A3B}"/>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60" name="Hình tự do: Hình 59">
                  <a:extLst>
                    <a:ext uri="{FF2B5EF4-FFF2-40B4-BE49-F238E27FC236}">
                      <a16:creationId xmlns:a16="http://schemas.microsoft.com/office/drawing/2014/main" id="{2C78259F-8361-5780-C232-B3B22049D37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EAC81582-3BD4-05C4-EC55-BF8B0A182C79}"/>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49" name="Đồ họa 39">
                <a:extLst>
                  <a:ext uri="{FF2B5EF4-FFF2-40B4-BE49-F238E27FC236}">
                    <a16:creationId xmlns:a16="http://schemas.microsoft.com/office/drawing/2014/main" id="{74D2B9C8-600D-265D-9280-8CBDC5E8244E}"/>
                  </a:ext>
                </a:extLst>
              </p:cNvPr>
              <p:cNvGrpSpPr/>
              <p:nvPr/>
            </p:nvGrpSpPr>
            <p:grpSpPr>
              <a:xfrm>
                <a:off x="943592" y="3177071"/>
                <a:ext cx="4557220" cy="2950513"/>
                <a:chOff x="943592" y="3177071"/>
                <a:chExt cx="4557220" cy="2950513"/>
              </a:xfrm>
              <a:solidFill>
                <a:srgbClr val="454E5F"/>
              </a:solidFill>
            </p:grpSpPr>
            <p:sp>
              <p:nvSpPr>
                <p:cNvPr id="54" name="Hình tự do: Hình 53">
                  <a:extLst>
                    <a:ext uri="{FF2B5EF4-FFF2-40B4-BE49-F238E27FC236}">
                      <a16:creationId xmlns:a16="http://schemas.microsoft.com/office/drawing/2014/main" id="{88E23675-3179-1E99-2AF4-10CFEA128623}"/>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id="{073CA063-3B1A-DC16-476F-6D4694E5469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id="{F3EDA3F2-8B23-B8CE-4480-9FA0CEB099D7}"/>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7" name="Hình tự do: Hình 56">
                  <a:extLst>
                    <a:ext uri="{FF2B5EF4-FFF2-40B4-BE49-F238E27FC236}">
                      <a16:creationId xmlns:a16="http://schemas.microsoft.com/office/drawing/2014/main" id="{F069E9F1-C3CC-813B-2110-B89C7447837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0" name="Hình tự do: Hình 49">
                <a:extLst>
                  <a:ext uri="{FF2B5EF4-FFF2-40B4-BE49-F238E27FC236}">
                    <a16:creationId xmlns:a16="http://schemas.microsoft.com/office/drawing/2014/main" id="{D840EA75-5C1B-A13D-0791-988EE2F3C729}"/>
                  </a:ext>
                </a:extLst>
              </p:cNvPr>
              <p:cNvSpPr/>
              <p:nvPr/>
            </p:nvSpPr>
            <p:spPr>
              <a:xfrm>
                <a:off x="1412111" y="3256599"/>
                <a:ext cx="3594481" cy="879027"/>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1" name="Đồ họa 39">
                <a:extLst>
                  <a:ext uri="{FF2B5EF4-FFF2-40B4-BE49-F238E27FC236}">
                    <a16:creationId xmlns:a16="http://schemas.microsoft.com/office/drawing/2014/main" id="{091D48E2-8810-769B-96BB-79D6545CB1CA}"/>
                  </a:ext>
                </a:extLst>
              </p:cNvPr>
              <p:cNvGrpSpPr/>
              <p:nvPr/>
            </p:nvGrpSpPr>
            <p:grpSpPr>
              <a:xfrm>
                <a:off x="1103848" y="4454685"/>
                <a:ext cx="4291886" cy="8823"/>
                <a:chOff x="1103848" y="4454685"/>
                <a:chExt cx="4291886" cy="8823"/>
              </a:xfrm>
              <a:solidFill>
                <a:srgbClr val="F89192"/>
              </a:solidFill>
            </p:grpSpPr>
            <p:sp>
              <p:nvSpPr>
                <p:cNvPr id="52" name="Hình tự do: Hình 51">
                  <a:extLst>
                    <a:ext uri="{FF2B5EF4-FFF2-40B4-BE49-F238E27FC236}">
                      <a16:creationId xmlns:a16="http://schemas.microsoft.com/office/drawing/2014/main" id="{1EA31A6E-6948-5A89-6F82-564901E15A8C}"/>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5A496AEA-02F5-B341-DF95-BEA1E5D1818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2" name="Hộp Văn bản 61">
              <a:extLst>
                <a:ext uri="{FF2B5EF4-FFF2-40B4-BE49-F238E27FC236}">
                  <a16:creationId xmlns:a16="http://schemas.microsoft.com/office/drawing/2014/main" id="{4B78EAD8-779E-DBAC-2C63-5CFBFE5F1783}"/>
                </a:ext>
              </a:extLst>
            </p:cNvPr>
            <p:cNvSpPr txBox="1"/>
            <p:nvPr/>
          </p:nvSpPr>
          <p:spPr>
            <a:xfrm>
              <a:off x="1398715" y="2724079"/>
              <a:ext cx="3478771" cy="954107"/>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đỉnh</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cuối</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sang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đông</a:t>
              </a:r>
              <a:endPar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65" name="Nhóm 64">
            <a:extLst>
              <a:ext uri="{FF2B5EF4-FFF2-40B4-BE49-F238E27FC236}">
                <a16:creationId xmlns:a16="http://schemas.microsoft.com/office/drawing/2014/main" id="{7CF5636F-D555-AFF4-B1F0-A222FB9ED7D0}"/>
              </a:ext>
            </a:extLst>
          </p:cNvPr>
          <p:cNvGrpSpPr/>
          <p:nvPr/>
        </p:nvGrpSpPr>
        <p:grpSpPr>
          <a:xfrm>
            <a:off x="6335512" y="1725650"/>
            <a:ext cx="5029487" cy="4110451"/>
            <a:chOff x="6351600" y="2468709"/>
            <a:chExt cx="5029487" cy="3429618"/>
          </a:xfrm>
        </p:grpSpPr>
        <p:grpSp>
          <p:nvGrpSpPr>
            <p:cNvPr id="4" name="Đồ họa 39">
              <a:extLst>
                <a:ext uri="{FF2B5EF4-FFF2-40B4-BE49-F238E27FC236}">
                  <a16:creationId xmlns:a16="http://schemas.microsoft.com/office/drawing/2014/main" id="{323C1C0E-139E-7F6C-7CD1-79AB17AC98ED}"/>
                </a:ext>
              </a:extLst>
            </p:cNvPr>
            <p:cNvGrpSpPr/>
            <p:nvPr/>
          </p:nvGrpSpPr>
          <p:grpSpPr>
            <a:xfrm>
              <a:off x="6351600" y="2468709"/>
              <a:ext cx="5029487" cy="3429618"/>
              <a:chOff x="769540" y="2979429"/>
              <a:chExt cx="5029487" cy="3429618"/>
            </a:xfrm>
          </p:grpSpPr>
          <p:sp>
            <p:nvSpPr>
              <p:cNvPr id="5" name="Hình tự do: Hình 4">
                <a:extLst>
                  <a:ext uri="{FF2B5EF4-FFF2-40B4-BE49-F238E27FC236}">
                    <a16:creationId xmlns:a16="http://schemas.microsoft.com/office/drawing/2014/main" id="{FEB8AFEF-FCDE-C63B-6D39-221DEE026D37}"/>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A50CF158-7CB1-687E-F5EE-24953E10A931}"/>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5715DF5B-B39B-C71A-B2EB-CFDC67ED0BF2}"/>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18" name="Đồ họa 39">
                <a:extLst>
                  <a:ext uri="{FF2B5EF4-FFF2-40B4-BE49-F238E27FC236}">
                    <a16:creationId xmlns:a16="http://schemas.microsoft.com/office/drawing/2014/main" id="{F7C03441-A5A4-DB3F-5AAA-18BAE9CB4AB2}"/>
                  </a:ext>
                </a:extLst>
              </p:cNvPr>
              <p:cNvGrpSpPr/>
              <p:nvPr/>
            </p:nvGrpSpPr>
            <p:grpSpPr>
              <a:xfrm>
                <a:off x="900639" y="3140498"/>
                <a:ext cx="4625454" cy="3007879"/>
                <a:chOff x="900639" y="3140498"/>
                <a:chExt cx="4625454" cy="3007879"/>
              </a:xfrm>
              <a:solidFill>
                <a:srgbClr val="AE95BC"/>
              </a:solidFill>
            </p:grpSpPr>
            <p:sp>
              <p:nvSpPr>
                <p:cNvPr id="40" name="Hình tự do: Hình 39">
                  <a:extLst>
                    <a:ext uri="{FF2B5EF4-FFF2-40B4-BE49-F238E27FC236}">
                      <a16:creationId xmlns:a16="http://schemas.microsoft.com/office/drawing/2014/main" id="{38573145-977C-D49C-7D21-FDBBFB5B0C3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1" name="Hình tự do: Hình 40">
                  <a:extLst>
                    <a:ext uri="{FF2B5EF4-FFF2-40B4-BE49-F238E27FC236}">
                      <a16:creationId xmlns:a16="http://schemas.microsoft.com/office/drawing/2014/main" id="{51EE39F8-527E-2584-6DE6-52196E1252AD}"/>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2" name="Hình tự do: Hình 41">
                  <a:extLst>
                    <a:ext uri="{FF2B5EF4-FFF2-40B4-BE49-F238E27FC236}">
                      <a16:creationId xmlns:a16="http://schemas.microsoft.com/office/drawing/2014/main" id="{9093BD8D-352B-3F13-8CB4-B84BBF5D705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43888BB6-A27F-2E9E-BB6B-4C192D5A7730}"/>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20" name="Đồ họa 39">
                <a:extLst>
                  <a:ext uri="{FF2B5EF4-FFF2-40B4-BE49-F238E27FC236}">
                    <a16:creationId xmlns:a16="http://schemas.microsoft.com/office/drawing/2014/main" id="{44711291-A168-8E7D-FFC4-353D3467742F}"/>
                  </a:ext>
                </a:extLst>
              </p:cNvPr>
              <p:cNvGrpSpPr/>
              <p:nvPr/>
            </p:nvGrpSpPr>
            <p:grpSpPr>
              <a:xfrm>
                <a:off x="943592" y="3177071"/>
                <a:ext cx="4557220" cy="2950513"/>
                <a:chOff x="943592" y="3177071"/>
                <a:chExt cx="4557220" cy="2950513"/>
              </a:xfrm>
              <a:solidFill>
                <a:srgbClr val="454E5F"/>
              </a:solidFill>
            </p:grpSpPr>
            <p:sp>
              <p:nvSpPr>
                <p:cNvPr id="36" name="Hình tự do: Hình 35">
                  <a:extLst>
                    <a:ext uri="{FF2B5EF4-FFF2-40B4-BE49-F238E27FC236}">
                      <a16:creationId xmlns:a16="http://schemas.microsoft.com/office/drawing/2014/main" id="{5C6333D2-40BE-37CD-35DB-CBA5DF234D15}"/>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id="{E7F96DB5-FA89-5DE0-78D4-76CD2DF3F783}"/>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38" name="Hình tự do: Hình 37">
                  <a:extLst>
                    <a:ext uri="{FF2B5EF4-FFF2-40B4-BE49-F238E27FC236}">
                      <a16:creationId xmlns:a16="http://schemas.microsoft.com/office/drawing/2014/main" id="{574D74A2-1C1B-5F80-0FAD-9B508CFD3118}"/>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id="{2347BE0D-0EDC-99AD-1A50-F24E27B8118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32" name="Hình tự do: Hình 31">
                <a:extLst>
                  <a:ext uri="{FF2B5EF4-FFF2-40B4-BE49-F238E27FC236}">
                    <a16:creationId xmlns:a16="http://schemas.microsoft.com/office/drawing/2014/main" id="{A44D365A-45AE-1EB6-0941-1BED3850DE8A}"/>
                  </a:ext>
                </a:extLst>
              </p:cNvPr>
              <p:cNvSpPr/>
              <p:nvPr/>
            </p:nvSpPr>
            <p:spPr>
              <a:xfrm>
                <a:off x="1529651" y="3140150"/>
                <a:ext cx="3541034" cy="932930"/>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33" name="Đồ họa 39">
                <a:extLst>
                  <a:ext uri="{FF2B5EF4-FFF2-40B4-BE49-F238E27FC236}">
                    <a16:creationId xmlns:a16="http://schemas.microsoft.com/office/drawing/2014/main" id="{79025E09-7131-0505-A90A-D8688B0C1CB0}"/>
                  </a:ext>
                </a:extLst>
              </p:cNvPr>
              <p:cNvGrpSpPr/>
              <p:nvPr/>
            </p:nvGrpSpPr>
            <p:grpSpPr>
              <a:xfrm>
                <a:off x="1103848" y="4454685"/>
                <a:ext cx="4291886" cy="8823"/>
                <a:chOff x="1103848" y="4454685"/>
                <a:chExt cx="4291886" cy="8823"/>
              </a:xfrm>
              <a:solidFill>
                <a:srgbClr val="F89192"/>
              </a:solidFill>
            </p:grpSpPr>
            <p:sp>
              <p:nvSpPr>
                <p:cNvPr id="34" name="Hình tự do: Hình 33">
                  <a:extLst>
                    <a:ext uri="{FF2B5EF4-FFF2-40B4-BE49-F238E27FC236}">
                      <a16:creationId xmlns:a16="http://schemas.microsoft.com/office/drawing/2014/main" id="{7E9CB836-3E76-4813-8D23-A06E59C17393}"/>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D592783E-F658-8B73-F745-2572CC2320B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3" name="Hộp Văn bản 62">
              <a:extLst>
                <a:ext uri="{FF2B5EF4-FFF2-40B4-BE49-F238E27FC236}">
                  <a16:creationId xmlns:a16="http://schemas.microsoft.com/office/drawing/2014/main" id="{2E194BE9-5FE6-C013-66E7-D614CE826C05}"/>
                </a:ext>
              </a:extLst>
            </p:cNvPr>
            <p:cNvSpPr txBox="1"/>
            <p:nvPr/>
          </p:nvSpPr>
          <p:spPr>
            <a:xfrm>
              <a:off x="7474773" y="2666351"/>
              <a:ext cx="2901433" cy="954107"/>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ngọn</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mùa</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hè</a:t>
              </a:r>
              <a:endPar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
        <p:nvSpPr>
          <p:cNvPr id="3" name="Hộp Văn bản 2">
            <a:extLst>
              <a:ext uri="{FF2B5EF4-FFF2-40B4-BE49-F238E27FC236}">
                <a16:creationId xmlns:a16="http://schemas.microsoft.com/office/drawing/2014/main" id="{2104C438-593D-A707-2D22-6182092A31BD}"/>
              </a:ext>
            </a:extLst>
          </p:cNvPr>
          <p:cNvSpPr txBox="1"/>
          <p:nvPr/>
        </p:nvSpPr>
        <p:spPr>
          <a:xfrm>
            <a:off x="6509564" y="3265906"/>
            <a:ext cx="4489333" cy="1815882"/>
          </a:xfrm>
          <a:prstGeom prst="rect">
            <a:avLst/>
          </a:prstGeom>
          <a:noFill/>
        </p:spPr>
        <p:txBody>
          <a:bodyPr wrap="square">
            <a:spAutoFit/>
          </a:bodyPr>
          <a:lstStyle/>
          <a:p>
            <a:pPr indent="180000" algn="just"/>
            <a:r>
              <a:rPr lang="vi-VN" sz="2800" b="1" dirty="0">
                <a:latin typeface="Cambria" panose="02040503050406030204" pitchFamily="18" charset="0"/>
                <a:ea typeface="Cambria" panose="02040503050406030204" pitchFamily="18" charset="0"/>
              </a:rPr>
              <a:t>Còn về mùa hè, trong ánh chớp sáng lóa của cơn dông, cả ngọn núi hiện ra xanh mướt. </a:t>
            </a:r>
          </a:p>
        </p:txBody>
      </p:sp>
      <p:sp>
        <p:nvSpPr>
          <p:cNvPr id="9" name="Hộp Văn bản 8">
            <a:extLst>
              <a:ext uri="{FF2B5EF4-FFF2-40B4-BE49-F238E27FC236}">
                <a16:creationId xmlns:a16="http://schemas.microsoft.com/office/drawing/2014/main" id="{3B01E5B0-0EC2-D6EF-654A-47E348AA8393}"/>
              </a:ext>
            </a:extLst>
          </p:cNvPr>
          <p:cNvSpPr txBox="1"/>
          <p:nvPr/>
        </p:nvSpPr>
        <p:spPr>
          <a:xfrm>
            <a:off x="1001006" y="3348405"/>
            <a:ext cx="4203880" cy="181588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Về cuối thu sang đông, trên đỉnh núi có mây trắng bay như tấm khăn mỏng.</a:t>
            </a:r>
            <a:endParaRPr lang="vi-VN" sz="2800" b="1" dirty="0"/>
          </a:p>
        </p:txBody>
      </p:sp>
    </p:spTree>
    <p:extLst>
      <p:ext uri="{BB962C8B-B14F-4D97-AF65-F5344CB8AC3E}">
        <p14:creationId xmlns:p14="http://schemas.microsoft.com/office/powerpoint/2010/main" val="12623690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07DDCB3E-793F-B73A-DA9E-BF1E2CE15FD6}"/>
              </a:ext>
            </a:extLst>
          </p:cNvPr>
          <p:cNvGrpSpPr/>
          <p:nvPr/>
        </p:nvGrpSpPr>
        <p:grpSpPr>
          <a:xfrm>
            <a:off x="391312" y="634851"/>
            <a:ext cx="10876128" cy="1158538"/>
            <a:chOff x="391312" y="634851"/>
            <a:chExt cx="10876128" cy="1158538"/>
          </a:xfrm>
        </p:grpSpPr>
        <p:grpSp>
          <p:nvGrpSpPr>
            <p:cNvPr id="16" name="Nhóm 15">
              <a:extLst>
                <a:ext uri="{FF2B5EF4-FFF2-40B4-BE49-F238E27FC236}">
                  <a16:creationId xmlns:a16="http://schemas.microsoft.com/office/drawing/2014/main" id="{56521FA6-9D12-FE73-1DF0-C276B0409D81}"/>
                </a:ext>
              </a:extLst>
            </p:cNvPr>
            <p:cNvGrpSpPr/>
            <p:nvPr/>
          </p:nvGrpSpPr>
          <p:grpSpPr>
            <a:xfrm>
              <a:off x="391312" y="634851"/>
              <a:ext cx="10876128" cy="1158538"/>
              <a:chOff x="391312" y="634851"/>
              <a:chExt cx="10876128" cy="1158538"/>
            </a:xfrm>
          </p:grpSpPr>
          <p:grpSp>
            <p:nvGrpSpPr>
              <p:cNvPr id="19" name="Nhóm 18">
                <a:extLst>
                  <a:ext uri="{FF2B5EF4-FFF2-40B4-BE49-F238E27FC236}">
                    <a16:creationId xmlns:a16="http://schemas.microsoft.com/office/drawing/2014/main" id="{90ABC9C7-A2B3-41FA-AED0-802030BA25C5}"/>
                  </a:ext>
                </a:extLst>
              </p:cNvPr>
              <p:cNvGrpSpPr/>
              <p:nvPr/>
            </p:nvGrpSpPr>
            <p:grpSpPr>
              <a:xfrm>
                <a:off x="896620" y="634851"/>
                <a:ext cx="10370820" cy="1158538"/>
                <a:chOff x="873760" y="434856"/>
                <a:chExt cx="10370820" cy="1158538"/>
              </a:xfrm>
            </p:grpSpPr>
            <p:sp>
              <p:nvSpPr>
                <p:cNvPr id="21" name="Hình chữ nhật: Góc Tròn 20">
                  <a:extLst>
                    <a:ext uri="{FF2B5EF4-FFF2-40B4-BE49-F238E27FC236}">
                      <a16:creationId xmlns:a16="http://schemas.microsoft.com/office/drawing/2014/main" id="{1719DAE0-10AA-5D9F-80FE-F0D61D5E1AA4}"/>
                    </a:ext>
                  </a:extLst>
                </p:cNvPr>
                <p:cNvSpPr/>
                <p:nvPr/>
              </p:nvSpPr>
              <p:spPr>
                <a:xfrm>
                  <a:off x="975360" y="497840"/>
                  <a:ext cx="1026922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Hình chữ nhật: Góc Tròn 21">
                  <a:extLst>
                    <a:ext uri="{FF2B5EF4-FFF2-40B4-BE49-F238E27FC236}">
                      <a16:creationId xmlns:a16="http://schemas.microsoft.com/office/drawing/2014/main" id="{F62676EE-F38A-B997-FCF1-080DB2462912}"/>
                    </a:ext>
                  </a:extLst>
                </p:cNvPr>
                <p:cNvSpPr/>
                <p:nvPr/>
              </p:nvSpPr>
              <p:spPr>
                <a:xfrm>
                  <a:off x="873760" y="434856"/>
                  <a:ext cx="1026922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8" name="Đồ họa 17">
                <a:extLst>
                  <a:ext uri="{FF2B5EF4-FFF2-40B4-BE49-F238E27FC236}">
                    <a16:creationId xmlns:a16="http://schemas.microsoft.com/office/drawing/2014/main" id="{0A851F6B-7C0C-6B2C-A83C-9A844F2963B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3" name="Hộp Văn bản 2">
              <a:extLst>
                <a:ext uri="{FF2B5EF4-FFF2-40B4-BE49-F238E27FC236}">
                  <a16:creationId xmlns:a16="http://schemas.microsoft.com/office/drawing/2014/main" id="{E7D87CD7-7E24-C55D-C648-5229D5F93D22}"/>
                </a:ext>
              </a:extLst>
            </p:cNvPr>
            <p:cNvSpPr txBox="1"/>
            <p:nvPr/>
          </p:nvSpPr>
          <p:spPr>
            <a:xfrm>
              <a:off x="1237234" y="653187"/>
              <a:ext cx="9928606"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tiếng</a:t>
              </a:r>
              <a:r>
                <a:rPr lang="en-US" sz="3200" b="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xanh</a:t>
              </a:r>
              <a:r>
                <a:rPr lang="en-US" sz="3200" b="1" i="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hợp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cxnSp>
        <p:nvCxnSpPr>
          <p:cNvPr id="12" name="Đường kết nối Mũi tên Thẳng 11">
            <a:extLst>
              <a:ext uri="{FF2B5EF4-FFF2-40B4-BE49-F238E27FC236}">
                <a16:creationId xmlns:a16="http://schemas.microsoft.com/office/drawing/2014/main" id="{7D4342F1-C33B-EED7-55E1-1F5F07007629}"/>
              </a:ext>
            </a:extLst>
          </p:cNvPr>
          <p:cNvCxnSpPr>
            <a:cxnSpLocks/>
            <a:endCxn id="11" idx="1"/>
          </p:cNvCxnSpPr>
          <p:nvPr/>
        </p:nvCxnSpPr>
        <p:spPr>
          <a:xfrm>
            <a:off x="4990124" y="2778676"/>
            <a:ext cx="2524342" cy="988030"/>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6DAC0D61-3750-7C9C-FFC6-A736D2862313}"/>
              </a:ext>
            </a:extLst>
          </p:cNvPr>
          <p:cNvCxnSpPr>
            <a:cxnSpLocks/>
            <a:endCxn id="17" idx="1"/>
          </p:cNvCxnSpPr>
          <p:nvPr/>
        </p:nvCxnSpPr>
        <p:spPr>
          <a:xfrm>
            <a:off x="5088343" y="3847917"/>
            <a:ext cx="2426123" cy="1501203"/>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DD51E102-05B9-4C27-EA02-5A44D2D59298}"/>
              </a:ext>
            </a:extLst>
          </p:cNvPr>
          <p:cNvCxnSpPr>
            <a:cxnSpLocks/>
          </p:cNvCxnSpPr>
          <p:nvPr/>
        </p:nvCxnSpPr>
        <p:spPr>
          <a:xfrm flipV="1">
            <a:off x="5152305" y="3024211"/>
            <a:ext cx="2388130" cy="1659309"/>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Hình chữ nhật 1">
            <a:extLst>
              <a:ext uri="{FF2B5EF4-FFF2-40B4-BE49-F238E27FC236}">
                <a16:creationId xmlns:a16="http://schemas.microsoft.com/office/drawing/2014/main" id="{C8600F4A-8A6B-4B0E-0C75-DEB0C077B14A}"/>
              </a:ext>
            </a:extLst>
          </p:cNvPr>
          <p:cNvSpPr/>
          <p:nvPr/>
        </p:nvSpPr>
        <p:spPr>
          <a:xfrm>
            <a:off x="1487604" y="2719253"/>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bóng</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núi</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7" name="Hình chữ nhật 6">
            <a:extLst>
              <a:ext uri="{FF2B5EF4-FFF2-40B4-BE49-F238E27FC236}">
                <a16:creationId xmlns:a16="http://schemas.microsoft.com/office/drawing/2014/main" id="{421C4C43-0E33-141B-9D34-749475ECFD09}"/>
              </a:ext>
            </a:extLst>
          </p:cNvPr>
          <p:cNvSpPr/>
          <p:nvPr/>
        </p:nvSpPr>
        <p:spPr>
          <a:xfrm>
            <a:off x="1487604" y="3510460"/>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ngọn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núi</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8" name="Hình chữ nhật 7">
            <a:extLst>
              <a:ext uri="{FF2B5EF4-FFF2-40B4-BE49-F238E27FC236}">
                <a16:creationId xmlns:a16="http://schemas.microsoft.com/office/drawing/2014/main" id="{C5AC3EB0-7501-78A1-706E-F1AB08537D00}"/>
              </a:ext>
            </a:extLst>
          </p:cNvPr>
          <p:cNvSpPr/>
          <p:nvPr/>
        </p:nvSpPr>
        <p:spPr>
          <a:xfrm>
            <a:off x="1487604" y="4301667"/>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lá</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bạch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đàn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lá</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tre</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ình chữ nhật 8">
            <a:extLst>
              <a:ext uri="{FF2B5EF4-FFF2-40B4-BE49-F238E27FC236}">
                <a16:creationId xmlns:a16="http://schemas.microsoft.com/office/drawing/2014/main" id="{AF54DE0D-6BE3-B12B-897C-32EA9673B2DA}"/>
              </a:ext>
            </a:extLst>
          </p:cNvPr>
          <p:cNvSpPr/>
          <p:nvPr/>
        </p:nvSpPr>
        <p:spPr>
          <a:xfrm>
            <a:off x="1487604" y="5092874"/>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vườn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chè</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vườn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sắn</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0" name="Hình chữ nhật 9">
            <a:extLst>
              <a:ext uri="{FF2B5EF4-FFF2-40B4-BE49-F238E27FC236}">
                <a16:creationId xmlns:a16="http://schemas.microsoft.com/office/drawing/2014/main" id="{DE1C40C5-48E7-4AF4-579E-08E06C9CCBAF}"/>
              </a:ext>
            </a:extLst>
          </p:cNvPr>
          <p:cNvSpPr/>
          <p:nvPr/>
        </p:nvSpPr>
        <p:spPr>
          <a:xfrm>
            <a:off x="7514466" y="2719253"/>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tươi</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ình chữ nhật 10">
            <a:extLst>
              <a:ext uri="{FF2B5EF4-FFF2-40B4-BE49-F238E27FC236}">
                <a16:creationId xmlns:a16="http://schemas.microsoft.com/office/drawing/2014/main" id="{745CD019-C9B1-2B17-456D-66F2DEF9D611}"/>
              </a:ext>
            </a:extLst>
          </p:cNvPr>
          <p:cNvSpPr/>
          <p:nvPr/>
        </p:nvSpPr>
        <p:spPr>
          <a:xfrm>
            <a:off x="7514466" y="3504409"/>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thẫm</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4" name="Hình chữ nhật 13">
            <a:extLst>
              <a:ext uri="{FF2B5EF4-FFF2-40B4-BE49-F238E27FC236}">
                <a16:creationId xmlns:a16="http://schemas.microsoft.com/office/drawing/2014/main" id="{09773741-C3BD-BAED-0C1B-B19534BDA665}"/>
              </a:ext>
            </a:extLst>
          </p:cNvPr>
          <p:cNvSpPr/>
          <p:nvPr/>
        </p:nvSpPr>
        <p:spPr>
          <a:xfrm>
            <a:off x="7514466" y="4301667"/>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tốt</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ình chữ nhật 16">
            <a:extLst>
              <a:ext uri="{FF2B5EF4-FFF2-40B4-BE49-F238E27FC236}">
                <a16:creationId xmlns:a16="http://schemas.microsoft.com/office/drawing/2014/main" id="{F85129A6-3BDB-58C8-55C9-A6E514B6785E}"/>
              </a:ext>
            </a:extLst>
          </p:cNvPr>
          <p:cNvSpPr/>
          <p:nvPr/>
        </p:nvSpPr>
        <p:spPr>
          <a:xfrm>
            <a:off x="7514466" y="5086823"/>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mướt</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cxnSp>
        <p:nvCxnSpPr>
          <p:cNvPr id="26" name="Đường kết nối Mũi tên Thẳng 25">
            <a:extLst>
              <a:ext uri="{FF2B5EF4-FFF2-40B4-BE49-F238E27FC236}">
                <a16:creationId xmlns:a16="http://schemas.microsoft.com/office/drawing/2014/main" id="{33C2B9A7-8CEC-1FD7-0BB4-BFF108CECB0A}"/>
              </a:ext>
            </a:extLst>
          </p:cNvPr>
          <p:cNvCxnSpPr>
            <a:cxnSpLocks/>
            <a:endCxn id="14" idx="1"/>
          </p:cNvCxnSpPr>
          <p:nvPr/>
        </p:nvCxnSpPr>
        <p:spPr>
          <a:xfrm flipV="1">
            <a:off x="5190298" y="4563964"/>
            <a:ext cx="2324168" cy="864208"/>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1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4"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40332978-72A7-C5E2-1786-6C8BC5A8FC31}"/>
              </a:ext>
            </a:extLst>
          </p:cNvPr>
          <p:cNvGrpSpPr/>
          <p:nvPr/>
        </p:nvGrpSpPr>
        <p:grpSpPr>
          <a:xfrm>
            <a:off x="2110868" y="2367569"/>
            <a:ext cx="7970263" cy="4096324"/>
            <a:chOff x="757092" y="2776768"/>
            <a:chExt cx="5420188" cy="3156673"/>
          </a:xfrm>
        </p:grpSpPr>
        <p:grpSp>
          <p:nvGrpSpPr>
            <p:cNvPr id="20" name="Đồ họa 6">
              <a:extLst>
                <a:ext uri="{FF2B5EF4-FFF2-40B4-BE49-F238E27FC236}">
                  <a16:creationId xmlns:a16="http://schemas.microsoft.com/office/drawing/2014/main" id="{55026DF7-0900-1E83-952A-920045C9F0C5}"/>
                </a:ext>
              </a:extLst>
            </p:cNvPr>
            <p:cNvGrpSpPr/>
            <p:nvPr/>
          </p:nvGrpSpPr>
          <p:grpSpPr>
            <a:xfrm>
              <a:off x="757092" y="2776768"/>
              <a:ext cx="5420188" cy="3156673"/>
              <a:chOff x="757092" y="2112769"/>
              <a:chExt cx="3663459" cy="2958188"/>
            </a:xfrm>
          </p:grpSpPr>
          <p:sp>
            <p:nvSpPr>
              <p:cNvPr id="22" name="Hình tự do: Hình 21">
                <a:extLst>
                  <a:ext uri="{FF2B5EF4-FFF2-40B4-BE49-F238E27FC236}">
                    <a16:creationId xmlns:a16="http://schemas.microsoft.com/office/drawing/2014/main" id="{D8E0A368-3959-81C9-18D0-8C9121569DC8}"/>
                  </a:ext>
                </a:extLst>
              </p:cNvPr>
              <p:cNvSpPr/>
              <p:nvPr/>
            </p:nvSpPr>
            <p:spPr>
              <a:xfrm>
                <a:off x="965834" y="2403005"/>
                <a:ext cx="3454717" cy="2667952"/>
              </a:xfrm>
              <a:custGeom>
                <a:avLst/>
                <a:gdLst>
                  <a:gd name="connsiteX0" fmla="*/ 3454718 w 3454717"/>
                  <a:gd name="connsiteY0" fmla="*/ 6667 h 2667952"/>
                  <a:gd name="connsiteX1" fmla="*/ 3439478 w 3454717"/>
                  <a:gd name="connsiteY1" fmla="*/ 2556510 h 2667952"/>
                  <a:gd name="connsiteX2" fmla="*/ 3439478 w 3454717"/>
                  <a:gd name="connsiteY2" fmla="*/ 2626995 h 2667952"/>
                  <a:gd name="connsiteX3" fmla="*/ 3429953 w 3454717"/>
                  <a:gd name="connsiteY3" fmla="*/ 2659380 h 2667952"/>
                  <a:gd name="connsiteX4" fmla="*/ 3397568 w 3454717"/>
                  <a:gd name="connsiteY4" fmla="*/ 2667953 h 2667952"/>
                  <a:gd name="connsiteX5" fmla="*/ 63818 w 3454717"/>
                  <a:gd name="connsiteY5" fmla="*/ 2663190 h 2667952"/>
                  <a:gd name="connsiteX6" fmla="*/ 10478 w 3454717"/>
                  <a:gd name="connsiteY6" fmla="*/ 2647950 h 2667952"/>
                  <a:gd name="connsiteX7" fmla="*/ 0 w 3454717"/>
                  <a:gd name="connsiteY7" fmla="*/ 2603183 h 2667952"/>
                  <a:gd name="connsiteX8" fmla="*/ 953 w 3454717"/>
                  <a:gd name="connsiteY8" fmla="*/ 1655445 h 2667952"/>
                  <a:gd name="connsiteX9" fmla="*/ 6668 w 3454717"/>
                  <a:gd name="connsiteY9" fmla="*/ 630555 h 2667952"/>
                  <a:gd name="connsiteX10" fmla="*/ 11430 w 3454717"/>
                  <a:gd name="connsiteY10" fmla="*/ 118110 h 2667952"/>
                  <a:gd name="connsiteX11" fmla="*/ 20955 w 3454717"/>
                  <a:gd name="connsiteY11" fmla="*/ 16192 h 2667952"/>
                  <a:gd name="connsiteX12" fmla="*/ 127635 w 3454717"/>
                  <a:gd name="connsiteY12" fmla="*/ 10478 h 2667952"/>
                  <a:gd name="connsiteX13" fmla="*/ 383858 w 3454717"/>
                  <a:gd name="connsiteY13" fmla="*/ 7620 h 2667952"/>
                  <a:gd name="connsiteX14" fmla="*/ 1409700 w 3454717"/>
                  <a:gd name="connsiteY14" fmla="*/ 953 h 2667952"/>
                  <a:gd name="connsiteX15" fmla="*/ 2435543 w 3454717"/>
                  <a:gd name="connsiteY15" fmla="*/ 0 h 2667952"/>
                  <a:gd name="connsiteX16" fmla="*/ 3454718 w 3454717"/>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952">
                    <a:moveTo>
                      <a:pt x="3454718" y="6667"/>
                    </a:moveTo>
                    <a:cubicBezTo>
                      <a:pt x="3449955" y="856298"/>
                      <a:pt x="3444240" y="1705928"/>
                      <a:pt x="3439478" y="2556510"/>
                    </a:cubicBezTo>
                    <a:cubicBezTo>
                      <a:pt x="3439478" y="2580323"/>
                      <a:pt x="3439478" y="2603183"/>
                      <a:pt x="3439478" y="2626995"/>
                    </a:cubicBezTo>
                    <a:cubicBezTo>
                      <a:pt x="3439478" y="2638425"/>
                      <a:pt x="3438525" y="2651760"/>
                      <a:pt x="3429953" y="2659380"/>
                    </a:cubicBezTo>
                    <a:cubicBezTo>
                      <a:pt x="3421380" y="2667000"/>
                      <a:pt x="3408998" y="2667953"/>
                      <a:pt x="3397568" y="2667953"/>
                    </a:cubicBezTo>
                    <a:cubicBezTo>
                      <a:pt x="2286000" y="2666048"/>
                      <a:pt x="1174433" y="2665095"/>
                      <a:pt x="63818" y="2663190"/>
                    </a:cubicBezTo>
                    <a:cubicBezTo>
                      <a:pt x="44768" y="2663190"/>
                      <a:pt x="22860" y="2662238"/>
                      <a:pt x="10478" y="2647950"/>
                    </a:cubicBezTo>
                    <a:cubicBezTo>
                      <a:pt x="0" y="2636520"/>
                      <a:pt x="0" y="2619375"/>
                      <a:pt x="0" y="2603183"/>
                    </a:cubicBezTo>
                    <a:cubicBezTo>
                      <a:pt x="0" y="2286953"/>
                      <a:pt x="0" y="1971675"/>
                      <a:pt x="953" y="1655445"/>
                    </a:cubicBezTo>
                    <a:cubicBezTo>
                      <a:pt x="1905" y="1313498"/>
                      <a:pt x="3810" y="972502"/>
                      <a:pt x="6668" y="630555"/>
                    </a:cubicBezTo>
                    <a:cubicBezTo>
                      <a:pt x="7620" y="460058"/>
                      <a:pt x="9525" y="289560"/>
                      <a:pt x="11430" y="118110"/>
                    </a:cubicBezTo>
                    <a:cubicBezTo>
                      <a:pt x="11430" y="94298"/>
                      <a:pt x="0" y="32385"/>
                      <a:pt x="20955" y="16192"/>
                    </a:cubicBezTo>
                    <a:cubicBezTo>
                      <a:pt x="41910" y="0"/>
                      <a:pt x="101917" y="11430"/>
                      <a:pt x="127635" y="10478"/>
                    </a:cubicBezTo>
                    <a:cubicBezTo>
                      <a:pt x="213360" y="9525"/>
                      <a:pt x="298133" y="8572"/>
                      <a:pt x="383858" y="7620"/>
                    </a:cubicBezTo>
                    <a:cubicBezTo>
                      <a:pt x="725805" y="4763"/>
                      <a:pt x="1067753" y="1905"/>
                      <a:pt x="1409700" y="953"/>
                    </a:cubicBezTo>
                    <a:cubicBezTo>
                      <a:pt x="1751648" y="0"/>
                      <a:pt x="2093595" y="0"/>
                      <a:pt x="2435543" y="0"/>
                    </a:cubicBezTo>
                    <a:cubicBezTo>
                      <a:pt x="2519363" y="1905"/>
                      <a:pt x="3454718" y="4763"/>
                      <a:pt x="3454718" y="6667"/>
                    </a:cubicBezTo>
                    <a:close/>
                  </a:path>
                </a:pathLst>
              </a:custGeom>
              <a:solidFill>
                <a:srgbClr val="CCCCCC"/>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E1C250D7-9325-3B01-D5AE-2951D5DA8121}"/>
                  </a:ext>
                </a:extLst>
              </p:cNvPr>
              <p:cNvSpPr/>
              <p:nvPr/>
            </p:nvSpPr>
            <p:spPr>
              <a:xfrm>
                <a:off x="832490" y="2112769"/>
                <a:ext cx="3454717" cy="2667000"/>
              </a:xfrm>
              <a:custGeom>
                <a:avLst/>
                <a:gdLst>
                  <a:gd name="connsiteX0" fmla="*/ 3454718 w 3454717"/>
                  <a:gd name="connsiteY0" fmla="*/ 5715 h 2667000"/>
                  <a:gd name="connsiteX1" fmla="*/ 3439478 w 3454717"/>
                  <a:gd name="connsiteY1" fmla="*/ 2555558 h 2667000"/>
                  <a:gd name="connsiteX2" fmla="*/ 3439478 w 3454717"/>
                  <a:gd name="connsiteY2" fmla="*/ 2626043 h 2667000"/>
                  <a:gd name="connsiteX3" fmla="*/ 3429953 w 3454717"/>
                  <a:gd name="connsiteY3" fmla="*/ 2658428 h 2667000"/>
                  <a:gd name="connsiteX4" fmla="*/ 3397568 w 3454717"/>
                  <a:gd name="connsiteY4" fmla="*/ 2667000 h 2667000"/>
                  <a:gd name="connsiteX5" fmla="*/ 63818 w 3454717"/>
                  <a:gd name="connsiteY5" fmla="*/ 2662238 h 2667000"/>
                  <a:gd name="connsiteX6" fmla="*/ 10477 w 3454717"/>
                  <a:gd name="connsiteY6" fmla="*/ 2646998 h 2667000"/>
                  <a:gd name="connsiteX7" fmla="*/ 0 w 3454717"/>
                  <a:gd name="connsiteY7" fmla="*/ 2602230 h 2667000"/>
                  <a:gd name="connsiteX8" fmla="*/ 952 w 3454717"/>
                  <a:gd name="connsiteY8" fmla="*/ 1654493 h 2667000"/>
                  <a:gd name="connsiteX9" fmla="*/ 6667 w 3454717"/>
                  <a:gd name="connsiteY9" fmla="*/ 629603 h 2667000"/>
                  <a:gd name="connsiteX10" fmla="*/ 11430 w 3454717"/>
                  <a:gd name="connsiteY10" fmla="*/ 117158 h 2667000"/>
                  <a:gd name="connsiteX11" fmla="*/ 20955 w 3454717"/>
                  <a:gd name="connsiteY11" fmla="*/ 15240 h 2667000"/>
                  <a:gd name="connsiteX12" fmla="*/ 127635 w 3454717"/>
                  <a:gd name="connsiteY12" fmla="*/ 9525 h 2667000"/>
                  <a:gd name="connsiteX13" fmla="*/ 383857 w 3454717"/>
                  <a:gd name="connsiteY13" fmla="*/ 6668 h 2667000"/>
                  <a:gd name="connsiteX14" fmla="*/ 1409700 w 3454717"/>
                  <a:gd name="connsiteY14" fmla="*/ 0 h 2667000"/>
                  <a:gd name="connsiteX15" fmla="*/ 2433638 w 3454717"/>
                  <a:gd name="connsiteY15" fmla="*/ 953 h 2667000"/>
                  <a:gd name="connsiteX16" fmla="*/ 3454718 w 3454717"/>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000">
                    <a:moveTo>
                      <a:pt x="3454718" y="5715"/>
                    </a:moveTo>
                    <a:cubicBezTo>
                      <a:pt x="3449955" y="855345"/>
                      <a:pt x="3444240" y="1704975"/>
                      <a:pt x="3439478" y="2555558"/>
                    </a:cubicBezTo>
                    <a:cubicBezTo>
                      <a:pt x="3439478" y="2579370"/>
                      <a:pt x="3439478" y="2602230"/>
                      <a:pt x="3439478" y="2626043"/>
                    </a:cubicBezTo>
                    <a:cubicBezTo>
                      <a:pt x="3439478" y="2637473"/>
                      <a:pt x="3438525" y="2650808"/>
                      <a:pt x="3429953" y="2658428"/>
                    </a:cubicBezTo>
                    <a:cubicBezTo>
                      <a:pt x="3421380" y="2666048"/>
                      <a:pt x="3408998" y="2667000"/>
                      <a:pt x="3397568" y="2667000"/>
                    </a:cubicBezTo>
                    <a:cubicBezTo>
                      <a:pt x="2286000" y="2665095"/>
                      <a:pt x="1174433" y="2664143"/>
                      <a:pt x="63818" y="2662238"/>
                    </a:cubicBezTo>
                    <a:cubicBezTo>
                      <a:pt x="44768" y="2662238"/>
                      <a:pt x="22860" y="2661285"/>
                      <a:pt x="10477" y="2646998"/>
                    </a:cubicBezTo>
                    <a:cubicBezTo>
                      <a:pt x="0" y="2635568"/>
                      <a:pt x="0" y="2618423"/>
                      <a:pt x="0" y="2602230"/>
                    </a:cubicBezTo>
                    <a:cubicBezTo>
                      <a:pt x="0" y="2286000"/>
                      <a:pt x="0" y="1970723"/>
                      <a:pt x="952" y="1654493"/>
                    </a:cubicBezTo>
                    <a:cubicBezTo>
                      <a:pt x="1905" y="1312545"/>
                      <a:pt x="3810" y="971550"/>
                      <a:pt x="6667" y="629603"/>
                    </a:cubicBezTo>
                    <a:cubicBezTo>
                      <a:pt x="7620" y="459105"/>
                      <a:pt x="9525" y="288608"/>
                      <a:pt x="11430" y="117158"/>
                    </a:cubicBezTo>
                    <a:cubicBezTo>
                      <a:pt x="11430" y="93345"/>
                      <a:pt x="0" y="31433"/>
                      <a:pt x="20955" y="15240"/>
                    </a:cubicBezTo>
                    <a:cubicBezTo>
                      <a:pt x="41910" y="-953"/>
                      <a:pt x="101918" y="10478"/>
                      <a:pt x="127635" y="9525"/>
                    </a:cubicBezTo>
                    <a:cubicBezTo>
                      <a:pt x="213360" y="8573"/>
                      <a:pt x="298132" y="7620"/>
                      <a:pt x="383857" y="6668"/>
                    </a:cubicBezTo>
                    <a:cubicBezTo>
                      <a:pt x="725805" y="3810"/>
                      <a:pt x="1067753" y="953"/>
                      <a:pt x="1409700" y="0"/>
                    </a:cubicBezTo>
                    <a:cubicBezTo>
                      <a:pt x="1750695" y="0"/>
                      <a:pt x="2091690" y="0"/>
                      <a:pt x="2433638" y="953"/>
                    </a:cubicBezTo>
                    <a:cubicBezTo>
                      <a:pt x="2519363" y="953"/>
                      <a:pt x="3454718" y="3810"/>
                      <a:pt x="3454718" y="5715"/>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63B0D653-7C4D-1C06-4598-736DEB0F7FF6}"/>
                  </a:ext>
                </a:extLst>
              </p:cNvPr>
              <p:cNvSpPr/>
              <p:nvPr/>
            </p:nvSpPr>
            <p:spPr>
              <a:xfrm>
                <a:off x="757092" y="2173691"/>
                <a:ext cx="3559643" cy="2664856"/>
              </a:xfrm>
              <a:custGeom>
                <a:avLst/>
                <a:gdLst>
                  <a:gd name="connsiteX0" fmla="*/ 2541414 w 3559643"/>
                  <a:gd name="connsiteY0" fmla="*/ 714 h 2664856"/>
                  <a:gd name="connsiteX1" fmla="*/ 1516524 w 3559643"/>
                  <a:gd name="connsiteY1" fmla="*/ 714 h 2664856"/>
                  <a:gd name="connsiteX2" fmla="*/ 490682 w 3559643"/>
                  <a:gd name="connsiteY2" fmla="*/ 7382 h 2664856"/>
                  <a:gd name="connsiteX3" fmla="*/ 234459 w 3559643"/>
                  <a:gd name="connsiteY3" fmla="*/ 9287 h 2664856"/>
                  <a:gd name="connsiteX4" fmla="*/ 127779 w 3559643"/>
                  <a:gd name="connsiteY4" fmla="*/ 15002 h 2664856"/>
                  <a:gd name="connsiteX5" fmla="*/ 118254 w 3559643"/>
                  <a:gd name="connsiteY5" fmla="*/ 116919 h 2664856"/>
                  <a:gd name="connsiteX6" fmla="*/ 117302 w 3559643"/>
                  <a:gd name="connsiteY6" fmla="*/ 219789 h 2664856"/>
                  <a:gd name="connsiteX7" fmla="*/ 73487 w 3559643"/>
                  <a:gd name="connsiteY7" fmla="*/ 239792 h 2664856"/>
                  <a:gd name="connsiteX8" fmla="*/ 29672 w 3559643"/>
                  <a:gd name="connsiteY8" fmla="*/ 341709 h 2664856"/>
                  <a:gd name="connsiteX9" fmla="*/ 113492 w 3559643"/>
                  <a:gd name="connsiteY9" fmla="*/ 401717 h 2664856"/>
                  <a:gd name="connsiteX10" fmla="*/ 115397 w 3559643"/>
                  <a:gd name="connsiteY10" fmla="*/ 401717 h 2664856"/>
                  <a:gd name="connsiteX11" fmla="*/ 113492 w 3559643"/>
                  <a:gd name="connsiteY11" fmla="*/ 623649 h 2664856"/>
                  <a:gd name="connsiteX12" fmla="*/ 59199 w 3559643"/>
                  <a:gd name="connsiteY12" fmla="*/ 639842 h 2664856"/>
                  <a:gd name="connsiteX13" fmla="*/ 6812 w 3559643"/>
                  <a:gd name="connsiteY13" fmla="*/ 739854 h 2664856"/>
                  <a:gd name="connsiteX14" fmla="*/ 111587 w 3559643"/>
                  <a:gd name="connsiteY14" fmla="*/ 791289 h 2664856"/>
                  <a:gd name="connsiteX15" fmla="*/ 109682 w 3559643"/>
                  <a:gd name="connsiteY15" fmla="*/ 1096089 h 2664856"/>
                  <a:gd name="connsiteX16" fmla="*/ 73487 w 3559643"/>
                  <a:gd name="connsiteY16" fmla="*/ 1106567 h 2664856"/>
                  <a:gd name="connsiteX17" fmla="*/ 14432 w 3559643"/>
                  <a:gd name="connsiteY17" fmla="*/ 1182767 h 2664856"/>
                  <a:gd name="connsiteX18" fmla="*/ 58247 w 3559643"/>
                  <a:gd name="connsiteY18" fmla="*/ 1214199 h 2664856"/>
                  <a:gd name="connsiteX19" fmla="*/ 107777 w 3559643"/>
                  <a:gd name="connsiteY19" fmla="*/ 1222772 h 2664856"/>
                  <a:gd name="connsiteX20" fmla="*/ 106824 w 3559643"/>
                  <a:gd name="connsiteY20" fmla="*/ 1494234 h 2664856"/>
                  <a:gd name="connsiteX21" fmla="*/ 64914 w 3559643"/>
                  <a:gd name="connsiteY21" fmla="*/ 1498997 h 2664856"/>
                  <a:gd name="connsiteX22" fmla="*/ 3002 w 3559643"/>
                  <a:gd name="connsiteY22" fmla="*/ 1575197 h 2664856"/>
                  <a:gd name="connsiteX23" fmla="*/ 93489 w 3559643"/>
                  <a:gd name="connsiteY23" fmla="*/ 1636157 h 2664856"/>
                  <a:gd name="connsiteX24" fmla="*/ 105872 w 3559643"/>
                  <a:gd name="connsiteY24" fmla="*/ 1635204 h 2664856"/>
                  <a:gd name="connsiteX25" fmla="*/ 105872 w 3559643"/>
                  <a:gd name="connsiteY25" fmla="*/ 1653302 h 2664856"/>
                  <a:gd name="connsiteX26" fmla="*/ 104919 w 3559643"/>
                  <a:gd name="connsiteY26" fmla="*/ 2084784 h 2664856"/>
                  <a:gd name="connsiteX27" fmla="*/ 56342 w 3559643"/>
                  <a:gd name="connsiteY27" fmla="*/ 2097167 h 2664856"/>
                  <a:gd name="connsiteX28" fmla="*/ 20147 w 3559643"/>
                  <a:gd name="connsiteY28" fmla="*/ 2186702 h 2664856"/>
                  <a:gd name="connsiteX29" fmla="*/ 104919 w 3559643"/>
                  <a:gd name="connsiteY29" fmla="*/ 2249567 h 2664856"/>
                  <a:gd name="connsiteX30" fmla="*/ 104919 w 3559643"/>
                  <a:gd name="connsiteY30" fmla="*/ 2600087 h 2664856"/>
                  <a:gd name="connsiteX31" fmla="*/ 115397 w 3559643"/>
                  <a:gd name="connsiteY31" fmla="*/ 2644855 h 2664856"/>
                  <a:gd name="connsiteX32" fmla="*/ 168737 w 3559643"/>
                  <a:gd name="connsiteY32" fmla="*/ 2660094 h 2664856"/>
                  <a:gd name="connsiteX33" fmla="*/ 3502487 w 3559643"/>
                  <a:gd name="connsiteY33" fmla="*/ 2664857 h 2664856"/>
                  <a:gd name="connsiteX34" fmla="*/ 3534872 w 3559643"/>
                  <a:gd name="connsiteY34" fmla="*/ 2656284 h 2664856"/>
                  <a:gd name="connsiteX35" fmla="*/ 3544397 w 3559643"/>
                  <a:gd name="connsiteY35" fmla="*/ 2623899 h 2664856"/>
                  <a:gd name="connsiteX36" fmla="*/ 3544397 w 3559643"/>
                  <a:gd name="connsiteY36" fmla="*/ 2553415 h 2664856"/>
                  <a:gd name="connsiteX37" fmla="*/ 3559637 w 3559643"/>
                  <a:gd name="connsiteY37" fmla="*/ 3572 h 2664856"/>
                  <a:gd name="connsiteX38" fmla="*/ 2541414 w 3559643"/>
                  <a:gd name="connsiteY38" fmla="*/ 714 h 2664856"/>
                  <a:gd name="connsiteX39" fmla="*/ 90632 w 3559643"/>
                  <a:gd name="connsiteY39" fmla="*/ 2189559 h 2664856"/>
                  <a:gd name="connsiteX40" fmla="*/ 63009 w 3559643"/>
                  <a:gd name="connsiteY40" fmla="*/ 2164795 h 2664856"/>
                  <a:gd name="connsiteX41" fmla="*/ 96347 w 3559643"/>
                  <a:gd name="connsiteY41" fmla="*/ 2132409 h 2664856"/>
                  <a:gd name="connsiteX42" fmla="*/ 107777 w 3559643"/>
                  <a:gd name="connsiteY42" fmla="*/ 2130504 h 2664856"/>
                  <a:gd name="connsiteX43" fmla="*/ 107777 w 3559643"/>
                  <a:gd name="connsiteY43" fmla="*/ 2199084 h 2664856"/>
                  <a:gd name="connsiteX44" fmla="*/ 90632 w 3559643"/>
                  <a:gd name="connsiteY44" fmla="*/ 2189559 h 2664856"/>
                  <a:gd name="connsiteX45" fmla="*/ 108729 w 3559643"/>
                  <a:gd name="connsiteY45" fmla="*/ 1591389 h 2664856"/>
                  <a:gd name="connsiteX46" fmla="*/ 108729 w 3559643"/>
                  <a:gd name="connsiteY46" fmla="*/ 1591389 h 2664856"/>
                  <a:gd name="connsiteX47" fmla="*/ 70629 w 3559643"/>
                  <a:gd name="connsiteY47" fmla="*/ 1578054 h 2664856"/>
                  <a:gd name="connsiteX48" fmla="*/ 51579 w 3559643"/>
                  <a:gd name="connsiteY48" fmla="*/ 1562814 h 2664856"/>
                  <a:gd name="connsiteX49" fmla="*/ 107777 w 3559643"/>
                  <a:gd name="connsiteY49" fmla="*/ 1540907 h 2664856"/>
                  <a:gd name="connsiteX50" fmla="*/ 109682 w 3559643"/>
                  <a:gd name="connsiteY50" fmla="*/ 1540907 h 2664856"/>
                  <a:gd name="connsiteX51" fmla="*/ 108729 w 3559643"/>
                  <a:gd name="connsiteY51" fmla="*/ 1591389 h 2664856"/>
                  <a:gd name="connsiteX52" fmla="*/ 109682 w 3559643"/>
                  <a:gd name="connsiteY52" fmla="*/ 1177052 h 2664856"/>
                  <a:gd name="connsiteX53" fmla="*/ 79202 w 3559643"/>
                  <a:gd name="connsiteY53" fmla="*/ 1172289 h 2664856"/>
                  <a:gd name="connsiteX54" fmla="*/ 62057 w 3559643"/>
                  <a:gd name="connsiteY54" fmla="*/ 1166574 h 2664856"/>
                  <a:gd name="connsiteX55" fmla="*/ 65867 w 3559643"/>
                  <a:gd name="connsiteY55" fmla="*/ 1162764 h 2664856"/>
                  <a:gd name="connsiteX56" fmla="*/ 82059 w 3559643"/>
                  <a:gd name="connsiteY56" fmla="*/ 1153239 h 2664856"/>
                  <a:gd name="connsiteX57" fmla="*/ 109682 w 3559643"/>
                  <a:gd name="connsiteY57" fmla="*/ 1142762 h 2664856"/>
                  <a:gd name="connsiteX58" fmla="*/ 109682 w 3559643"/>
                  <a:gd name="connsiteY58" fmla="*/ 1177052 h 2664856"/>
                  <a:gd name="connsiteX59" fmla="*/ 112539 w 3559643"/>
                  <a:gd name="connsiteY59" fmla="*/ 744617 h 2664856"/>
                  <a:gd name="connsiteX60" fmla="*/ 74439 w 3559643"/>
                  <a:gd name="connsiteY60" fmla="*/ 735092 h 2664856"/>
                  <a:gd name="connsiteX61" fmla="*/ 46817 w 3559643"/>
                  <a:gd name="connsiteY61" fmla="*/ 716042 h 2664856"/>
                  <a:gd name="connsiteX62" fmla="*/ 60152 w 3559643"/>
                  <a:gd name="connsiteY62" fmla="*/ 693182 h 2664856"/>
                  <a:gd name="connsiteX63" fmla="*/ 97299 w 3559643"/>
                  <a:gd name="connsiteY63" fmla="*/ 674132 h 2664856"/>
                  <a:gd name="connsiteX64" fmla="*/ 112539 w 3559643"/>
                  <a:gd name="connsiteY64" fmla="*/ 670322 h 2664856"/>
                  <a:gd name="connsiteX65" fmla="*/ 112539 w 3559643"/>
                  <a:gd name="connsiteY65" fmla="*/ 744617 h 2664856"/>
                  <a:gd name="connsiteX66" fmla="*/ 115397 w 3559643"/>
                  <a:gd name="connsiteY66" fmla="*/ 355997 h 2664856"/>
                  <a:gd name="connsiteX67" fmla="*/ 112539 w 3559643"/>
                  <a:gd name="connsiteY67" fmla="*/ 355997 h 2664856"/>
                  <a:gd name="connsiteX68" fmla="*/ 72534 w 3559643"/>
                  <a:gd name="connsiteY68" fmla="*/ 323612 h 2664856"/>
                  <a:gd name="connsiteX69" fmla="*/ 111587 w 3559643"/>
                  <a:gd name="connsiteY69" fmla="*/ 271224 h 2664856"/>
                  <a:gd name="connsiteX70" fmla="*/ 116349 w 3559643"/>
                  <a:gd name="connsiteY70" fmla="*/ 269319 h 2664856"/>
                  <a:gd name="connsiteX71" fmla="*/ 115397 w 3559643"/>
                  <a:gd name="connsiteY71" fmla="*/ 355997 h 2664856"/>
                  <a:gd name="connsiteX72" fmla="*/ 3510107 w 3559643"/>
                  <a:gd name="connsiteY72" fmla="*/ 905589 h 2664856"/>
                  <a:gd name="connsiteX73" fmla="*/ 3505345 w 3559643"/>
                  <a:gd name="connsiteY73" fmla="*/ 2192417 h 2664856"/>
                  <a:gd name="connsiteX74" fmla="*/ 3505345 w 3559643"/>
                  <a:gd name="connsiteY74" fmla="*/ 2616280 h 2664856"/>
                  <a:gd name="connsiteX75" fmla="*/ 3051954 w 3559643"/>
                  <a:gd name="connsiteY75" fmla="*/ 2619137 h 2664856"/>
                  <a:gd name="connsiteX76" fmla="*/ 1363172 w 3559643"/>
                  <a:gd name="connsiteY76" fmla="*/ 2619137 h 2664856"/>
                  <a:gd name="connsiteX77" fmla="*/ 152544 w 3559643"/>
                  <a:gd name="connsiteY77" fmla="*/ 2609612 h 2664856"/>
                  <a:gd name="connsiteX78" fmla="*/ 152544 w 3559643"/>
                  <a:gd name="connsiteY78" fmla="*/ 2136220 h 2664856"/>
                  <a:gd name="connsiteX79" fmla="*/ 176357 w 3559643"/>
                  <a:gd name="connsiteY79" fmla="*/ 2142887 h 2664856"/>
                  <a:gd name="connsiteX80" fmla="*/ 223982 w 3559643"/>
                  <a:gd name="connsiteY80" fmla="*/ 2160984 h 2664856"/>
                  <a:gd name="connsiteX81" fmla="*/ 268749 w 3559643"/>
                  <a:gd name="connsiteY81" fmla="*/ 2212420 h 2664856"/>
                  <a:gd name="connsiteX82" fmla="*/ 268749 w 3559643"/>
                  <a:gd name="connsiteY82" fmla="*/ 2120027 h 2664856"/>
                  <a:gd name="connsiteX83" fmla="*/ 252557 w 3559643"/>
                  <a:gd name="connsiteY83" fmla="*/ 2122884 h 2664856"/>
                  <a:gd name="connsiteX84" fmla="*/ 170642 w 3559643"/>
                  <a:gd name="connsiteY84" fmla="*/ 2093357 h 2664856"/>
                  <a:gd name="connsiteX85" fmla="*/ 153497 w 3559643"/>
                  <a:gd name="connsiteY85" fmla="*/ 2089547 h 2664856"/>
                  <a:gd name="connsiteX86" fmla="*/ 154449 w 3559643"/>
                  <a:gd name="connsiteY86" fmla="*/ 1624727 h 2664856"/>
                  <a:gd name="connsiteX87" fmla="*/ 154449 w 3559643"/>
                  <a:gd name="connsiteY87" fmla="*/ 1544717 h 2664856"/>
                  <a:gd name="connsiteX88" fmla="*/ 255414 w 3559643"/>
                  <a:gd name="connsiteY88" fmla="*/ 1578054 h 2664856"/>
                  <a:gd name="connsiteX89" fmla="*/ 298277 w 3559643"/>
                  <a:gd name="connsiteY89" fmla="*/ 1612344 h 2664856"/>
                  <a:gd name="connsiteX90" fmla="*/ 298277 w 3559643"/>
                  <a:gd name="connsiteY90" fmla="*/ 1519952 h 2664856"/>
                  <a:gd name="connsiteX91" fmla="*/ 265892 w 3559643"/>
                  <a:gd name="connsiteY91" fmla="*/ 1533287 h 2664856"/>
                  <a:gd name="connsiteX92" fmla="*/ 153497 w 3559643"/>
                  <a:gd name="connsiteY92" fmla="*/ 1498044 h 2664856"/>
                  <a:gd name="connsiteX93" fmla="*/ 155402 w 3559643"/>
                  <a:gd name="connsiteY93" fmla="*/ 1137999 h 2664856"/>
                  <a:gd name="connsiteX94" fmla="*/ 225887 w 3559643"/>
                  <a:gd name="connsiteY94" fmla="*/ 1158002 h 2664856"/>
                  <a:gd name="connsiteX95" fmla="*/ 270654 w 3559643"/>
                  <a:gd name="connsiteY95" fmla="*/ 1204674 h 2664856"/>
                  <a:gd name="connsiteX96" fmla="*/ 270654 w 3559643"/>
                  <a:gd name="connsiteY96" fmla="*/ 1112282 h 2664856"/>
                  <a:gd name="connsiteX97" fmla="*/ 248747 w 3559643"/>
                  <a:gd name="connsiteY97" fmla="*/ 1117997 h 2664856"/>
                  <a:gd name="connsiteX98" fmla="*/ 180167 w 3559643"/>
                  <a:gd name="connsiteY98" fmla="*/ 1095137 h 2664856"/>
                  <a:gd name="connsiteX99" fmla="*/ 155402 w 3559643"/>
                  <a:gd name="connsiteY99" fmla="*/ 1092279 h 2664856"/>
                  <a:gd name="connsiteX100" fmla="*/ 158259 w 3559643"/>
                  <a:gd name="connsiteY100" fmla="*/ 669369 h 2664856"/>
                  <a:gd name="connsiteX101" fmla="*/ 234459 w 3559643"/>
                  <a:gd name="connsiteY101" fmla="*/ 700802 h 2664856"/>
                  <a:gd name="connsiteX102" fmla="*/ 279227 w 3559643"/>
                  <a:gd name="connsiteY102" fmla="*/ 742712 h 2664856"/>
                  <a:gd name="connsiteX103" fmla="*/ 279227 w 3559643"/>
                  <a:gd name="connsiteY103" fmla="*/ 650319 h 2664856"/>
                  <a:gd name="connsiteX104" fmla="*/ 252557 w 3559643"/>
                  <a:gd name="connsiteY104" fmla="*/ 658892 h 2664856"/>
                  <a:gd name="connsiteX105" fmla="*/ 158259 w 3559643"/>
                  <a:gd name="connsiteY105" fmla="*/ 624602 h 2664856"/>
                  <a:gd name="connsiteX106" fmla="*/ 160164 w 3559643"/>
                  <a:gd name="connsiteY106" fmla="*/ 338852 h 2664856"/>
                  <a:gd name="connsiteX107" fmla="*/ 161117 w 3559643"/>
                  <a:gd name="connsiteY107" fmla="*/ 263604 h 2664856"/>
                  <a:gd name="connsiteX108" fmla="*/ 226839 w 3559643"/>
                  <a:gd name="connsiteY108" fmla="*/ 286464 h 2664856"/>
                  <a:gd name="connsiteX109" fmla="*/ 270654 w 3559643"/>
                  <a:gd name="connsiteY109" fmla="*/ 338852 h 2664856"/>
                  <a:gd name="connsiteX110" fmla="*/ 270654 w 3559643"/>
                  <a:gd name="connsiteY110" fmla="*/ 246459 h 2664856"/>
                  <a:gd name="connsiteX111" fmla="*/ 254462 w 3559643"/>
                  <a:gd name="connsiteY111" fmla="*/ 249317 h 2664856"/>
                  <a:gd name="connsiteX112" fmla="*/ 162069 w 3559643"/>
                  <a:gd name="connsiteY112" fmla="*/ 217884 h 2664856"/>
                  <a:gd name="connsiteX113" fmla="*/ 163974 w 3559643"/>
                  <a:gd name="connsiteY113" fmla="*/ 57864 h 2664856"/>
                  <a:gd name="connsiteX114" fmla="*/ 1364124 w 3559643"/>
                  <a:gd name="connsiteY114" fmla="*/ 48339 h 2664856"/>
                  <a:gd name="connsiteX115" fmla="*/ 3052907 w 3559643"/>
                  <a:gd name="connsiteY115" fmla="*/ 48339 h 2664856"/>
                  <a:gd name="connsiteX116" fmla="*/ 3516775 w 3559643"/>
                  <a:gd name="connsiteY116" fmla="*/ 51197 h 2664856"/>
                  <a:gd name="connsiteX117" fmla="*/ 3510107 w 3559643"/>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9643" h="2664856">
                    <a:moveTo>
                      <a:pt x="2541414" y="714"/>
                    </a:moveTo>
                    <a:cubicBezTo>
                      <a:pt x="2199467" y="-238"/>
                      <a:pt x="1858472" y="-238"/>
                      <a:pt x="1516524" y="714"/>
                    </a:cubicBezTo>
                    <a:cubicBezTo>
                      <a:pt x="1174577" y="1667"/>
                      <a:pt x="832629" y="4524"/>
                      <a:pt x="490682" y="7382"/>
                    </a:cubicBezTo>
                    <a:cubicBezTo>
                      <a:pt x="404957" y="8334"/>
                      <a:pt x="319232" y="9287"/>
                      <a:pt x="234459" y="9287"/>
                    </a:cubicBezTo>
                    <a:cubicBezTo>
                      <a:pt x="208742" y="9287"/>
                      <a:pt x="149687" y="-1191"/>
                      <a:pt x="127779" y="15002"/>
                    </a:cubicBezTo>
                    <a:cubicBezTo>
                      <a:pt x="106824" y="31194"/>
                      <a:pt x="118254" y="93107"/>
                      <a:pt x="118254" y="116919"/>
                    </a:cubicBezTo>
                    <a:cubicBezTo>
                      <a:pt x="118254" y="151209"/>
                      <a:pt x="117302" y="185499"/>
                      <a:pt x="117302" y="219789"/>
                    </a:cubicBezTo>
                    <a:cubicBezTo>
                      <a:pt x="102062" y="223599"/>
                      <a:pt x="86822" y="229314"/>
                      <a:pt x="73487" y="239792"/>
                    </a:cubicBezTo>
                    <a:cubicBezTo>
                      <a:pt x="41102" y="262652"/>
                      <a:pt x="19194" y="301704"/>
                      <a:pt x="29672" y="341709"/>
                    </a:cubicBezTo>
                    <a:cubicBezTo>
                      <a:pt x="40149" y="378857"/>
                      <a:pt x="76344" y="399812"/>
                      <a:pt x="113492" y="401717"/>
                    </a:cubicBezTo>
                    <a:cubicBezTo>
                      <a:pt x="114444" y="401717"/>
                      <a:pt x="115397" y="401717"/>
                      <a:pt x="115397" y="401717"/>
                    </a:cubicBezTo>
                    <a:cubicBezTo>
                      <a:pt x="114444" y="476012"/>
                      <a:pt x="114444" y="550307"/>
                      <a:pt x="113492" y="623649"/>
                    </a:cubicBezTo>
                    <a:cubicBezTo>
                      <a:pt x="95394" y="625554"/>
                      <a:pt x="77297" y="631269"/>
                      <a:pt x="59199" y="639842"/>
                    </a:cubicBezTo>
                    <a:cubicBezTo>
                      <a:pt x="23004" y="656987"/>
                      <a:pt x="-16048" y="696992"/>
                      <a:pt x="6812" y="739854"/>
                    </a:cubicBezTo>
                    <a:cubicBezTo>
                      <a:pt x="25862" y="775097"/>
                      <a:pt x="73487" y="788432"/>
                      <a:pt x="111587" y="791289"/>
                    </a:cubicBezTo>
                    <a:cubicBezTo>
                      <a:pt x="110634" y="893207"/>
                      <a:pt x="110634" y="994172"/>
                      <a:pt x="109682" y="1096089"/>
                    </a:cubicBezTo>
                    <a:cubicBezTo>
                      <a:pt x="97299" y="1097994"/>
                      <a:pt x="85869" y="1101804"/>
                      <a:pt x="73487" y="1106567"/>
                    </a:cubicBezTo>
                    <a:cubicBezTo>
                      <a:pt x="43007" y="1118949"/>
                      <a:pt x="2049" y="1143714"/>
                      <a:pt x="14432" y="1182767"/>
                    </a:cubicBezTo>
                    <a:cubicBezTo>
                      <a:pt x="21099" y="1201817"/>
                      <a:pt x="41102" y="1209437"/>
                      <a:pt x="58247" y="1214199"/>
                    </a:cubicBezTo>
                    <a:cubicBezTo>
                      <a:pt x="74439" y="1218962"/>
                      <a:pt x="91584" y="1221819"/>
                      <a:pt x="107777" y="1222772"/>
                    </a:cubicBezTo>
                    <a:cubicBezTo>
                      <a:pt x="107777" y="1313259"/>
                      <a:pt x="106824" y="1403747"/>
                      <a:pt x="106824" y="1494234"/>
                    </a:cubicBezTo>
                    <a:cubicBezTo>
                      <a:pt x="93489" y="1494234"/>
                      <a:pt x="79202" y="1496139"/>
                      <a:pt x="64914" y="1498997"/>
                    </a:cubicBezTo>
                    <a:cubicBezTo>
                      <a:pt x="29672" y="1506617"/>
                      <a:pt x="-6523" y="1535192"/>
                      <a:pt x="3002" y="1575197"/>
                    </a:cubicBezTo>
                    <a:cubicBezTo>
                      <a:pt x="11574" y="1611392"/>
                      <a:pt x="61104" y="1628537"/>
                      <a:pt x="93489" y="1636157"/>
                    </a:cubicBezTo>
                    <a:cubicBezTo>
                      <a:pt x="98252" y="1637109"/>
                      <a:pt x="102062" y="1637109"/>
                      <a:pt x="105872" y="1635204"/>
                    </a:cubicBezTo>
                    <a:cubicBezTo>
                      <a:pt x="105872" y="1640919"/>
                      <a:pt x="105872" y="1647587"/>
                      <a:pt x="105872" y="1653302"/>
                    </a:cubicBezTo>
                    <a:cubicBezTo>
                      <a:pt x="105872" y="1797129"/>
                      <a:pt x="104919" y="1940957"/>
                      <a:pt x="104919" y="2084784"/>
                    </a:cubicBezTo>
                    <a:cubicBezTo>
                      <a:pt x="87774" y="2085737"/>
                      <a:pt x="71582" y="2088594"/>
                      <a:pt x="56342" y="2097167"/>
                    </a:cubicBezTo>
                    <a:cubicBezTo>
                      <a:pt x="24909" y="2113359"/>
                      <a:pt x="-808" y="2152412"/>
                      <a:pt x="20147" y="2186702"/>
                    </a:cubicBezTo>
                    <a:cubicBezTo>
                      <a:pt x="38244" y="2216229"/>
                      <a:pt x="73487" y="2236232"/>
                      <a:pt x="104919" y="2249567"/>
                    </a:cubicBezTo>
                    <a:cubicBezTo>
                      <a:pt x="104919" y="2366724"/>
                      <a:pt x="104919" y="2483882"/>
                      <a:pt x="104919" y="2600087"/>
                    </a:cubicBezTo>
                    <a:cubicBezTo>
                      <a:pt x="104919" y="2615327"/>
                      <a:pt x="105872" y="2632472"/>
                      <a:pt x="115397" y="2644855"/>
                    </a:cubicBezTo>
                    <a:cubicBezTo>
                      <a:pt x="127779" y="2659142"/>
                      <a:pt x="149687" y="2660094"/>
                      <a:pt x="168737" y="2660094"/>
                    </a:cubicBezTo>
                    <a:cubicBezTo>
                      <a:pt x="1280304" y="2661999"/>
                      <a:pt x="2391872" y="2662952"/>
                      <a:pt x="3502487" y="2664857"/>
                    </a:cubicBezTo>
                    <a:cubicBezTo>
                      <a:pt x="3513917" y="2664857"/>
                      <a:pt x="3526300" y="2664857"/>
                      <a:pt x="3534872" y="2656284"/>
                    </a:cubicBezTo>
                    <a:cubicBezTo>
                      <a:pt x="3543445" y="2647712"/>
                      <a:pt x="3543445" y="2635330"/>
                      <a:pt x="3544397" y="2623899"/>
                    </a:cubicBezTo>
                    <a:cubicBezTo>
                      <a:pt x="3544397" y="2600087"/>
                      <a:pt x="3544397" y="2577227"/>
                      <a:pt x="3544397" y="2553415"/>
                    </a:cubicBezTo>
                    <a:cubicBezTo>
                      <a:pt x="3549160" y="1703784"/>
                      <a:pt x="3554875" y="854154"/>
                      <a:pt x="3559637" y="3572"/>
                    </a:cubicBezTo>
                    <a:cubicBezTo>
                      <a:pt x="3562495" y="3572"/>
                      <a:pt x="2627139" y="714"/>
                      <a:pt x="2541414" y="714"/>
                    </a:cubicBezTo>
                    <a:close/>
                    <a:moveTo>
                      <a:pt x="90632" y="2189559"/>
                    </a:moveTo>
                    <a:cubicBezTo>
                      <a:pt x="81107" y="2182892"/>
                      <a:pt x="69677" y="2174320"/>
                      <a:pt x="63009" y="2164795"/>
                    </a:cubicBezTo>
                    <a:cubicBezTo>
                      <a:pt x="52532" y="2148602"/>
                      <a:pt x="85869" y="2135267"/>
                      <a:pt x="96347" y="2132409"/>
                    </a:cubicBezTo>
                    <a:cubicBezTo>
                      <a:pt x="100157" y="2131457"/>
                      <a:pt x="103967" y="2131457"/>
                      <a:pt x="107777" y="2130504"/>
                    </a:cubicBezTo>
                    <a:cubicBezTo>
                      <a:pt x="107777" y="2153365"/>
                      <a:pt x="107777" y="2176224"/>
                      <a:pt x="107777" y="2199084"/>
                    </a:cubicBezTo>
                    <a:cubicBezTo>
                      <a:pt x="101109" y="2197179"/>
                      <a:pt x="96347" y="2193370"/>
                      <a:pt x="90632" y="2189559"/>
                    </a:cubicBezTo>
                    <a:close/>
                    <a:moveTo>
                      <a:pt x="108729" y="1591389"/>
                    </a:moveTo>
                    <a:cubicBezTo>
                      <a:pt x="107777" y="1591389"/>
                      <a:pt x="107777" y="1591389"/>
                      <a:pt x="108729" y="1591389"/>
                    </a:cubicBezTo>
                    <a:cubicBezTo>
                      <a:pt x="95394" y="1588532"/>
                      <a:pt x="82059" y="1584722"/>
                      <a:pt x="70629" y="1578054"/>
                    </a:cubicBezTo>
                    <a:cubicBezTo>
                      <a:pt x="64914" y="1575197"/>
                      <a:pt x="51579" y="1569482"/>
                      <a:pt x="51579" y="1562814"/>
                    </a:cubicBezTo>
                    <a:cubicBezTo>
                      <a:pt x="49674" y="1542812"/>
                      <a:pt x="96347" y="1540907"/>
                      <a:pt x="107777" y="1540907"/>
                    </a:cubicBezTo>
                    <a:cubicBezTo>
                      <a:pt x="108729" y="1540907"/>
                      <a:pt x="109682" y="1540907"/>
                      <a:pt x="109682" y="1540907"/>
                    </a:cubicBezTo>
                    <a:cubicBezTo>
                      <a:pt x="108729" y="1558052"/>
                      <a:pt x="108729" y="1575197"/>
                      <a:pt x="108729" y="1591389"/>
                    </a:cubicBezTo>
                    <a:close/>
                    <a:moveTo>
                      <a:pt x="109682" y="1177052"/>
                    </a:moveTo>
                    <a:cubicBezTo>
                      <a:pt x="99204" y="1176099"/>
                      <a:pt x="89679" y="1175147"/>
                      <a:pt x="79202" y="1172289"/>
                    </a:cubicBezTo>
                    <a:cubicBezTo>
                      <a:pt x="74439" y="1171337"/>
                      <a:pt x="67772" y="1167527"/>
                      <a:pt x="62057" y="1166574"/>
                    </a:cubicBezTo>
                    <a:cubicBezTo>
                      <a:pt x="63009" y="1165622"/>
                      <a:pt x="64914" y="1163717"/>
                      <a:pt x="65867" y="1162764"/>
                    </a:cubicBezTo>
                    <a:cubicBezTo>
                      <a:pt x="70629" y="1158954"/>
                      <a:pt x="76344" y="1156097"/>
                      <a:pt x="82059" y="1153239"/>
                    </a:cubicBezTo>
                    <a:cubicBezTo>
                      <a:pt x="90632" y="1148477"/>
                      <a:pt x="100157" y="1145619"/>
                      <a:pt x="109682" y="1142762"/>
                    </a:cubicBezTo>
                    <a:cubicBezTo>
                      <a:pt x="110634" y="1154192"/>
                      <a:pt x="109682" y="1165622"/>
                      <a:pt x="109682" y="1177052"/>
                    </a:cubicBezTo>
                    <a:close/>
                    <a:moveTo>
                      <a:pt x="112539" y="744617"/>
                    </a:moveTo>
                    <a:cubicBezTo>
                      <a:pt x="99204" y="743664"/>
                      <a:pt x="86822" y="740807"/>
                      <a:pt x="74439" y="735092"/>
                    </a:cubicBezTo>
                    <a:cubicBezTo>
                      <a:pt x="65867" y="731282"/>
                      <a:pt x="50627" y="725567"/>
                      <a:pt x="46817" y="716042"/>
                    </a:cubicBezTo>
                    <a:cubicBezTo>
                      <a:pt x="43007" y="706517"/>
                      <a:pt x="53484" y="697944"/>
                      <a:pt x="60152" y="693182"/>
                    </a:cubicBezTo>
                    <a:cubicBezTo>
                      <a:pt x="71582" y="684609"/>
                      <a:pt x="83964" y="677942"/>
                      <a:pt x="97299" y="674132"/>
                    </a:cubicBezTo>
                    <a:cubicBezTo>
                      <a:pt x="102062" y="672227"/>
                      <a:pt x="107777" y="671274"/>
                      <a:pt x="112539" y="670322"/>
                    </a:cubicBezTo>
                    <a:cubicBezTo>
                      <a:pt x="112539" y="695087"/>
                      <a:pt x="112539" y="719852"/>
                      <a:pt x="112539" y="744617"/>
                    </a:cubicBezTo>
                    <a:close/>
                    <a:moveTo>
                      <a:pt x="115397" y="355997"/>
                    </a:moveTo>
                    <a:cubicBezTo>
                      <a:pt x="114444" y="355997"/>
                      <a:pt x="113492" y="355997"/>
                      <a:pt x="112539" y="355997"/>
                    </a:cubicBezTo>
                    <a:cubicBezTo>
                      <a:pt x="94442" y="355044"/>
                      <a:pt x="73487" y="343614"/>
                      <a:pt x="72534" y="323612"/>
                    </a:cubicBezTo>
                    <a:cubicBezTo>
                      <a:pt x="71582" y="299799"/>
                      <a:pt x="91584" y="280749"/>
                      <a:pt x="111587" y="271224"/>
                    </a:cubicBezTo>
                    <a:cubicBezTo>
                      <a:pt x="112539" y="270272"/>
                      <a:pt x="114444" y="270272"/>
                      <a:pt x="116349" y="269319"/>
                    </a:cubicBezTo>
                    <a:cubicBezTo>
                      <a:pt x="116349" y="297894"/>
                      <a:pt x="116349" y="327422"/>
                      <a:pt x="115397" y="355997"/>
                    </a:cubicBezTo>
                    <a:close/>
                    <a:moveTo>
                      <a:pt x="3510107" y="905589"/>
                    </a:moveTo>
                    <a:cubicBezTo>
                      <a:pt x="3507250" y="1334214"/>
                      <a:pt x="3506297" y="1763792"/>
                      <a:pt x="3505345" y="2192417"/>
                    </a:cubicBezTo>
                    <a:cubicBezTo>
                      <a:pt x="3505345" y="2333387"/>
                      <a:pt x="3505345" y="2475309"/>
                      <a:pt x="3505345" y="2616280"/>
                    </a:cubicBezTo>
                    <a:cubicBezTo>
                      <a:pt x="3353897" y="2617232"/>
                      <a:pt x="3203402" y="2618184"/>
                      <a:pt x="3051954" y="2619137"/>
                    </a:cubicBezTo>
                    <a:cubicBezTo>
                      <a:pt x="2489027" y="2621994"/>
                      <a:pt x="1926099" y="2621994"/>
                      <a:pt x="1363172" y="2619137"/>
                    </a:cubicBezTo>
                    <a:cubicBezTo>
                      <a:pt x="959312" y="2617232"/>
                      <a:pt x="556404" y="2614374"/>
                      <a:pt x="152544" y="2609612"/>
                    </a:cubicBezTo>
                    <a:cubicBezTo>
                      <a:pt x="152544" y="2451497"/>
                      <a:pt x="152544" y="2294334"/>
                      <a:pt x="152544" y="2136220"/>
                    </a:cubicBezTo>
                    <a:cubicBezTo>
                      <a:pt x="160164" y="2138124"/>
                      <a:pt x="168737" y="2140029"/>
                      <a:pt x="176357" y="2142887"/>
                    </a:cubicBezTo>
                    <a:cubicBezTo>
                      <a:pt x="192549" y="2147649"/>
                      <a:pt x="208742" y="2153365"/>
                      <a:pt x="223982" y="2160984"/>
                    </a:cubicBezTo>
                    <a:cubicBezTo>
                      <a:pt x="221124" y="2185749"/>
                      <a:pt x="236364" y="2212420"/>
                      <a:pt x="268749" y="2212420"/>
                    </a:cubicBezTo>
                    <a:cubicBezTo>
                      <a:pt x="327804" y="2212420"/>
                      <a:pt x="327804" y="2120027"/>
                      <a:pt x="268749" y="2120027"/>
                    </a:cubicBezTo>
                    <a:cubicBezTo>
                      <a:pt x="263034" y="2120027"/>
                      <a:pt x="257319" y="2120979"/>
                      <a:pt x="252557" y="2122884"/>
                    </a:cubicBezTo>
                    <a:cubicBezTo>
                      <a:pt x="226839" y="2110502"/>
                      <a:pt x="199217" y="2100977"/>
                      <a:pt x="170642" y="2093357"/>
                    </a:cubicBezTo>
                    <a:cubicBezTo>
                      <a:pt x="164927" y="2092404"/>
                      <a:pt x="159212" y="2090499"/>
                      <a:pt x="153497" y="2089547"/>
                    </a:cubicBezTo>
                    <a:cubicBezTo>
                      <a:pt x="153497" y="1934289"/>
                      <a:pt x="153497" y="1779984"/>
                      <a:pt x="154449" y="1624727"/>
                    </a:cubicBezTo>
                    <a:cubicBezTo>
                      <a:pt x="154449" y="1598057"/>
                      <a:pt x="154449" y="1571387"/>
                      <a:pt x="154449" y="1544717"/>
                    </a:cubicBezTo>
                    <a:cubicBezTo>
                      <a:pt x="189692" y="1551384"/>
                      <a:pt x="223029" y="1564719"/>
                      <a:pt x="255414" y="1578054"/>
                    </a:cubicBezTo>
                    <a:cubicBezTo>
                      <a:pt x="260177" y="1596152"/>
                      <a:pt x="274464" y="1612344"/>
                      <a:pt x="298277" y="1612344"/>
                    </a:cubicBezTo>
                    <a:cubicBezTo>
                      <a:pt x="357332" y="1612344"/>
                      <a:pt x="357332" y="1519952"/>
                      <a:pt x="298277" y="1519952"/>
                    </a:cubicBezTo>
                    <a:cubicBezTo>
                      <a:pt x="283989" y="1519952"/>
                      <a:pt x="273512" y="1524714"/>
                      <a:pt x="265892" y="1533287"/>
                    </a:cubicBezTo>
                    <a:cubicBezTo>
                      <a:pt x="229697" y="1518047"/>
                      <a:pt x="192549" y="1504712"/>
                      <a:pt x="153497" y="1498044"/>
                    </a:cubicBezTo>
                    <a:cubicBezTo>
                      <a:pt x="153497" y="1378029"/>
                      <a:pt x="154449" y="1258014"/>
                      <a:pt x="155402" y="1137999"/>
                    </a:cubicBezTo>
                    <a:cubicBezTo>
                      <a:pt x="180167" y="1139904"/>
                      <a:pt x="203979" y="1148477"/>
                      <a:pt x="225887" y="1158002"/>
                    </a:cubicBezTo>
                    <a:cubicBezTo>
                      <a:pt x="225887" y="1180862"/>
                      <a:pt x="241127" y="1204674"/>
                      <a:pt x="270654" y="1204674"/>
                    </a:cubicBezTo>
                    <a:cubicBezTo>
                      <a:pt x="329709" y="1204674"/>
                      <a:pt x="329709" y="1112282"/>
                      <a:pt x="270654" y="1112282"/>
                    </a:cubicBezTo>
                    <a:cubicBezTo>
                      <a:pt x="262082" y="1112282"/>
                      <a:pt x="254462" y="1114187"/>
                      <a:pt x="248747" y="1117997"/>
                    </a:cubicBezTo>
                    <a:cubicBezTo>
                      <a:pt x="226839" y="1107519"/>
                      <a:pt x="203979" y="1098947"/>
                      <a:pt x="180167" y="1095137"/>
                    </a:cubicBezTo>
                    <a:cubicBezTo>
                      <a:pt x="171594" y="1094184"/>
                      <a:pt x="163974" y="1093232"/>
                      <a:pt x="155402" y="1092279"/>
                    </a:cubicBezTo>
                    <a:cubicBezTo>
                      <a:pt x="156354" y="951309"/>
                      <a:pt x="157307" y="810339"/>
                      <a:pt x="158259" y="669369"/>
                    </a:cubicBezTo>
                    <a:cubicBezTo>
                      <a:pt x="185882" y="673179"/>
                      <a:pt x="211599" y="684609"/>
                      <a:pt x="234459" y="700802"/>
                    </a:cubicBezTo>
                    <a:cubicBezTo>
                      <a:pt x="236364" y="721757"/>
                      <a:pt x="250652" y="742712"/>
                      <a:pt x="279227" y="742712"/>
                    </a:cubicBezTo>
                    <a:cubicBezTo>
                      <a:pt x="338282" y="742712"/>
                      <a:pt x="338282" y="650319"/>
                      <a:pt x="279227" y="650319"/>
                    </a:cubicBezTo>
                    <a:cubicBezTo>
                      <a:pt x="268749" y="650319"/>
                      <a:pt x="259224" y="653177"/>
                      <a:pt x="252557" y="658892"/>
                    </a:cubicBezTo>
                    <a:cubicBezTo>
                      <a:pt x="223982" y="640794"/>
                      <a:pt x="191597" y="628412"/>
                      <a:pt x="158259" y="624602"/>
                    </a:cubicBezTo>
                    <a:cubicBezTo>
                      <a:pt x="159212" y="529352"/>
                      <a:pt x="159212" y="434102"/>
                      <a:pt x="160164" y="338852"/>
                    </a:cubicBezTo>
                    <a:cubicBezTo>
                      <a:pt x="160164" y="314087"/>
                      <a:pt x="161117" y="288369"/>
                      <a:pt x="161117" y="263604"/>
                    </a:cubicBezTo>
                    <a:cubicBezTo>
                      <a:pt x="183977" y="265509"/>
                      <a:pt x="205884" y="275034"/>
                      <a:pt x="226839" y="286464"/>
                    </a:cubicBezTo>
                    <a:cubicBezTo>
                      <a:pt x="223982" y="311229"/>
                      <a:pt x="238269" y="338852"/>
                      <a:pt x="270654" y="338852"/>
                    </a:cubicBezTo>
                    <a:cubicBezTo>
                      <a:pt x="329709" y="338852"/>
                      <a:pt x="329709" y="246459"/>
                      <a:pt x="270654" y="246459"/>
                    </a:cubicBezTo>
                    <a:cubicBezTo>
                      <a:pt x="264939" y="246459"/>
                      <a:pt x="259224" y="247412"/>
                      <a:pt x="254462" y="249317"/>
                    </a:cubicBezTo>
                    <a:cubicBezTo>
                      <a:pt x="225887" y="233124"/>
                      <a:pt x="193502" y="220742"/>
                      <a:pt x="162069" y="217884"/>
                    </a:cubicBezTo>
                    <a:cubicBezTo>
                      <a:pt x="163022" y="164544"/>
                      <a:pt x="163022" y="111204"/>
                      <a:pt x="163974" y="57864"/>
                    </a:cubicBezTo>
                    <a:cubicBezTo>
                      <a:pt x="564024" y="53102"/>
                      <a:pt x="964074" y="50244"/>
                      <a:pt x="1364124" y="48339"/>
                    </a:cubicBezTo>
                    <a:cubicBezTo>
                      <a:pt x="1927052" y="45482"/>
                      <a:pt x="2489979" y="45482"/>
                      <a:pt x="3052907" y="48339"/>
                    </a:cubicBezTo>
                    <a:cubicBezTo>
                      <a:pt x="3208164" y="49292"/>
                      <a:pt x="3362470" y="50244"/>
                      <a:pt x="3516775" y="51197"/>
                    </a:cubicBezTo>
                    <a:cubicBezTo>
                      <a:pt x="3513917" y="335994"/>
                      <a:pt x="3512012" y="620792"/>
                      <a:pt x="3510107" y="905589"/>
                    </a:cubicBezTo>
                    <a:close/>
                  </a:path>
                </a:pathLst>
              </a:custGeom>
              <a:solidFill>
                <a:srgbClr val="454E5F"/>
              </a:solidFill>
              <a:ln w="9525" cap="flat">
                <a:noFill/>
                <a:prstDash val="solid"/>
                <a:miter/>
              </a:ln>
            </p:spPr>
            <p:txBody>
              <a:bodyPr rtlCol="0" anchor="ctr"/>
              <a:lstStyle/>
              <a:p>
                <a:endParaRPr lang="vi-VN"/>
              </a:p>
            </p:txBody>
          </p:sp>
        </p:grpSp>
        <p:sp>
          <p:nvSpPr>
            <p:cNvPr id="21" name="Hộp Văn bản 20">
              <a:extLst>
                <a:ext uri="{FF2B5EF4-FFF2-40B4-BE49-F238E27FC236}">
                  <a16:creationId xmlns:a16="http://schemas.microsoft.com/office/drawing/2014/main" id="{058203FC-AB31-FE93-2532-3F61BABED514}"/>
                </a:ext>
              </a:extLst>
            </p:cNvPr>
            <p:cNvSpPr txBox="1"/>
            <p:nvPr/>
          </p:nvSpPr>
          <p:spPr>
            <a:xfrm>
              <a:off x="1372092" y="3279326"/>
              <a:ext cx="4499027" cy="1968561"/>
            </a:xfrm>
            <a:prstGeom prst="rect">
              <a:avLst/>
            </a:prstGeom>
            <a:noFill/>
          </p:spPr>
          <p:txBody>
            <a:bodyPr wrap="square" rtlCol="0">
              <a:spAutoFit/>
            </a:bodyPr>
            <a:lstStyle/>
            <a:p>
              <a:pPr algn="just">
                <a:spcBef>
                  <a:spcPts val="600"/>
                </a:spcBef>
                <a:spcAft>
                  <a:spcPts val="600"/>
                </a:spcAft>
              </a:pPr>
              <a:r>
                <a:rPr lang="vi-VN" sz="3200" b="1" dirty="0">
                  <a:latin typeface="Cambria" panose="02040503050406030204" pitchFamily="18" charset="0"/>
                  <a:ea typeface="Cambria" panose="02040503050406030204" pitchFamily="18" charset="0"/>
                </a:rPr>
                <a:t>Về cuối thu sang đông, trên đỉnh núi có mây trắng bay như tấm khăn </a:t>
              </a:r>
              <a:r>
                <a:rPr lang="vi-VN" sz="3200" b="1" dirty="0" smtClean="0">
                  <a:latin typeface="Cambria" panose="02040503050406030204" pitchFamily="18" charset="0"/>
                  <a:ea typeface="Cambria" panose="02040503050406030204" pitchFamily="18" charset="0"/>
                </a:rPr>
                <a:t>m</a:t>
              </a:r>
              <a:r>
                <a:rPr lang="en-US" sz="3200" b="1" dirty="0">
                  <a:latin typeface="Cambria" panose="02040503050406030204" pitchFamily="18" charset="0"/>
                  <a:ea typeface="Cambria" panose="02040503050406030204" pitchFamily="18" charset="0"/>
                </a:rPr>
                <a:t>ỏ</a:t>
              </a:r>
              <a:r>
                <a:rPr lang="vi-VN" sz="3200" b="1" dirty="0" smtClean="0">
                  <a:latin typeface="Cambria" panose="02040503050406030204" pitchFamily="18" charset="0"/>
                  <a:ea typeface="Cambria" panose="02040503050406030204" pitchFamily="18" charset="0"/>
                </a:rPr>
                <a:t>ng</a:t>
              </a:r>
              <a:r>
                <a:rPr lang="vi-VN" sz="3200" b="1" dirty="0">
                  <a:latin typeface="Cambria" panose="02040503050406030204" pitchFamily="18" charset="0"/>
                  <a:ea typeface="Cambria" panose="02040503050406030204" pitchFamily="18" charset="0"/>
                </a:rPr>
                <a:t>; lá cây bay như làn tóc tiên của một bà tiên đang hướng mặt về phía biển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id="{3DD1EC74-5F05-F0E1-A72E-705F867E973B}"/>
              </a:ext>
            </a:extLst>
          </p:cNvPr>
          <p:cNvGrpSpPr/>
          <p:nvPr/>
        </p:nvGrpSpPr>
        <p:grpSpPr>
          <a:xfrm>
            <a:off x="480234" y="821661"/>
            <a:ext cx="10876128" cy="1158538"/>
            <a:chOff x="391312" y="634851"/>
            <a:chExt cx="10876128" cy="1158538"/>
          </a:xfrm>
        </p:grpSpPr>
        <p:grpSp>
          <p:nvGrpSpPr>
            <p:cNvPr id="13" name="Nhóm 12">
              <a:extLst>
                <a:ext uri="{FF2B5EF4-FFF2-40B4-BE49-F238E27FC236}">
                  <a16:creationId xmlns:a16="http://schemas.microsoft.com/office/drawing/2014/main" id="{619B9B77-0D12-C17B-D8F3-FC58264DBC42}"/>
                </a:ext>
              </a:extLst>
            </p:cNvPr>
            <p:cNvGrpSpPr/>
            <p:nvPr/>
          </p:nvGrpSpPr>
          <p:grpSpPr>
            <a:xfrm>
              <a:off x="391312" y="634851"/>
              <a:ext cx="10876128" cy="1158538"/>
              <a:chOff x="391312" y="634851"/>
              <a:chExt cx="10876128" cy="1158538"/>
            </a:xfrm>
          </p:grpSpPr>
          <p:grpSp>
            <p:nvGrpSpPr>
              <p:cNvPr id="15" name="Nhóm 14">
                <a:extLst>
                  <a:ext uri="{FF2B5EF4-FFF2-40B4-BE49-F238E27FC236}">
                    <a16:creationId xmlns:a16="http://schemas.microsoft.com/office/drawing/2014/main" id="{91092AEA-520A-2072-CC55-408D7FBC4461}"/>
                  </a:ext>
                </a:extLst>
              </p:cNvPr>
              <p:cNvGrpSpPr/>
              <p:nvPr/>
            </p:nvGrpSpPr>
            <p:grpSpPr>
              <a:xfrm>
                <a:off x="896620" y="634851"/>
                <a:ext cx="10370820" cy="1158538"/>
                <a:chOff x="873760" y="434856"/>
                <a:chExt cx="10370820" cy="1158538"/>
              </a:xfrm>
            </p:grpSpPr>
            <p:sp>
              <p:nvSpPr>
                <p:cNvPr id="17" name="Hình chữ nhật: Góc Tròn 16">
                  <a:extLst>
                    <a:ext uri="{FF2B5EF4-FFF2-40B4-BE49-F238E27FC236}">
                      <a16:creationId xmlns:a16="http://schemas.microsoft.com/office/drawing/2014/main" id="{7901A298-7B2B-13F4-F273-76A2188F74FD}"/>
                    </a:ext>
                  </a:extLst>
                </p:cNvPr>
                <p:cNvSpPr/>
                <p:nvPr/>
              </p:nvSpPr>
              <p:spPr>
                <a:xfrm>
                  <a:off x="975360" y="497840"/>
                  <a:ext cx="1026922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Hình chữ nhật: Góc Tròn 17">
                  <a:extLst>
                    <a:ext uri="{FF2B5EF4-FFF2-40B4-BE49-F238E27FC236}">
                      <a16:creationId xmlns:a16="http://schemas.microsoft.com/office/drawing/2014/main" id="{8EC39A66-F69E-565D-CCA2-056F6ACF009D}"/>
                    </a:ext>
                  </a:extLst>
                </p:cNvPr>
                <p:cNvSpPr/>
                <p:nvPr/>
              </p:nvSpPr>
              <p:spPr>
                <a:xfrm>
                  <a:off x="873760" y="434856"/>
                  <a:ext cx="1026922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16" name="Đồ họa 15">
                <a:extLst>
                  <a:ext uri="{FF2B5EF4-FFF2-40B4-BE49-F238E27FC236}">
                    <a16:creationId xmlns:a16="http://schemas.microsoft.com/office/drawing/2014/main" id="{8AF0C8DF-476E-CE33-8707-456BFF99075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14" name="Hộp Văn bản 13">
              <a:extLst>
                <a:ext uri="{FF2B5EF4-FFF2-40B4-BE49-F238E27FC236}">
                  <a16:creationId xmlns:a16="http://schemas.microsoft.com/office/drawing/2014/main" id="{8CF61CA9-95E0-49BB-7806-9CF2A5AEB8E7}"/>
                </a:ext>
              </a:extLst>
            </p:cNvPr>
            <p:cNvSpPr txBox="1"/>
            <p:nvPr/>
          </p:nvSpPr>
          <p:spPr>
            <a:xfrm>
              <a:off x="2167055" y="653187"/>
              <a:ext cx="7931550"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ảnh</a:t>
              </a:r>
              <a:r>
                <a:rPr lang="en-US" sz="3200" b="1" dirty="0">
                  <a:latin typeface="Cambria" panose="02040503050406030204" pitchFamily="18" charset="0"/>
                  <a:ea typeface="Cambria" panose="02040503050406030204" pitchFamily="18" charset="0"/>
                </a:rPr>
                <a:t> so </a:t>
              </a:r>
              <a:r>
                <a:rPr lang="en-US" sz="3200" b="1" dirty="0" err="1">
                  <a:latin typeface="Cambria" panose="02040503050406030204" pitchFamily="18" charset="0"/>
                  <a:ea typeface="Cambria" panose="02040503050406030204" pitchFamily="18" charset="0"/>
                </a:rPr>
                <a:t>sánh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740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800" fill="hold"/>
                                        <p:tgtEl>
                                          <p:spTgt spid="19"/>
                                        </p:tgtEl>
                                        <p:attrNameLst>
                                          <p:attrName>ppt_x</p:attrName>
                                        </p:attrNameLst>
                                      </p:cBhvr>
                                      <p:tavLst>
                                        <p:tav tm="0">
                                          <p:val>
                                            <p:strVal val="#ppt_x"/>
                                          </p:val>
                                        </p:tav>
                                        <p:tav tm="100000">
                                          <p:val>
                                            <p:strVal val="#ppt_x"/>
                                          </p:val>
                                        </p:tav>
                                      </p:tavLst>
                                    </p:anim>
                                    <p:anim calcmode="lin" valueType="num">
                                      <p:cBhvr additive="base">
                                        <p:cTn id="13" dur="8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F8EB09B0-D68B-8DAE-BB8A-AB827B115C45}"/>
              </a:ext>
            </a:extLst>
          </p:cNvPr>
          <p:cNvSpPr txBox="1"/>
          <p:nvPr/>
        </p:nvSpPr>
        <p:spPr>
          <a:xfrm>
            <a:off x="237743" y="1714523"/>
            <a:ext cx="11756137" cy="4692760"/>
          </a:xfrm>
          <a:prstGeom prst="rect">
            <a:avLst/>
          </a:prstGeom>
          <a:noFill/>
        </p:spPr>
        <p:txBody>
          <a:bodyPr wrap="square">
            <a:spAutoFit/>
          </a:bodyPr>
          <a:lstStyle/>
          <a:p>
            <a:pPr indent="228600" algn="just">
              <a:lnSpc>
                <a:spcPct val="120000"/>
              </a:lnSpc>
              <a:spcAft>
                <a:spcPts val="800"/>
              </a:spcAft>
            </a:pPr>
            <a:r>
              <a:rPr lang="nl-NL" sz="1800" b="1" dirty="0">
                <a:effectLst/>
                <a:latin typeface="Cambria" panose="02040503050406030204" pitchFamily="18" charset="0"/>
                <a:ea typeface="Cambria" panose="02040503050406030204" pitchFamily="18" charset="0"/>
                <a:cs typeface="Times New Roman" panose="02020603050405020304" pitchFamily="18" charset="0"/>
              </a:rPr>
              <a:t>1. Năng lực đặc thù:</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Đọc đúng các âm dễ lẫn do ảnh hưởng của phát âm địa phương, đọc đúng từ ngữ, câu, đoạn và toàn bộ bài Núi quê tôi. Bước đầu biết nhấn giọng các từ ngữ gợi tả, gợi cảm, biết nghỉ hơi ở chỗ có dấu câu.</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Nhận biết về phong cảnh của một vùng quê với vẻ đẹp của ngọn núi được tô điểm bởi nhiều màu xanh của sự vật. Cảm nhận được tình yêu quê hương của tác giả qua cách miêu tả ngọn núi quê hương.</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Bef>
                <a:spcPts val="600"/>
              </a:spcBef>
              <a:spcAft>
                <a:spcPts val="800"/>
              </a:spcAft>
            </a:pPr>
            <a:r>
              <a:rPr lang="nl-NL" sz="1800" b="1" dirty="0">
                <a:effectLst/>
                <a:latin typeface="Cambria" panose="02040503050406030204" pitchFamily="18" charset="0"/>
                <a:ea typeface="Cambria" panose="02040503050406030204" pitchFamily="18" charset="0"/>
                <a:cs typeface="Times New Roman" panose="02020603050405020304" pitchFamily="18" charset="0"/>
              </a:rPr>
              <a:t>2. Năng lực chung.</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Năng lực tự chủ, tự học: lắng nghe, đọc bài và trả lời các câu hỏi. Nêu được nội dung bài.</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Năng lực giao tiếp và hợp tác: tham gia đọc trong nhóm.</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Bef>
                <a:spcPts val="600"/>
              </a:spcBef>
              <a:spcAft>
                <a:spcPts val="800"/>
              </a:spcAft>
            </a:pPr>
            <a:r>
              <a:rPr lang="nl-NL" sz="1800" b="1" dirty="0">
                <a:effectLst/>
                <a:latin typeface="Cambria" panose="02040503050406030204" pitchFamily="18" charset="0"/>
                <a:ea typeface="Cambria" panose="02040503050406030204" pitchFamily="18" charset="0"/>
                <a:cs typeface="Times New Roman" panose="02020603050405020304" pitchFamily="18" charset="0"/>
              </a:rPr>
              <a:t>3. Phẩm chất.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Phẩm chất yêu nước: Biết yêu quê hương, đất nước qua bài thơ.</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Phẩm chất nhân ái: Biết yêu quý bà và những người thân qua bài thơ.</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3B9E1588-8B4E-AB25-8298-D2C1325496FE}"/>
              </a:ext>
            </a:extLst>
          </p:cNvPr>
          <p:cNvPicPr>
            <a:picLocks noChangeAspect="1"/>
          </p:cNvPicPr>
          <p:nvPr/>
        </p:nvPicPr>
        <p:blipFill>
          <a:blip r:embed="rId2"/>
          <a:stretch>
            <a:fillRect/>
          </a:stretch>
        </p:blipFill>
        <p:spPr>
          <a:xfrm>
            <a:off x="2320722" y="751271"/>
            <a:ext cx="7590178" cy="1926503"/>
          </a:xfrm>
          <a:prstGeom prst="rect">
            <a:avLst/>
          </a:prstGeom>
        </p:spPr>
      </p:pic>
    </p:spTree>
    <p:extLst>
      <p:ext uri="{BB962C8B-B14F-4D97-AF65-F5344CB8AC3E}">
        <p14:creationId xmlns:p14="http://schemas.microsoft.com/office/powerpoint/2010/main" val="388679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6A6517CF-9989-9521-047C-CD1505802E6F}"/>
              </a:ext>
            </a:extLst>
          </p:cNvPr>
          <p:cNvGrpSpPr/>
          <p:nvPr/>
        </p:nvGrpSpPr>
        <p:grpSpPr>
          <a:xfrm>
            <a:off x="581834" y="2294372"/>
            <a:ext cx="5184574" cy="3889714"/>
            <a:chOff x="801681" y="2083642"/>
            <a:chExt cx="5184574" cy="3889714"/>
          </a:xfrm>
        </p:grpSpPr>
        <p:grpSp>
          <p:nvGrpSpPr>
            <p:cNvPr id="2" name="Nhóm 1">
              <a:extLst>
                <a:ext uri="{FF2B5EF4-FFF2-40B4-BE49-F238E27FC236}">
                  <a16:creationId xmlns:a16="http://schemas.microsoft.com/office/drawing/2014/main" id="{32669FF5-E901-244C-467C-230271237AEC}"/>
                </a:ext>
              </a:extLst>
            </p:cNvPr>
            <p:cNvGrpSpPr/>
            <p:nvPr/>
          </p:nvGrpSpPr>
          <p:grpSpPr>
            <a:xfrm>
              <a:off x="801681" y="2083642"/>
              <a:ext cx="5184574" cy="3889714"/>
              <a:chOff x="489767" y="1823085"/>
              <a:chExt cx="5222651" cy="3071732"/>
            </a:xfrm>
          </p:grpSpPr>
          <p:grpSp>
            <p:nvGrpSpPr>
              <p:cNvPr id="3" name="Đồ họa 52">
                <a:extLst>
                  <a:ext uri="{FF2B5EF4-FFF2-40B4-BE49-F238E27FC236}">
                    <a16:creationId xmlns:a16="http://schemas.microsoft.com/office/drawing/2014/main" id="{C5DABA82-0192-B347-CE96-501F5B85BAEB}"/>
                  </a:ext>
                </a:extLst>
              </p:cNvPr>
              <p:cNvGrpSpPr/>
              <p:nvPr/>
            </p:nvGrpSpPr>
            <p:grpSpPr>
              <a:xfrm>
                <a:off x="489767" y="1823085"/>
                <a:ext cx="5222651" cy="3071732"/>
                <a:chOff x="795361" y="1636323"/>
                <a:chExt cx="5556278" cy="3267957"/>
              </a:xfrm>
            </p:grpSpPr>
            <p:grpSp>
              <p:nvGrpSpPr>
                <p:cNvPr id="6" name="Đồ họa 52">
                  <a:extLst>
                    <a:ext uri="{FF2B5EF4-FFF2-40B4-BE49-F238E27FC236}">
                      <a16:creationId xmlns:a16="http://schemas.microsoft.com/office/drawing/2014/main" id="{0BEF3C31-F1D3-131D-2828-0DA1F164F02A}"/>
                    </a:ext>
                  </a:extLst>
                </p:cNvPr>
                <p:cNvGrpSpPr/>
                <p:nvPr/>
              </p:nvGrpSpPr>
              <p:grpSpPr>
                <a:xfrm>
                  <a:off x="795361" y="1823742"/>
                  <a:ext cx="5556278" cy="3080538"/>
                  <a:chOff x="795361" y="1823742"/>
                  <a:chExt cx="5556278" cy="3080538"/>
                </a:xfrm>
              </p:grpSpPr>
              <p:sp>
                <p:nvSpPr>
                  <p:cNvPr id="12" name="Hình tự do: Hình 11">
                    <a:extLst>
                      <a:ext uri="{FF2B5EF4-FFF2-40B4-BE49-F238E27FC236}">
                        <a16:creationId xmlns:a16="http://schemas.microsoft.com/office/drawing/2014/main" id="{E1537098-7F85-1AB5-228D-A64134628D9C}"/>
                      </a:ext>
                    </a:extLst>
                  </p:cNvPr>
                  <p:cNvSpPr/>
                  <p:nvPr/>
                </p:nvSpPr>
                <p:spPr>
                  <a:xfrm>
                    <a:off x="928712" y="2064725"/>
                    <a:ext cx="5422927" cy="2839555"/>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5DF5D56F-85CB-1B3A-CCA2-D32C35506A92}"/>
                      </a:ext>
                    </a:extLst>
                  </p:cNvPr>
                  <p:cNvSpPr/>
                  <p:nvPr/>
                </p:nvSpPr>
                <p:spPr>
                  <a:xfrm>
                    <a:off x="818222" y="1846604"/>
                    <a:ext cx="5422927" cy="2838898"/>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EA221429-2BD5-6588-3CA5-C9328DCBBA5D}"/>
                      </a:ext>
                    </a:extLst>
                  </p:cNvPr>
                  <p:cNvSpPr/>
                  <p:nvPr/>
                </p:nvSpPr>
                <p:spPr>
                  <a:xfrm>
                    <a:off x="795361" y="1823742"/>
                    <a:ext cx="5445788" cy="2861760"/>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7" name="Đồ họa 52">
                  <a:extLst>
                    <a:ext uri="{FF2B5EF4-FFF2-40B4-BE49-F238E27FC236}">
                      <a16:creationId xmlns:a16="http://schemas.microsoft.com/office/drawing/2014/main" id="{F52F3F3A-418E-49CA-D55D-FFB708C9C0DD}"/>
                    </a:ext>
                  </a:extLst>
                </p:cNvPr>
                <p:cNvGrpSpPr/>
                <p:nvPr/>
              </p:nvGrpSpPr>
              <p:grpSpPr>
                <a:xfrm>
                  <a:off x="1556808" y="1636323"/>
                  <a:ext cx="1417729" cy="749244"/>
                  <a:chOff x="1556808" y="1636323"/>
                  <a:chExt cx="1417729" cy="749244"/>
                </a:xfrm>
              </p:grpSpPr>
              <p:sp>
                <p:nvSpPr>
                  <p:cNvPr id="8" name="Hình tự do: Hình 7">
                    <a:extLst>
                      <a:ext uri="{FF2B5EF4-FFF2-40B4-BE49-F238E27FC236}">
                        <a16:creationId xmlns:a16="http://schemas.microsoft.com/office/drawing/2014/main" id="{E77422E4-2978-64CE-1735-F7F35C92E582}"/>
                      </a:ext>
                    </a:extLst>
                  </p:cNvPr>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82D3FC20-A72C-3264-0030-9A55D1A96D1F}"/>
                      </a:ext>
                    </a:extLst>
                  </p:cNvPr>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dirty="0"/>
                  </a:p>
                </p:txBody>
              </p:sp>
              <p:sp>
                <p:nvSpPr>
                  <p:cNvPr id="10" name="Hình tự do: Hình 9">
                    <a:extLst>
                      <a:ext uri="{FF2B5EF4-FFF2-40B4-BE49-F238E27FC236}">
                        <a16:creationId xmlns:a16="http://schemas.microsoft.com/office/drawing/2014/main" id="{F70E2C2E-95A9-F9CB-E2EF-A0D45979CB96}"/>
                      </a:ext>
                    </a:extLst>
                  </p:cNvPr>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29689571-701B-CAB2-6CD0-3641AF63AD4C}"/>
                      </a:ext>
                    </a:extLst>
                  </p:cNvPr>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5" name="Hộp Văn bản 4">
                <a:extLst>
                  <a:ext uri="{FF2B5EF4-FFF2-40B4-BE49-F238E27FC236}">
                    <a16:creationId xmlns:a16="http://schemas.microsoft.com/office/drawing/2014/main" id="{268FACE2-618A-1E73-D00C-6EF7BEC73848}"/>
                  </a:ext>
                </a:extLst>
              </p:cNvPr>
              <p:cNvSpPr txBox="1"/>
              <p:nvPr/>
            </p:nvSpPr>
            <p:spPr>
              <a:xfrm>
                <a:off x="612796" y="2389463"/>
                <a:ext cx="4872737" cy="6585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i="0" u="none" strike="noStrike" kern="1200" cap="none" spc="0" normalizeH="0" baseline="0" noProof="0" dirty="0">
                  <a:ln w="1905">
                    <a:noFill/>
                  </a:ln>
                  <a:solidFill>
                    <a:schemeClr val="tx2">
                      <a:lumMod val="5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Hộp Văn bản 14">
              <a:extLst>
                <a:ext uri="{FF2B5EF4-FFF2-40B4-BE49-F238E27FC236}">
                  <a16:creationId xmlns:a16="http://schemas.microsoft.com/office/drawing/2014/main" id="{5E34E239-2E74-0B9A-ACD8-AE6BD8CADAF9}"/>
                </a:ext>
              </a:extLst>
            </p:cNvPr>
            <p:cNvSpPr txBox="1"/>
            <p:nvPr/>
          </p:nvSpPr>
          <p:spPr>
            <a:xfrm>
              <a:off x="1027715" y="3075871"/>
              <a:ext cx="4650740" cy="2246769"/>
            </a:xfrm>
            <a:prstGeom prst="rect">
              <a:avLst/>
            </a:prstGeom>
            <a:noFill/>
          </p:spPr>
          <p:txBody>
            <a:bodyPr wrap="square">
              <a:spAutoFit/>
            </a:bodyPr>
            <a:lstStyle/>
            <a:p>
              <a:pPr indent="180000" algn="just">
                <a:spcBef>
                  <a:spcPts val="600"/>
                </a:spcBef>
                <a:spcAft>
                  <a:spcPts val="600"/>
                </a:spcAft>
              </a:pPr>
              <a:r>
                <a:rPr lang="vi-VN" sz="2800" b="1" dirty="0">
                  <a:latin typeface="Cambria" panose="02040503050406030204" pitchFamily="18" charset="0"/>
                  <a:ea typeface="Cambria" panose="02040503050406030204" pitchFamily="18" charset="0"/>
                </a:rPr>
                <a:t>Từ xa </a:t>
              </a:r>
              <a:r>
                <a:rPr lang="vi-VN" sz="2800" b="1" dirty="0" err="1">
                  <a:latin typeface="Cambria" panose="02040503050406030204" pitchFamily="18" charset="0"/>
                  <a:ea typeface="Cambria" panose="02040503050406030204" pitchFamily="18" charset="0"/>
                </a:rPr>
                <a:t>xa</a:t>
              </a:r>
              <a:r>
                <a:rPr lang="vi-VN" sz="2800" b="1" dirty="0">
                  <a:latin typeface="Cambria" panose="02040503050406030204" pitchFamily="18" charset="0"/>
                  <a:ea typeface="Cambria" panose="02040503050406030204" pitchFamily="18" charset="0"/>
                </a:rPr>
                <a:t>, tác giả nghe thấy tiếng lá bạch đàn và lá tre reo, ngửi thấy hương thơm của chè xanh, của bếp nhà ai tỏa khói.</a:t>
              </a:r>
            </a:p>
          </p:txBody>
        </p:sp>
      </p:grpSp>
      <p:pic>
        <p:nvPicPr>
          <p:cNvPr id="16" name="Đồ họa 15">
            <a:extLst>
              <a:ext uri="{FF2B5EF4-FFF2-40B4-BE49-F238E27FC236}">
                <a16:creationId xmlns:a16="http://schemas.microsoft.com/office/drawing/2014/main" id="{17C0E6A9-4E0C-FF15-1E5E-120B694CC92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986255" y="2755086"/>
            <a:ext cx="5188516" cy="3429000"/>
          </a:xfrm>
          <a:prstGeom prst="rect">
            <a:avLst/>
          </a:prstGeom>
        </p:spPr>
      </p:pic>
      <p:grpSp>
        <p:nvGrpSpPr>
          <p:cNvPr id="18" name="Nhóm 17">
            <a:extLst>
              <a:ext uri="{FF2B5EF4-FFF2-40B4-BE49-F238E27FC236}">
                <a16:creationId xmlns:a16="http://schemas.microsoft.com/office/drawing/2014/main" id="{ACAA015A-D3D4-44CB-EFEB-395D13262F0A}"/>
              </a:ext>
            </a:extLst>
          </p:cNvPr>
          <p:cNvGrpSpPr/>
          <p:nvPr/>
        </p:nvGrpSpPr>
        <p:grpSpPr>
          <a:xfrm>
            <a:off x="480234" y="821661"/>
            <a:ext cx="10876128" cy="1158538"/>
            <a:chOff x="391312" y="634851"/>
            <a:chExt cx="10876128" cy="1158538"/>
          </a:xfrm>
        </p:grpSpPr>
        <p:grpSp>
          <p:nvGrpSpPr>
            <p:cNvPr id="19" name="Nhóm 18">
              <a:extLst>
                <a:ext uri="{FF2B5EF4-FFF2-40B4-BE49-F238E27FC236}">
                  <a16:creationId xmlns:a16="http://schemas.microsoft.com/office/drawing/2014/main" id="{29FF9769-B7B2-0EFF-7045-9B00CB3F4C47}"/>
                </a:ext>
              </a:extLst>
            </p:cNvPr>
            <p:cNvGrpSpPr/>
            <p:nvPr/>
          </p:nvGrpSpPr>
          <p:grpSpPr>
            <a:xfrm>
              <a:off x="391312" y="634851"/>
              <a:ext cx="10876128" cy="1158538"/>
              <a:chOff x="391312" y="634851"/>
              <a:chExt cx="10876128" cy="1158538"/>
            </a:xfrm>
          </p:grpSpPr>
          <p:grpSp>
            <p:nvGrpSpPr>
              <p:cNvPr id="21" name="Nhóm 20">
                <a:extLst>
                  <a:ext uri="{FF2B5EF4-FFF2-40B4-BE49-F238E27FC236}">
                    <a16:creationId xmlns:a16="http://schemas.microsoft.com/office/drawing/2014/main" id="{8BF0F9D0-0465-DF6D-BC53-79FC344FC247}"/>
                  </a:ext>
                </a:extLst>
              </p:cNvPr>
              <p:cNvGrpSpPr/>
              <p:nvPr/>
            </p:nvGrpSpPr>
            <p:grpSpPr>
              <a:xfrm>
                <a:off x="896620" y="634851"/>
                <a:ext cx="10370820" cy="1158538"/>
                <a:chOff x="873760" y="434856"/>
                <a:chExt cx="10370820" cy="1158538"/>
              </a:xfrm>
            </p:grpSpPr>
            <p:sp>
              <p:nvSpPr>
                <p:cNvPr id="23" name="Hình chữ nhật: Góc Tròn 22">
                  <a:extLst>
                    <a:ext uri="{FF2B5EF4-FFF2-40B4-BE49-F238E27FC236}">
                      <a16:creationId xmlns:a16="http://schemas.microsoft.com/office/drawing/2014/main" id="{AEDF3CD3-9A53-B8B6-F82A-7BB20110A315}"/>
                    </a:ext>
                  </a:extLst>
                </p:cNvPr>
                <p:cNvSpPr/>
                <p:nvPr/>
              </p:nvSpPr>
              <p:spPr>
                <a:xfrm>
                  <a:off x="975360" y="497840"/>
                  <a:ext cx="1026922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Hình chữ nhật: Góc Tròn 23">
                  <a:extLst>
                    <a:ext uri="{FF2B5EF4-FFF2-40B4-BE49-F238E27FC236}">
                      <a16:creationId xmlns:a16="http://schemas.microsoft.com/office/drawing/2014/main" id="{ABB7AB68-284D-DCA0-E4D4-7B647B909616}"/>
                    </a:ext>
                  </a:extLst>
                </p:cNvPr>
                <p:cNvSpPr/>
                <p:nvPr/>
              </p:nvSpPr>
              <p:spPr>
                <a:xfrm>
                  <a:off x="873760" y="434856"/>
                  <a:ext cx="1026922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22" name="Đồ họa 21">
                <a:extLst>
                  <a:ext uri="{FF2B5EF4-FFF2-40B4-BE49-F238E27FC236}">
                    <a16:creationId xmlns:a16="http://schemas.microsoft.com/office/drawing/2014/main" id="{88ACDF6B-6920-9A7F-E9E0-C96BC80D163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20" name="Hộp Văn bản 19">
              <a:extLst>
                <a:ext uri="{FF2B5EF4-FFF2-40B4-BE49-F238E27FC236}">
                  <a16:creationId xmlns:a16="http://schemas.microsoft.com/office/drawing/2014/main" id="{2F92EEEB-8AD8-D27D-CD65-62D148D98B4D}"/>
                </a:ext>
              </a:extLst>
            </p:cNvPr>
            <p:cNvSpPr txBox="1"/>
            <p:nvPr/>
          </p:nvSpPr>
          <p:spPr>
            <a:xfrm>
              <a:off x="1363258" y="653187"/>
              <a:ext cx="9652677"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Tác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hương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thơm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quê</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8441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11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2F13F8CC-3118-D8E7-0AF2-E3C942D92285}"/>
              </a:ext>
            </a:extLst>
          </p:cNvPr>
          <p:cNvGrpSpPr/>
          <p:nvPr/>
        </p:nvGrpSpPr>
        <p:grpSpPr>
          <a:xfrm>
            <a:off x="402746" y="793970"/>
            <a:ext cx="10774528" cy="1157872"/>
            <a:chOff x="391312" y="634851"/>
            <a:chExt cx="10774528" cy="1157872"/>
          </a:xfrm>
        </p:grpSpPr>
        <p:grpSp>
          <p:nvGrpSpPr>
            <p:cNvPr id="8" name="Nhóm 7">
              <a:extLst>
                <a:ext uri="{FF2B5EF4-FFF2-40B4-BE49-F238E27FC236}">
                  <a16:creationId xmlns:a16="http://schemas.microsoft.com/office/drawing/2014/main" id="{F9BAA3B5-794C-06E1-BE1C-FB74647C3757}"/>
                </a:ext>
              </a:extLst>
            </p:cNvPr>
            <p:cNvGrpSpPr/>
            <p:nvPr/>
          </p:nvGrpSpPr>
          <p:grpSpPr>
            <a:xfrm>
              <a:off x="391312" y="634851"/>
              <a:ext cx="10774528" cy="1157872"/>
              <a:chOff x="391312" y="634851"/>
              <a:chExt cx="10774528" cy="1157872"/>
            </a:xfrm>
          </p:grpSpPr>
          <p:grpSp>
            <p:nvGrpSpPr>
              <p:cNvPr id="10" name="Nhóm 9">
                <a:extLst>
                  <a:ext uri="{FF2B5EF4-FFF2-40B4-BE49-F238E27FC236}">
                    <a16:creationId xmlns:a16="http://schemas.microsoft.com/office/drawing/2014/main" id="{64C15CAA-898F-0C97-E810-9EC4A28E95E7}"/>
                  </a:ext>
                </a:extLst>
              </p:cNvPr>
              <p:cNvGrpSpPr/>
              <p:nvPr/>
            </p:nvGrpSpPr>
            <p:grpSpPr>
              <a:xfrm>
                <a:off x="896620" y="634851"/>
                <a:ext cx="10269220" cy="1157872"/>
                <a:chOff x="873760" y="434856"/>
                <a:chExt cx="10269220" cy="1157872"/>
              </a:xfrm>
            </p:grpSpPr>
            <p:sp>
              <p:nvSpPr>
                <p:cNvPr id="12" name="Hình chữ nhật: Góc Tròn 11">
                  <a:extLst>
                    <a:ext uri="{FF2B5EF4-FFF2-40B4-BE49-F238E27FC236}">
                      <a16:creationId xmlns:a16="http://schemas.microsoft.com/office/drawing/2014/main" id="{D1FD941A-24E3-D98F-33BB-BAE6686E70DE}"/>
                    </a:ext>
                  </a:extLst>
                </p:cNvPr>
                <p:cNvSpPr/>
                <p:nvPr/>
              </p:nvSpPr>
              <p:spPr>
                <a:xfrm>
                  <a:off x="873760" y="497174"/>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Hình chữ nhật: Góc Tròn 12">
                  <a:extLst>
                    <a:ext uri="{FF2B5EF4-FFF2-40B4-BE49-F238E27FC236}">
                      <a16:creationId xmlns:a16="http://schemas.microsoft.com/office/drawing/2014/main" id="{07A21FD9-E43D-9B05-9763-915F2D7AFFC1}"/>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grpSp>
          <p:pic>
            <p:nvPicPr>
              <p:cNvPr id="11" name="Đồ họa 10">
                <a:extLst>
                  <a:ext uri="{FF2B5EF4-FFF2-40B4-BE49-F238E27FC236}">
                    <a16:creationId xmlns:a16="http://schemas.microsoft.com/office/drawing/2014/main" id="{E3B34467-C27C-5F59-873D-CA72EBA3FD7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9" name="Hộp Văn bản 8">
              <a:extLst>
                <a:ext uri="{FF2B5EF4-FFF2-40B4-BE49-F238E27FC236}">
                  <a16:creationId xmlns:a16="http://schemas.microsoft.com/office/drawing/2014/main" id="{BAEFDA38-382A-3B28-75CC-8731108896E7}"/>
                </a:ext>
              </a:extLst>
            </p:cNvPr>
            <p:cNvSpPr txBox="1"/>
            <p:nvPr/>
          </p:nvSpPr>
          <p:spPr>
            <a:xfrm>
              <a:off x="1437330" y="973149"/>
              <a:ext cx="9453477"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nghĩ</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quê</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tôi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4" name="Nhóm 13">
            <a:extLst>
              <a:ext uri="{FF2B5EF4-FFF2-40B4-BE49-F238E27FC236}">
                <a16:creationId xmlns:a16="http://schemas.microsoft.com/office/drawing/2014/main" id="{04079ECF-3BB7-CE29-2E33-81A2D55629B9}"/>
              </a:ext>
            </a:extLst>
          </p:cNvPr>
          <p:cNvGrpSpPr/>
          <p:nvPr/>
        </p:nvGrpSpPr>
        <p:grpSpPr>
          <a:xfrm>
            <a:off x="786531" y="2303448"/>
            <a:ext cx="10777941" cy="4093500"/>
            <a:chOff x="873492" y="817645"/>
            <a:chExt cx="10362640" cy="1530535"/>
          </a:xfrm>
        </p:grpSpPr>
        <p:grpSp>
          <p:nvGrpSpPr>
            <p:cNvPr id="15" name="Đồ họa 51">
              <a:extLst>
                <a:ext uri="{FF2B5EF4-FFF2-40B4-BE49-F238E27FC236}">
                  <a16:creationId xmlns:a16="http://schemas.microsoft.com/office/drawing/2014/main" id="{D57E65FC-B827-4E62-D661-1A99831EDDE8}"/>
                </a:ext>
              </a:extLst>
            </p:cNvPr>
            <p:cNvGrpSpPr/>
            <p:nvPr/>
          </p:nvGrpSpPr>
          <p:grpSpPr>
            <a:xfrm>
              <a:off x="873492" y="817645"/>
              <a:ext cx="10362640" cy="1530535"/>
              <a:chOff x="894773" y="780890"/>
              <a:chExt cx="10357437" cy="2500017"/>
            </a:xfrm>
          </p:grpSpPr>
          <p:sp>
            <p:nvSpPr>
              <p:cNvPr id="17" name="Hình tự do: Hình 16">
                <a:extLst>
                  <a:ext uri="{FF2B5EF4-FFF2-40B4-BE49-F238E27FC236}">
                    <a16:creationId xmlns:a16="http://schemas.microsoft.com/office/drawing/2014/main" id="{F7C1FC84-6227-1F4E-5F5F-F953465C0F2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9AE2675C-E60D-7553-E6EC-CDA7A33AAE30}"/>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88751CBC-0BD0-A3D0-5815-65F4B42249AC}"/>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6" name="Hộp Văn bản 15">
              <a:extLst>
                <a:ext uri="{FF2B5EF4-FFF2-40B4-BE49-F238E27FC236}">
                  <a16:creationId xmlns:a16="http://schemas.microsoft.com/office/drawing/2014/main" id="{45968AC7-BEDC-6578-FBB8-E2157489EE07}"/>
                </a:ext>
              </a:extLst>
            </p:cNvPr>
            <p:cNvSpPr txBox="1"/>
            <p:nvPr/>
          </p:nvSpPr>
          <p:spPr>
            <a:xfrm>
              <a:off x="1009840" y="871532"/>
              <a:ext cx="9824804" cy="1277341"/>
            </a:xfrm>
            <a:prstGeom prst="rect">
              <a:avLst/>
            </a:prstGeom>
            <a:noFill/>
          </p:spPr>
          <p:txBody>
            <a:bodyPr wrap="square" rtlCol="0">
              <a:spAutoFit/>
            </a:bodyPr>
            <a:lstStyle/>
            <a:p>
              <a:pPr algn="just">
                <a:spcBef>
                  <a:spcPts val="600"/>
                </a:spcBef>
                <a:spcAft>
                  <a:spcPts val="600"/>
                </a:spcAft>
              </a:pPr>
              <a:r>
                <a:rPr lang="vi-VN" sz="3600" b="1" dirty="0">
                  <a:latin typeface="Cambria" panose="02040503050406030204" pitchFamily="18" charset="0"/>
                  <a:ea typeface="Cambria" panose="02040503050406030204" pitchFamily="18" charset="0"/>
                </a:rPr>
                <a:t>Khi đọc bài Núi quê tôi em thấy được cảnh núi rừng, cảnh thiên nhiên muôn hình muôn vẻ qua bốn mùa. Mỗi khoảng thời gian khác nhau là những cảnh đẹp, âm thanh khác nhau từ thiên nhiên đem lạ. Bài đọc khiến em cảm thấy yêu quê hương đất nước, yêu núi rừng mình hơn.</a:t>
              </a:r>
            </a:p>
          </p:txBody>
        </p:sp>
      </p:grpSp>
    </p:spTree>
    <p:extLst>
      <p:ext uri="{BB962C8B-B14F-4D97-AF65-F5344CB8AC3E}">
        <p14:creationId xmlns:p14="http://schemas.microsoft.com/office/powerpoint/2010/main" val="39550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15B5993F-0A9A-9289-0633-CC09E29C8B2B}"/>
              </a:ext>
            </a:extLst>
          </p:cNvPr>
          <p:cNvGrpSpPr/>
          <p:nvPr/>
        </p:nvGrpSpPr>
        <p:grpSpPr>
          <a:xfrm>
            <a:off x="1126951" y="1883396"/>
            <a:ext cx="9481487" cy="5160085"/>
            <a:chOff x="990600" y="1584960"/>
            <a:chExt cx="5852160" cy="4600860"/>
          </a:xfrm>
        </p:grpSpPr>
        <p:pic>
          <p:nvPicPr>
            <p:cNvPr id="7" name="图片 16">
              <a:extLst>
                <a:ext uri="{FF2B5EF4-FFF2-40B4-BE49-F238E27FC236}">
                  <a16:creationId xmlns:a16="http://schemas.microsoft.com/office/drawing/2014/main" id="{FFF84C29-818F-E1F3-490D-33ACEEAD39E8}"/>
                </a:ext>
              </a:extLst>
            </p:cNvPr>
            <p:cNvPicPr>
              <a:picLocks noChangeAspect="1"/>
            </p:cNvPicPr>
            <p:nvPr/>
          </p:nvPicPr>
          <p:blipFill rotWithShape="1">
            <a:blip r:embed="rId2">
              <a:extLst>
                <a:ext uri="{28A0092B-C50C-407E-A947-70E740481C1C}">
                  <a14:useLocalDpi xmlns:a14="http://schemas.microsoft.com/office/drawing/2010/main" val="0"/>
                </a:ext>
              </a:extLst>
            </a:blip>
            <a:srcRect l="5778" t="8979" r="8889" b="23934"/>
            <a:stretch/>
          </p:blipFill>
          <p:spPr>
            <a:xfrm>
              <a:off x="990600" y="1584960"/>
              <a:ext cx="5852160" cy="4600860"/>
            </a:xfrm>
            <a:prstGeom prst="rect">
              <a:avLst/>
            </a:prstGeom>
          </p:spPr>
        </p:pic>
        <p:sp>
          <p:nvSpPr>
            <p:cNvPr id="9" name="文本框 18">
              <a:extLst>
                <a:ext uri="{FF2B5EF4-FFF2-40B4-BE49-F238E27FC236}">
                  <a16:creationId xmlns:a16="http://schemas.microsoft.com/office/drawing/2014/main" id="{D68743D2-C543-F82D-B1CA-FF9C45A5FF3A}"/>
                </a:ext>
              </a:extLst>
            </p:cNvPr>
            <p:cNvSpPr txBox="1"/>
            <p:nvPr/>
          </p:nvSpPr>
          <p:spPr>
            <a:xfrm>
              <a:off x="1909365" y="2076295"/>
              <a:ext cx="4125760" cy="2892458"/>
            </a:xfrm>
            <a:prstGeom prst="rect">
              <a:avLst/>
            </a:prstGeom>
            <a:noFill/>
          </p:spPr>
          <p:txBody>
            <a:bodyPr wrap="square" rtlCol="0">
              <a:spAutoFit/>
            </a:bodyPr>
            <a:lstStyle/>
            <a:p>
              <a:pPr algn="ctr">
                <a:lnSpc>
                  <a:spcPct val="150000"/>
                </a:lnSpc>
              </a:pPr>
              <a:r>
                <a:rPr lang="vi-VN" altLang="zh-CN" sz="2800" b="1" dirty="0">
                  <a:latin typeface="Cambria" panose="02040503050406030204" pitchFamily="18" charset="0"/>
                  <a:ea typeface="Cambria" panose="02040503050406030204" pitchFamily="18" charset="0"/>
                </a:rPr>
                <a:t>Bài đọc là bức tranh phong cảnh của một vùng quê với vẻ đẹp của ngọn núi được tô điểm bơi nhiều màu xanh của các sự vật. Thông qua đó thể hiện tình yêu quê hương của tác giả.</a:t>
              </a:r>
            </a:p>
          </p:txBody>
        </p:sp>
      </p:grpSp>
      <p:pic>
        <p:nvPicPr>
          <p:cNvPr id="11" name="Hình ảnh 10">
            <a:extLst>
              <a:ext uri="{FF2B5EF4-FFF2-40B4-BE49-F238E27FC236}">
                <a16:creationId xmlns:a16="http://schemas.microsoft.com/office/drawing/2014/main" id="{6F757D56-C37C-DED1-68B6-32621D383DA1}"/>
              </a:ext>
            </a:extLst>
          </p:cNvPr>
          <p:cNvPicPr>
            <a:picLocks noChangeAspect="1"/>
          </p:cNvPicPr>
          <p:nvPr/>
        </p:nvPicPr>
        <p:blipFill>
          <a:blip r:embed="rId3"/>
          <a:stretch>
            <a:fillRect/>
          </a:stretch>
        </p:blipFill>
        <p:spPr>
          <a:xfrm>
            <a:off x="1617575" y="0"/>
            <a:ext cx="9120406" cy="3700593"/>
          </a:xfrm>
          <a:prstGeom prst="rect">
            <a:avLst/>
          </a:prstGeom>
        </p:spPr>
      </p:pic>
    </p:spTree>
    <p:extLst>
      <p:ext uri="{BB962C8B-B14F-4D97-AF65-F5344CB8AC3E}">
        <p14:creationId xmlns:p14="http://schemas.microsoft.com/office/powerpoint/2010/main" val="36152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3C0A6842-24EC-F70E-4843-FEB67A9CC1EE}"/>
              </a:ext>
            </a:extLst>
          </p:cNvPr>
          <p:cNvPicPr>
            <a:picLocks noChangeAspect="1"/>
          </p:cNvPicPr>
          <p:nvPr/>
        </p:nvPicPr>
        <p:blipFill>
          <a:blip r:embed="rId3"/>
          <a:stretch>
            <a:fillRect/>
          </a:stretch>
        </p:blipFill>
        <p:spPr>
          <a:xfrm>
            <a:off x="3702938" y="1715815"/>
            <a:ext cx="8809484" cy="4828450"/>
          </a:xfrm>
          <a:prstGeom prst="rect">
            <a:avLst/>
          </a:prstGeom>
        </p:spPr>
      </p:pic>
    </p:spTree>
    <p:extLst>
      <p:ext uri="{BB962C8B-B14F-4D97-AF65-F5344CB8AC3E}">
        <p14:creationId xmlns:p14="http://schemas.microsoft.com/office/powerpoint/2010/main" val="10046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8A1726E-BE0D-E6F3-507F-EA347E34FC4A}"/>
              </a:ext>
            </a:extLst>
          </p:cNvPr>
          <p:cNvSpPr txBox="1"/>
          <p:nvPr/>
        </p:nvSpPr>
        <p:spPr>
          <a:xfrm>
            <a:off x="198120" y="1593439"/>
            <a:ext cx="11795760"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9" name="Hình ảnh 8">
            <a:extLst>
              <a:ext uri="{FF2B5EF4-FFF2-40B4-BE49-F238E27FC236}">
                <a16:creationId xmlns:a16="http://schemas.microsoft.com/office/drawing/2014/main" id="{F39E7716-6458-F9C5-1EB2-A838EE8D4D4F}"/>
              </a:ext>
            </a:extLst>
          </p:cNvPr>
          <p:cNvPicPr>
            <a:picLocks noChangeAspect="1"/>
          </p:cNvPicPr>
          <p:nvPr/>
        </p:nvPicPr>
        <p:blipFill>
          <a:blip r:embed="rId2"/>
          <a:stretch>
            <a:fillRect/>
          </a:stretch>
        </p:blipFill>
        <p:spPr>
          <a:xfrm>
            <a:off x="3035543" y="-109821"/>
            <a:ext cx="6120914" cy="2139881"/>
          </a:xfrm>
          <a:prstGeom prst="rect">
            <a:avLst/>
          </a:prstGeom>
        </p:spPr>
      </p:pic>
    </p:spTree>
    <p:extLst>
      <p:ext uri="{BB962C8B-B14F-4D97-AF65-F5344CB8AC3E}">
        <p14:creationId xmlns:p14="http://schemas.microsoft.com/office/powerpoint/2010/main" val="192072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CB040C54-5412-DA2E-536D-419DAF9BE2C2}"/>
              </a:ext>
            </a:extLst>
          </p:cNvPr>
          <p:cNvPicPr>
            <a:picLocks noChangeAspect="1"/>
          </p:cNvPicPr>
          <p:nvPr/>
        </p:nvPicPr>
        <p:blipFill>
          <a:blip r:embed="rId3"/>
          <a:stretch>
            <a:fillRect/>
          </a:stretch>
        </p:blipFill>
        <p:spPr>
          <a:xfrm>
            <a:off x="5977557" y="1338601"/>
            <a:ext cx="3798137" cy="2566638"/>
          </a:xfrm>
          <a:prstGeom prst="rect">
            <a:avLst/>
          </a:prstGeom>
        </p:spPr>
      </p:pic>
      <p:grpSp>
        <p:nvGrpSpPr>
          <p:cNvPr id="19" name="Nhóm 18">
            <a:extLst>
              <a:ext uri="{FF2B5EF4-FFF2-40B4-BE49-F238E27FC236}">
                <a16:creationId xmlns:a16="http://schemas.microsoft.com/office/drawing/2014/main" id="{4DFD26DC-FC87-6C63-603F-056D3FADD7D8}"/>
              </a:ext>
            </a:extLst>
          </p:cNvPr>
          <p:cNvGrpSpPr/>
          <p:nvPr/>
        </p:nvGrpSpPr>
        <p:grpSpPr>
          <a:xfrm>
            <a:off x="4054101" y="2591650"/>
            <a:ext cx="7645047" cy="3244360"/>
            <a:chOff x="4054101" y="2591650"/>
            <a:chExt cx="7645047" cy="3244360"/>
          </a:xfrm>
        </p:grpSpPr>
        <p:grpSp>
          <p:nvGrpSpPr>
            <p:cNvPr id="8" name="Nhóm 7">
              <a:extLst>
                <a:ext uri="{FF2B5EF4-FFF2-40B4-BE49-F238E27FC236}">
                  <a16:creationId xmlns:a16="http://schemas.microsoft.com/office/drawing/2014/main" id="{DA7EFF1F-BB08-4F95-1DD0-99C4B1BFD5B7}"/>
                </a:ext>
              </a:extLst>
            </p:cNvPr>
            <p:cNvGrpSpPr/>
            <p:nvPr/>
          </p:nvGrpSpPr>
          <p:grpSpPr>
            <a:xfrm>
              <a:off x="6348002" y="4266350"/>
              <a:ext cx="3134639" cy="1569660"/>
              <a:chOff x="3573084" y="1084772"/>
              <a:chExt cx="3134639" cy="1569660"/>
            </a:xfrm>
          </p:grpSpPr>
          <p:sp>
            <p:nvSpPr>
              <p:cNvPr id="9" name="Hộp Văn bản 8">
                <a:extLst>
                  <a:ext uri="{FF2B5EF4-FFF2-40B4-BE49-F238E27FC236}">
                    <a16:creationId xmlns:a16="http://schemas.microsoft.com/office/drawing/2014/main" id="{A0BB1E52-CF36-E24D-8C94-7418AB2F35E4}"/>
                  </a:ext>
                </a:extLst>
              </p:cNvPr>
              <p:cNvSpPr txBox="1"/>
              <p:nvPr/>
            </p:nvSpPr>
            <p:spPr>
              <a:xfrm>
                <a:off x="3650475" y="1084772"/>
                <a:ext cx="3057248" cy="1569660"/>
              </a:xfrm>
              <a:prstGeom prst="rect">
                <a:avLst/>
              </a:prstGeom>
              <a:noFill/>
              <a:ln>
                <a:noFill/>
              </a:ln>
              <a:effectLst/>
            </p:spPr>
            <p:txBody>
              <a:bodyPr wrap="none" rtlCol="0">
                <a:spAutoFit/>
              </a:bodyPr>
              <a:lstStyle/>
              <a:p>
                <a:pPr algn="ctr"/>
                <a:r>
                  <a:rPr lang="en-US" sz="9600" b="1" dirty="0">
                    <a:ln w="34925">
                      <a:solidFill>
                        <a:srgbClr val="CADD65">
                          <a:alpha val="48000"/>
                        </a:srgbClr>
                      </a:solidFill>
                    </a:ln>
                    <a:gradFill>
                      <a:gsLst>
                        <a:gs pos="0">
                          <a:srgbClr val="E7EA6B"/>
                        </a:gs>
                        <a:gs pos="74000">
                          <a:srgbClr val="3C9D48"/>
                        </a:gs>
                        <a:gs pos="100000">
                          <a:srgbClr val="0C7758"/>
                        </a:gs>
                      </a:gsLst>
                      <a:lin ang="5400000" scaled="0"/>
                    </a:gradFill>
                    <a:latin typeface="HP001 4H" panose="020B0603050302020204" pitchFamily="34" charset="0"/>
                  </a:rPr>
                  <a:t>V, X</a:t>
                </a:r>
              </a:p>
            </p:txBody>
          </p:sp>
          <p:sp>
            <p:nvSpPr>
              <p:cNvPr id="10" name="Hộp Văn bản 9">
                <a:extLst>
                  <a:ext uri="{FF2B5EF4-FFF2-40B4-BE49-F238E27FC236}">
                    <a16:creationId xmlns:a16="http://schemas.microsoft.com/office/drawing/2014/main" id="{12EAF7B4-21CD-418E-2AAA-42B346B759AE}"/>
                  </a:ext>
                </a:extLst>
              </p:cNvPr>
              <p:cNvSpPr txBox="1"/>
              <p:nvPr/>
            </p:nvSpPr>
            <p:spPr>
              <a:xfrm>
                <a:off x="3573084" y="1084772"/>
                <a:ext cx="3057248" cy="1569660"/>
              </a:xfrm>
              <a:prstGeom prst="rect">
                <a:avLst/>
              </a:prstGeom>
              <a:noFill/>
              <a:ln>
                <a:noFill/>
              </a:ln>
              <a:effectLst/>
            </p:spPr>
            <p:txBody>
              <a:bodyPr wrap="none" rtlCol="0">
                <a:spAutoFit/>
              </a:bodyPr>
              <a:lstStyle/>
              <a:p>
                <a:pPr algn="ctr"/>
                <a:r>
                  <a:rPr lang="en-US" sz="9600" b="1" dirty="0">
                    <a:solidFill>
                      <a:srgbClr val="0D7858"/>
                    </a:solidFill>
                    <a:latin typeface="HP001 4H" panose="020B0603050302020204" pitchFamily="34" charset="0"/>
                  </a:rPr>
                  <a:t>V, X</a:t>
                </a:r>
                <a:endParaRPr lang="vi-VN" sz="9600" b="1" dirty="0">
                  <a:solidFill>
                    <a:srgbClr val="0D7858"/>
                  </a:solidFill>
                  <a:latin typeface="HP001 4H" panose="020B0603050302020204" pitchFamily="34" charset="0"/>
                </a:endParaRPr>
              </a:p>
            </p:txBody>
          </p:sp>
        </p:grpSp>
        <p:pic>
          <p:nvPicPr>
            <p:cNvPr id="18" name="Hình ảnh 17">
              <a:extLst>
                <a:ext uri="{FF2B5EF4-FFF2-40B4-BE49-F238E27FC236}">
                  <a16:creationId xmlns:a16="http://schemas.microsoft.com/office/drawing/2014/main" id="{F5A0870B-43B1-C543-2EC0-1425B9AE7033}"/>
                </a:ext>
              </a:extLst>
            </p:cNvPr>
            <p:cNvPicPr>
              <a:picLocks noChangeAspect="1"/>
            </p:cNvPicPr>
            <p:nvPr/>
          </p:nvPicPr>
          <p:blipFill rotWithShape="1">
            <a:blip r:embed="rId4"/>
            <a:srcRect b="39984"/>
            <a:stretch/>
          </p:blipFill>
          <p:spPr>
            <a:xfrm>
              <a:off x="4054101" y="2591650"/>
              <a:ext cx="7645047" cy="1569661"/>
            </a:xfrm>
            <a:prstGeom prst="rect">
              <a:avLst/>
            </a:prstGeom>
          </p:spPr>
        </p:pic>
      </p:grpSp>
    </p:spTree>
    <p:extLst>
      <p:ext uri="{BB962C8B-B14F-4D97-AF65-F5344CB8AC3E}">
        <p14:creationId xmlns:p14="http://schemas.microsoft.com/office/powerpoint/2010/main" val="409136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140FCC-B3D8-F5C6-9944-5B7951AE3B74}"/>
              </a:ext>
            </a:extLst>
          </p:cNvPr>
          <p:cNvGrpSpPr/>
          <p:nvPr/>
        </p:nvGrpSpPr>
        <p:grpSpPr>
          <a:xfrm>
            <a:off x="4917219" y="1507293"/>
            <a:ext cx="6815982" cy="2386951"/>
            <a:chOff x="3325065" y="138223"/>
            <a:chExt cx="7180011" cy="2150066"/>
          </a:xfrm>
        </p:grpSpPr>
        <p:sp>
          <p:nvSpPr>
            <p:cNvPr id="7" name="Speech Bubble: Rectangle with Corners Rounded 1">
              <a:extLst>
                <a:ext uri="{FF2B5EF4-FFF2-40B4-BE49-F238E27FC236}">
                  <a16:creationId xmlns:a16="http://schemas.microsoft.com/office/drawing/2014/main" id="{CF745C3D-014C-C014-B2B1-CFE36850B25A}"/>
                </a:ext>
              </a:extLst>
            </p:cNvPr>
            <p:cNvSpPr/>
            <p:nvPr/>
          </p:nvSpPr>
          <p:spPr>
            <a:xfrm>
              <a:off x="3434316" y="138223"/>
              <a:ext cx="6939640" cy="2150066"/>
            </a:xfrm>
            <a:custGeom>
              <a:avLst/>
              <a:gdLst>
                <a:gd name="connsiteX0" fmla="*/ 0 w 6587798"/>
                <a:gd name="connsiteY0" fmla="*/ 397832 h 2386951"/>
                <a:gd name="connsiteX1" fmla="*/ 295989 w 6587798"/>
                <a:gd name="connsiteY1" fmla="*/ 0 h 2386951"/>
                <a:gd name="connsiteX2" fmla="*/ 1097965 w 6587798"/>
                <a:gd name="connsiteY2" fmla="*/ 0 h 2386951"/>
                <a:gd name="connsiteX3" fmla="*/ 1097965 w 6587798"/>
                <a:gd name="connsiteY3" fmla="*/ 0 h 2386951"/>
                <a:gd name="connsiteX4" fmla="*/ 2744915 w 6587798"/>
                <a:gd name="connsiteY4" fmla="*/ 0 h 2386951"/>
                <a:gd name="connsiteX5" fmla="*/ 6291807 w 6587798"/>
                <a:gd name="connsiteY5" fmla="*/ 0 h 2386951"/>
                <a:gd name="connsiteX6" fmla="*/ 6587798 w 6587798"/>
                <a:gd name="connsiteY6" fmla="*/ 397832 h 2386951"/>
                <a:gd name="connsiteX7" fmla="*/ 6587798 w 6587798"/>
                <a:gd name="connsiteY7" fmla="*/ 1392386 h 2386951"/>
                <a:gd name="connsiteX8" fmla="*/ 6587798 w 6587798"/>
                <a:gd name="connsiteY8" fmla="*/ 1392386 h 2386951"/>
                <a:gd name="connsiteX9" fmla="*/ 6587798 w 6587798"/>
                <a:gd name="connsiteY9" fmla="*/ 1989126 h 2386951"/>
                <a:gd name="connsiteX10" fmla="*/ 6587798 w 6587798"/>
                <a:gd name="connsiteY10" fmla="*/ 1989117 h 2386951"/>
                <a:gd name="connsiteX11" fmla="*/ 6291807 w 6587798"/>
                <a:gd name="connsiteY11" fmla="*/ 2386951 h 2386951"/>
                <a:gd name="connsiteX12" fmla="*/ 2744915 w 6587798"/>
                <a:gd name="connsiteY12" fmla="*/ 2386951 h 2386951"/>
                <a:gd name="connsiteX13" fmla="*/ 1097965 w 6587798"/>
                <a:gd name="connsiteY13" fmla="*/ 2386951 h 2386951"/>
                <a:gd name="connsiteX14" fmla="*/ 1097965 w 6587798"/>
                <a:gd name="connsiteY14" fmla="*/ 2386951 h 2386951"/>
                <a:gd name="connsiteX15" fmla="*/ 295989 w 6587798"/>
                <a:gd name="connsiteY15" fmla="*/ 2386951 h 2386951"/>
                <a:gd name="connsiteX16" fmla="*/ 0 w 6587798"/>
                <a:gd name="connsiteY16" fmla="*/ 1989117 h 2386951"/>
                <a:gd name="connsiteX17" fmla="*/ 0 w 6587798"/>
                <a:gd name="connsiteY17" fmla="*/ 1989126 h 2386951"/>
                <a:gd name="connsiteX18" fmla="*/ -769521 w 6587798"/>
                <a:gd name="connsiteY18" fmla="*/ 1702324 h 2386951"/>
                <a:gd name="connsiteX19" fmla="*/ 0 w 6587798"/>
                <a:gd name="connsiteY19" fmla="*/ 1392386 h 2386951"/>
                <a:gd name="connsiteX20" fmla="*/ 0 w 6587798"/>
                <a:gd name="connsiteY20" fmla="*/ 397832 h 2386951"/>
                <a:gd name="connsiteX0" fmla="*/ 0 w 6587798"/>
                <a:gd name="connsiteY0" fmla="*/ 397832 h 2386951"/>
                <a:gd name="connsiteX1" fmla="*/ 295989 w 6587798"/>
                <a:gd name="connsiteY1" fmla="*/ 0 h 2386951"/>
                <a:gd name="connsiteX2" fmla="*/ 1097965 w 6587798"/>
                <a:gd name="connsiteY2" fmla="*/ 0 h 2386951"/>
                <a:gd name="connsiteX3" fmla="*/ 1097965 w 6587798"/>
                <a:gd name="connsiteY3" fmla="*/ 0 h 2386951"/>
                <a:gd name="connsiteX4" fmla="*/ 2744915 w 6587798"/>
                <a:gd name="connsiteY4" fmla="*/ 0 h 2386951"/>
                <a:gd name="connsiteX5" fmla="*/ 6291807 w 6587798"/>
                <a:gd name="connsiteY5" fmla="*/ 0 h 2386951"/>
                <a:gd name="connsiteX6" fmla="*/ 6587798 w 6587798"/>
                <a:gd name="connsiteY6" fmla="*/ 397832 h 2386951"/>
                <a:gd name="connsiteX7" fmla="*/ 6587798 w 6587798"/>
                <a:gd name="connsiteY7" fmla="*/ 1392386 h 2386951"/>
                <a:gd name="connsiteX8" fmla="*/ 6587798 w 6587798"/>
                <a:gd name="connsiteY8" fmla="*/ 1392386 h 2386951"/>
                <a:gd name="connsiteX9" fmla="*/ 6587798 w 6587798"/>
                <a:gd name="connsiteY9" fmla="*/ 1989126 h 2386951"/>
                <a:gd name="connsiteX10" fmla="*/ 6587798 w 6587798"/>
                <a:gd name="connsiteY10" fmla="*/ 1989117 h 2386951"/>
                <a:gd name="connsiteX11" fmla="*/ 6291807 w 6587798"/>
                <a:gd name="connsiteY11" fmla="*/ 2386951 h 2386951"/>
                <a:gd name="connsiteX12" fmla="*/ 2744915 w 6587798"/>
                <a:gd name="connsiteY12" fmla="*/ 2386951 h 2386951"/>
                <a:gd name="connsiteX13" fmla="*/ 1097965 w 6587798"/>
                <a:gd name="connsiteY13" fmla="*/ 2386951 h 2386951"/>
                <a:gd name="connsiteX14" fmla="*/ 1097965 w 6587798"/>
                <a:gd name="connsiteY14" fmla="*/ 2386951 h 2386951"/>
                <a:gd name="connsiteX15" fmla="*/ 295989 w 6587798"/>
                <a:gd name="connsiteY15" fmla="*/ 2386951 h 2386951"/>
                <a:gd name="connsiteX16" fmla="*/ 0 w 6587798"/>
                <a:gd name="connsiteY16" fmla="*/ 1989117 h 2386951"/>
                <a:gd name="connsiteX17" fmla="*/ 0 w 6587798"/>
                <a:gd name="connsiteY17" fmla="*/ 1989126 h 2386951"/>
                <a:gd name="connsiteX18" fmla="*/ -769521 w 6587798"/>
                <a:gd name="connsiteY18" fmla="*/ 1702324 h 2386951"/>
                <a:gd name="connsiteX19" fmla="*/ 0 w 6587798"/>
                <a:gd name="connsiteY19" fmla="*/ 1392386 h 2386951"/>
                <a:gd name="connsiteX20" fmla="*/ 0 w 6587798"/>
                <a:gd name="connsiteY20" fmla="*/ 397832 h 2386951"/>
                <a:gd name="connsiteX0" fmla="*/ 0 w 6587798"/>
                <a:gd name="connsiteY0" fmla="*/ 397832 h 2386951"/>
                <a:gd name="connsiteX1" fmla="*/ 295989 w 6587798"/>
                <a:gd name="connsiteY1" fmla="*/ 0 h 2386951"/>
                <a:gd name="connsiteX2" fmla="*/ 1097965 w 6587798"/>
                <a:gd name="connsiteY2" fmla="*/ 0 h 2386951"/>
                <a:gd name="connsiteX3" fmla="*/ 1097965 w 6587798"/>
                <a:gd name="connsiteY3" fmla="*/ 0 h 2386951"/>
                <a:gd name="connsiteX4" fmla="*/ 2744915 w 6587798"/>
                <a:gd name="connsiteY4" fmla="*/ 0 h 2386951"/>
                <a:gd name="connsiteX5" fmla="*/ 6291807 w 6587798"/>
                <a:gd name="connsiteY5" fmla="*/ 0 h 2386951"/>
                <a:gd name="connsiteX6" fmla="*/ 6587798 w 6587798"/>
                <a:gd name="connsiteY6" fmla="*/ 397832 h 2386951"/>
                <a:gd name="connsiteX7" fmla="*/ 6587798 w 6587798"/>
                <a:gd name="connsiteY7" fmla="*/ 1392386 h 2386951"/>
                <a:gd name="connsiteX8" fmla="*/ 6587798 w 6587798"/>
                <a:gd name="connsiteY8" fmla="*/ 1392386 h 2386951"/>
                <a:gd name="connsiteX9" fmla="*/ 6587798 w 6587798"/>
                <a:gd name="connsiteY9" fmla="*/ 1989126 h 2386951"/>
                <a:gd name="connsiteX10" fmla="*/ 6587798 w 6587798"/>
                <a:gd name="connsiteY10" fmla="*/ 1989117 h 2386951"/>
                <a:gd name="connsiteX11" fmla="*/ 6291807 w 6587798"/>
                <a:gd name="connsiteY11" fmla="*/ 2386951 h 2386951"/>
                <a:gd name="connsiteX12" fmla="*/ 2744915 w 6587798"/>
                <a:gd name="connsiteY12" fmla="*/ 2386951 h 2386951"/>
                <a:gd name="connsiteX13" fmla="*/ 1097965 w 6587798"/>
                <a:gd name="connsiteY13" fmla="*/ 2386951 h 2386951"/>
                <a:gd name="connsiteX14" fmla="*/ 1097965 w 6587798"/>
                <a:gd name="connsiteY14" fmla="*/ 2386951 h 2386951"/>
                <a:gd name="connsiteX15" fmla="*/ 295989 w 6587798"/>
                <a:gd name="connsiteY15" fmla="*/ 2386951 h 2386951"/>
                <a:gd name="connsiteX16" fmla="*/ 0 w 6587798"/>
                <a:gd name="connsiteY16" fmla="*/ 1989117 h 2386951"/>
                <a:gd name="connsiteX17" fmla="*/ 0 w 6587798"/>
                <a:gd name="connsiteY17" fmla="*/ 1989126 h 2386951"/>
                <a:gd name="connsiteX18" fmla="*/ -769521 w 6587798"/>
                <a:gd name="connsiteY18" fmla="*/ 1702324 h 2386951"/>
                <a:gd name="connsiteX19" fmla="*/ 0 w 6587798"/>
                <a:gd name="connsiteY19" fmla="*/ 1392386 h 2386951"/>
                <a:gd name="connsiteX20" fmla="*/ 0 w 6587798"/>
                <a:gd name="connsiteY20" fmla="*/ 397832 h 238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87798" h="2386951" fill="none" extrusionOk="0">
                  <a:moveTo>
                    <a:pt x="0" y="397832"/>
                  </a:moveTo>
                  <a:cubicBezTo>
                    <a:pt x="57177" y="211470"/>
                    <a:pt x="68544" y="27801"/>
                    <a:pt x="295989" y="0"/>
                  </a:cubicBezTo>
                  <a:cubicBezTo>
                    <a:pt x="555226" y="83207"/>
                    <a:pt x="929189" y="-97489"/>
                    <a:pt x="1097965" y="0"/>
                  </a:cubicBezTo>
                  <a:lnTo>
                    <a:pt x="1097965" y="0"/>
                  </a:lnTo>
                  <a:cubicBezTo>
                    <a:pt x="1685316" y="-195903"/>
                    <a:pt x="2521617" y="41314"/>
                    <a:pt x="2744915" y="0"/>
                  </a:cubicBezTo>
                  <a:cubicBezTo>
                    <a:pt x="3519015" y="-204878"/>
                    <a:pt x="5826772" y="248276"/>
                    <a:pt x="6291807" y="0"/>
                  </a:cubicBezTo>
                  <a:cubicBezTo>
                    <a:pt x="6492364" y="62552"/>
                    <a:pt x="6542409" y="185008"/>
                    <a:pt x="6587798" y="397832"/>
                  </a:cubicBezTo>
                  <a:cubicBezTo>
                    <a:pt x="6671669" y="529651"/>
                    <a:pt x="6646526" y="1073259"/>
                    <a:pt x="6587798" y="1392386"/>
                  </a:cubicBezTo>
                  <a:lnTo>
                    <a:pt x="6587798" y="1392386"/>
                  </a:lnTo>
                  <a:cubicBezTo>
                    <a:pt x="6586233" y="1626222"/>
                    <a:pt x="6585506" y="1792587"/>
                    <a:pt x="6587798" y="1989126"/>
                  </a:cubicBezTo>
                  <a:lnTo>
                    <a:pt x="6587798" y="1989117"/>
                  </a:lnTo>
                  <a:cubicBezTo>
                    <a:pt x="6538029" y="2138497"/>
                    <a:pt x="6441125" y="2440544"/>
                    <a:pt x="6291807" y="2386951"/>
                  </a:cubicBezTo>
                  <a:cubicBezTo>
                    <a:pt x="5600096" y="2707280"/>
                    <a:pt x="3763563" y="2382597"/>
                    <a:pt x="2744915" y="2386951"/>
                  </a:cubicBezTo>
                  <a:cubicBezTo>
                    <a:pt x="2251449" y="2515122"/>
                    <a:pt x="1844825" y="2690440"/>
                    <a:pt x="1097965" y="2386951"/>
                  </a:cubicBezTo>
                  <a:lnTo>
                    <a:pt x="1097965" y="2386951"/>
                  </a:lnTo>
                  <a:cubicBezTo>
                    <a:pt x="778830" y="2429158"/>
                    <a:pt x="687830" y="2422737"/>
                    <a:pt x="295989" y="2386951"/>
                  </a:cubicBezTo>
                  <a:cubicBezTo>
                    <a:pt x="73837" y="2386656"/>
                    <a:pt x="33300" y="2132892"/>
                    <a:pt x="0" y="1989117"/>
                  </a:cubicBezTo>
                  <a:lnTo>
                    <a:pt x="0" y="1989126"/>
                  </a:lnTo>
                  <a:cubicBezTo>
                    <a:pt x="-149466" y="1871302"/>
                    <a:pt x="-686820" y="1789368"/>
                    <a:pt x="-769521" y="1702324"/>
                  </a:cubicBezTo>
                  <a:cubicBezTo>
                    <a:pt x="-725533" y="1689470"/>
                    <a:pt x="-181442" y="1569499"/>
                    <a:pt x="0" y="1392386"/>
                  </a:cubicBezTo>
                  <a:cubicBezTo>
                    <a:pt x="-65367" y="1074422"/>
                    <a:pt x="82369" y="540852"/>
                    <a:pt x="0" y="397832"/>
                  </a:cubicBezTo>
                  <a:close/>
                </a:path>
                <a:path w="6587798" h="2386951" stroke="0" extrusionOk="0">
                  <a:moveTo>
                    <a:pt x="0" y="397832"/>
                  </a:moveTo>
                  <a:cubicBezTo>
                    <a:pt x="1802" y="152514"/>
                    <a:pt x="154096" y="-4073"/>
                    <a:pt x="295989" y="0"/>
                  </a:cubicBezTo>
                  <a:cubicBezTo>
                    <a:pt x="545673" y="-17307"/>
                    <a:pt x="860332" y="56324"/>
                    <a:pt x="1097965" y="0"/>
                  </a:cubicBezTo>
                  <a:lnTo>
                    <a:pt x="1097965" y="0"/>
                  </a:lnTo>
                  <a:cubicBezTo>
                    <a:pt x="1317872" y="-205452"/>
                    <a:pt x="2058189" y="330196"/>
                    <a:pt x="2744915" y="0"/>
                  </a:cubicBezTo>
                  <a:cubicBezTo>
                    <a:pt x="3320411" y="-282953"/>
                    <a:pt x="5469701" y="10363"/>
                    <a:pt x="6291807" y="0"/>
                  </a:cubicBezTo>
                  <a:cubicBezTo>
                    <a:pt x="6479721" y="-14950"/>
                    <a:pt x="6577957" y="149625"/>
                    <a:pt x="6587798" y="397832"/>
                  </a:cubicBezTo>
                  <a:cubicBezTo>
                    <a:pt x="6592285" y="861254"/>
                    <a:pt x="6627233" y="922926"/>
                    <a:pt x="6587798" y="1392386"/>
                  </a:cubicBezTo>
                  <a:lnTo>
                    <a:pt x="6587798" y="1392386"/>
                  </a:lnTo>
                  <a:cubicBezTo>
                    <a:pt x="6543950" y="1605495"/>
                    <a:pt x="6580550" y="1820397"/>
                    <a:pt x="6587798" y="1989126"/>
                  </a:cubicBezTo>
                  <a:lnTo>
                    <a:pt x="6587798" y="1989117"/>
                  </a:lnTo>
                  <a:cubicBezTo>
                    <a:pt x="6565589" y="2217812"/>
                    <a:pt x="6446600" y="2413887"/>
                    <a:pt x="6291807" y="2386951"/>
                  </a:cubicBezTo>
                  <a:cubicBezTo>
                    <a:pt x="5220377" y="2536590"/>
                    <a:pt x="3678404" y="2308583"/>
                    <a:pt x="2744915" y="2386951"/>
                  </a:cubicBezTo>
                  <a:cubicBezTo>
                    <a:pt x="2510252" y="2623160"/>
                    <a:pt x="1417001" y="2494829"/>
                    <a:pt x="1097965" y="2386951"/>
                  </a:cubicBezTo>
                  <a:lnTo>
                    <a:pt x="1097965" y="2386951"/>
                  </a:lnTo>
                  <a:cubicBezTo>
                    <a:pt x="829258" y="2363968"/>
                    <a:pt x="487078" y="2390920"/>
                    <a:pt x="295989" y="2386951"/>
                  </a:cubicBezTo>
                  <a:cubicBezTo>
                    <a:pt x="117780" y="2381313"/>
                    <a:pt x="47471" y="2194074"/>
                    <a:pt x="0" y="1989117"/>
                  </a:cubicBezTo>
                  <a:lnTo>
                    <a:pt x="0" y="1989126"/>
                  </a:lnTo>
                  <a:cubicBezTo>
                    <a:pt x="-382876" y="1985894"/>
                    <a:pt x="-485377" y="1828127"/>
                    <a:pt x="-769521" y="1702324"/>
                  </a:cubicBezTo>
                  <a:cubicBezTo>
                    <a:pt x="-523501" y="1641485"/>
                    <a:pt x="-89047" y="1389491"/>
                    <a:pt x="0" y="1392386"/>
                  </a:cubicBezTo>
                  <a:cubicBezTo>
                    <a:pt x="40759" y="1017319"/>
                    <a:pt x="28942" y="538259"/>
                    <a:pt x="0" y="397832"/>
                  </a:cubicBezTo>
                  <a:close/>
                </a:path>
                <a:path w="6587798" h="2386951" fill="none" stroke="0" extrusionOk="0">
                  <a:moveTo>
                    <a:pt x="0" y="397832"/>
                  </a:moveTo>
                  <a:cubicBezTo>
                    <a:pt x="-10104" y="235494"/>
                    <a:pt x="122531" y="11279"/>
                    <a:pt x="295989" y="0"/>
                  </a:cubicBezTo>
                  <a:cubicBezTo>
                    <a:pt x="594634" y="16203"/>
                    <a:pt x="891633" y="-86316"/>
                    <a:pt x="1097965" y="0"/>
                  </a:cubicBezTo>
                  <a:lnTo>
                    <a:pt x="1097965" y="0"/>
                  </a:lnTo>
                  <a:cubicBezTo>
                    <a:pt x="1710749" y="-151937"/>
                    <a:pt x="2455862" y="-24786"/>
                    <a:pt x="2744915" y="0"/>
                  </a:cubicBezTo>
                  <a:cubicBezTo>
                    <a:pt x="3497474" y="-229939"/>
                    <a:pt x="5840638" y="134378"/>
                    <a:pt x="6291807" y="0"/>
                  </a:cubicBezTo>
                  <a:cubicBezTo>
                    <a:pt x="6489928" y="-7261"/>
                    <a:pt x="6625699" y="171700"/>
                    <a:pt x="6587798" y="397832"/>
                  </a:cubicBezTo>
                  <a:cubicBezTo>
                    <a:pt x="6592527" y="479459"/>
                    <a:pt x="6602255" y="1124199"/>
                    <a:pt x="6587798" y="1392386"/>
                  </a:cubicBezTo>
                  <a:lnTo>
                    <a:pt x="6587798" y="1392386"/>
                  </a:lnTo>
                  <a:cubicBezTo>
                    <a:pt x="6595655" y="1621490"/>
                    <a:pt x="6567481" y="1772521"/>
                    <a:pt x="6587798" y="1989126"/>
                  </a:cubicBezTo>
                  <a:lnTo>
                    <a:pt x="6587798" y="1989117"/>
                  </a:lnTo>
                  <a:cubicBezTo>
                    <a:pt x="6599699" y="2182816"/>
                    <a:pt x="6414116" y="2421738"/>
                    <a:pt x="6291807" y="2386951"/>
                  </a:cubicBezTo>
                  <a:cubicBezTo>
                    <a:pt x="5556624" y="2252107"/>
                    <a:pt x="3728885" y="2250151"/>
                    <a:pt x="2744915" y="2386951"/>
                  </a:cubicBezTo>
                  <a:cubicBezTo>
                    <a:pt x="2432750" y="2514774"/>
                    <a:pt x="1901447" y="2562734"/>
                    <a:pt x="1097965" y="2386951"/>
                  </a:cubicBezTo>
                  <a:lnTo>
                    <a:pt x="1097965" y="2386951"/>
                  </a:lnTo>
                  <a:cubicBezTo>
                    <a:pt x="816411" y="2460778"/>
                    <a:pt x="657258" y="2470798"/>
                    <a:pt x="295989" y="2386951"/>
                  </a:cubicBezTo>
                  <a:cubicBezTo>
                    <a:pt x="102209" y="2385571"/>
                    <a:pt x="33984" y="2166736"/>
                    <a:pt x="0" y="1989117"/>
                  </a:cubicBezTo>
                  <a:lnTo>
                    <a:pt x="0" y="1989126"/>
                  </a:lnTo>
                  <a:cubicBezTo>
                    <a:pt x="-172940" y="1859247"/>
                    <a:pt x="-652774" y="1785451"/>
                    <a:pt x="-769521" y="1702324"/>
                  </a:cubicBezTo>
                  <a:cubicBezTo>
                    <a:pt x="-682986" y="1684127"/>
                    <a:pt x="-234321" y="1550016"/>
                    <a:pt x="0" y="1392386"/>
                  </a:cubicBezTo>
                  <a:cubicBezTo>
                    <a:pt x="-57474" y="1123508"/>
                    <a:pt x="58486" y="546271"/>
                    <a:pt x="0" y="397832"/>
                  </a:cubicBezTo>
                  <a:close/>
                </a:path>
                <a:path w="6587798" h="2386951" fill="none" stroke="0" extrusionOk="0">
                  <a:moveTo>
                    <a:pt x="0" y="397832"/>
                  </a:moveTo>
                  <a:cubicBezTo>
                    <a:pt x="24051" y="202981"/>
                    <a:pt x="117288" y="1131"/>
                    <a:pt x="295989" y="0"/>
                  </a:cubicBezTo>
                  <a:cubicBezTo>
                    <a:pt x="579320" y="66863"/>
                    <a:pt x="910782" y="-73526"/>
                    <a:pt x="1097965" y="0"/>
                  </a:cubicBezTo>
                  <a:lnTo>
                    <a:pt x="1097965" y="0"/>
                  </a:lnTo>
                  <a:cubicBezTo>
                    <a:pt x="1707612" y="-164416"/>
                    <a:pt x="2500117" y="-2149"/>
                    <a:pt x="2744915" y="0"/>
                  </a:cubicBezTo>
                  <a:cubicBezTo>
                    <a:pt x="3502122" y="-202005"/>
                    <a:pt x="5844172" y="160620"/>
                    <a:pt x="6291807" y="0"/>
                  </a:cubicBezTo>
                  <a:cubicBezTo>
                    <a:pt x="6465556" y="13070"/>
                    <a:pt x="6573247" y="173297"/>
                    <a:pt x="6587798" y="397832"/>
                  </a:cubicBezTo>
                  <a:cubicBezTo>
                    <a:pt x="6612220" y="512874"/>
                    <a:pt x="6632953" y="1100812"/>
                    <a:pt x="6587798" y="1392386"/>
                  </a:cubicBezTo>
                  <a:lnTo>
                    <a:pt x="6587798" y="1392386"/>
                  </a:lnTo>
                  <a:cubicBezTo>
                    <a:pt x="6595332" y="1613232"/>
                    <a:pt x="6588527" y="1800201"/>
                    <a:pt x="6587798" y="1989126"/>
                  </a:cubicBezTo>
                  <a:lnTo>
                    <a:pt x="6587798" y="1989117"/>
                  </a:lnTo>
                  <a:cubicBezTo>
                    <a:pt x="6558890" y="2154541"/>
                    <a:pt x="6437815" y="2424540"/>
                    <a:pt x="6291807" y="2386951"/>
                  </a:cubicBezTo>
                  <a:cubicBezTo>
                    <a:pt x="5631499" y="2512575"/>
                    <a:pt x="3883949" y="2239249"/>
                    <a:pt x="2744915" y="2386951"/>
                  </a:cubicBezTo>
                  <a:cubicBezTo>
                    <a:pt x="2284620" y="2465381"/>
                    <a:pt x="1855289" y="2633241"/>
                    <a:pt x="1097965" y="2386951"/>
                  </a:cubicBezTo>
                  <a:lnTo>
                    <a:pt x="1097965" y="2386951"/>
                  </a:lnTo>
                  <a:cubicBezTo>
                    <a:pt x="793182" y="2442632"/>
                    <a:pt x="664955" y="2435169"/>
                    <a:pt x="295989" y="2386951"/>
                  </a:cubicBezTo>
                  <a:cubicBezTo>
                    <a:pt x="60912" y="2364570"/>
                    <a:pt x="31805" y="2151230"/>
                    <a:pt x="0" y="1989117"/>
                  </a:cubicBezTo>
                  <a:lnTo>
                    <a:pt x="0" y="1989126"/>
                  </a:lnTo>
                  <a:cubicBezTo>
                    <a:pt x="-167450" y="1861738"/>
                    <a:pt x="-659419" y="1764963"/>
                    <a:pt x="-769521" y="1702324"/>
                  </a:cubicBezTo>
                  <a:cubicBezTo>
                    <a:pt x="-720061" y="1687427"/>
                    <a:pt x="-201177" y="1511262"/>
                    <a:pt x="0" y="1392386"/>
                  </a:cubicBezTo>
                  <a:cubicBezTo>
                    <a:pt x="-69016" y="1101440"/>
                    <a:pt x="62394" y="545601"/>
                    <a:pt x="0" y="397832"/>
                  </a:cubicBezTo>
                  <a:close/>
                </a:path>
              </a:pathLst>
            </a:custGeom>
            <a:solidFill>
              <a:schemeClr val="bg1"/>
            </a:solidFill>
            <a:ln w="38100">
              <a:solidFill>
                <a:srgbClr val="DE6A5A"/>
              </a:solidFill>
              <a:extLst>
                <a:ext uri="{C807C97D-BFC1-408E-A445-0C87EB9F89A2}">
                  <ask:lineSketchStyleProps xmlns="" xmlns:ask="http://schemas.microsoft.com/office/drawing/2018/sketchyshapes" sd="2842418190">
                    <a:custGeom>
                      <a:avLst/>
                      <a:gdLst>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46015" h="2150066" fill="none" extrusionOk="0">
                          <a:moveTo>
                            <a:pt x="0" y="358351"/>
                          </a:moveTo>
                          <a:cubicBezTo>
                            <a:pt x="26351" y="176378"/>
                            <a:pt x="85369" y="16726"/>
                            <a:pt x="276140" y="0"/>
                          </a:cubicBezTo>
                          <a:cubicBezTo>
                            <a:pt x="530776" y="66882"/>
                            <a:pt x="855102" y="-77172"/>
                            <a:pt x="1024335" y="0"/>
                          </a:cubicBezTo>
                          <a:lnTo>
                            <a:pt x="1024335" y="0"/>
                          </a:lnTo>
                          <a:cubicBezTo>
                            <a:pt x="1584426" y="-169313"/>
                            <a:pt x="2345692" y="27044"/>
                            <a:pt x="2560839" y="0"/>
                          </a:cubicBezTo>
                          <a:cubicBezTo>
                            <a:pt x="3253792" y="-168193"/>
                            <a:pt x="5490507" y="165764"/>
                            <a:pt x="5869874" y="0"/>
                          </a:cubicBezTo>
                          <a:cubicBezTo>
                            <a:pt x="6040241" y="30592"/>
                            <a:pt x="6121576" y="164230"/>
                            <a:pt x="6146015" y="358351"/>
                          </a:cubicBezTo>
                          <a:cubicBezTo>
                            <a:pt x="6168108" y="484720"/>
                            <a:pt x="6193472" y="976197"/>
                            <a:pt x="6146015" y="1254204"/>
                          </a:cubicBezTo>
                          <a:lnTo>
                            <a:pt x="6146015" y="1254204"/>
                          </a:lnTo>
                          <a:cubicBezTo>
                            <a:pt x="6131208" y="1467969"/>
                            <a:pt x="6143984" y="1601995"/>
                            <a:pt x="6146015" y="1791722"/>
                          </a:cubicBezTo>
                          <a:lnTo>
                            <a:pt x="6146015" y="1791714"/>
                          </a:lnTo>
                          <a:cubicBezTo>
                            <a:pt x="6112138" y="1941449"/>
                            <a:pt x="6014513" y="2181569"/>
                            <a:pt x="5869874" y="2150066"/>
                          </a:cubicBezTo>
                          <a:cubicBezTo>
                            <a:pt x="5240597" y="2368713"/>
                            <a:pt x="3456630" y="2022256"/>
                            <a:pt x="2560839" y="2150066"/>
                          </a:cubicBezTo>
                          <a:cubicBezTo>
                            <a:pt x="2185370" y="2278287"/>
                            <a:pt x="1757727" y="2362738"/>
                            <a:pt x="1024335" y="2150066"/>
                          </a:cubicBezTo>
                          <a:lnTo>
                            <a:pt x="1024335" y="2150066"/>
                          </a:lnTo>
                          <a:cubicBezTo>
                            <a:pt x="731715" y="2200635"/>
                            <a:pt x="628360" y="2196070"/>
                            <a:pt x="276140" y="2150066"/>
                          </a:cubicBezTo>
                          <a:cubicBezTo>
                            <a:pt x="79470" y="2149844"/>
                            <a:pt x="21832" y="1939511"/>
                            <a:pt x="0" y="1791714"/>
                          </a:cubicBezTo>
                          <a:lnTo>
                            <a:pt x="0" y="1791722"/>
                          </a:lnTo>
                          <a:cubicBezTo>
                            <a:pt x="-138525" y="1673176"/>
                            <a:pt x="-631299" y="1601957"/>
                            <a:pt x="-717916" y="1533383"/>
                          </a:cubicBezTo>
                          <a:cubicBezTo>
                            <a:pt x="-666101" y="1523678"/>
                            <a:pt x="-199210" y="1403472"/>
                            <a:pt x="0" y="1254204"/>
                          </a:cubicBezTo>
                          <a:cubicBezTo>
                            <a:pt x="-39380" y="981346"/>
                            <a:pt x="58820" y="495031"/>
                            <a:pt x="0" y="358351"/>
                          </a:cubicBezTo>
                          <a:close/>
                        </a:path>
                        <a:path w="6146015" h="2150066" stroke="0" extrusionOk="0">
                          <a:moveTo>
                            <a:pt x="0" y="358351"/>
                          </a:moveTo>
                          <a:cubicBezTo>
                            <a:pt x="-3598" y="157605"/>
                            <a:pt x="141319" y="-8194"/>
                            <a:pt x="276140" y="0"/>
                          </a:cubicBezTo>
                          <a:cubicBezTo>
                            <a:pt x="485149" y="7232"/>
                            <a:pt x="766613" y="38979"/>
                            <a:pt x="1024335" y="0"/>
                          </a:cubicBezTo>
                          <a:lnTo>
                            <a:pt x="1024335" y="0"/>
                          </a:lnTo>
                          <a:cubicBezTo>
                            <a:pt x="1243500" y="-180708"/>
                            <a:pt x="1921325" y="219272"/>
                            <a:pt x="2560839" y="0"/>
                          </a:cubicBezTo>
                          <a:cubicBezTo>
                            <a:pt x="3164553" y="-229263"/>
                            <a:pt x="5052381" y="49529"/>
                            <a:pt x="5869874" y="0"/>
                          </a:cubicBezTo>
                          <a:cubicBezTo>
                            <a:pt x="6017226" y="-30981"/>
                            <a:pt x="6143674" y="135878"/>
                            <a:pt x="6146015" y="358351"/>
                          </a:cubicBezTo>
                          <a:cubicBezTo>
                            <a:pt x="6143286" y="769905"/>
                            <a:pt x="6181117" y="835113"/>
                            <a:pt x="6146015" y="1254204"/>
                          </a:cubicBezTo>
                          <a:lnTo>
                            <a:pt x="6146015" y="1254204"/>
                          </a:lnTo>
                          <a:cubicBezTo>
                            <a:pt x="6111617" y="1452731"/>
                            <a:pt x="6128227" y="1630329"/>
                            <a:pt x="6146015" y="1791722"/>
                          </a:cubicBezTo>
                          <a:lnTo>
                            <a:pt x="6146015" y="1791714"/>
                          </a:lnTo>
                          <a:cubicBezTo>
                            <a:pt x="6145731" y="1990788"/>
                            <a:pt x="6012559" y="2172988"/>
                            <a:pt x="5869874" y="2150066"/>
                          </a:cubicBezTo>
                          <a:cubicBezTo>
                            <a:pt x="4810571" y="2138511"/>
                            <a:pt x="3436807" y="2131455"/>
                            <a:pt x="2560839" y="2150066"/>
                          </a:cubicBezTo>
                          <a:cubicBezTo>
                            <a:pt x="2344822" y="2356245"/>
                            <a:pt x="1315315" y="2246020"/>
                            <a:pt x="1024335" y="2150066"/>
                          </a:cubicBezTo>
                          <a:lnTo>
                            <a:pt x="1024335" y="2150066"/>
                          </a:lnTo>
                          <a:cubicBezTo>
                            <a:pt x="772158" y="2119896"/>
                            <a:pt x="470197" y="2143820"/>
                            <a:pt x="276140" y="2150066"/>
                          </a:cubicBezTo>
                          <a:cubicBezTo>
                            <a:pt x="108012" y="2139247"/>
                            <a:pt x="38454" y="1978015"/>
                            <a:pt x="0" y="1791714"/>
                          </a:cubicBezTo>
                          <a:lnTo>
                            <a:pt x="0" y="1791722"/>
                          </a:lnTo>
                          <a:cubicBezTo>
                            <a:pt x="-347749" y="1765812"/>
                            <a:pt x="-461158" y="1657167"/>
                            <a:pt x="-717916" y="1533383"/>
                          </a:cubicBezTo>
                          <a:cubicBezTo>
                            <a:pt x="-485494" y="1467624"/>
                            <a:pt x="-82713" y="1245381"/>
                            <a:pt x="0" y="1254204"/>
                          </a:cubicBezTo>
                          <a:cubicBezTo>
                            <a:pt x="44411" y="893383"/>
                            <a:pt x="25844" y="483135"/>
                            <a:pt x="0" y="358351"/>
                          </a:cubicBezTo>
                          <a:close/>
                        </a:path>
                        <a:path w="6146015" h="2150066" fill="none" stroke="0" extrusionOk="0">
                          <a:moveTo>
                            <a:pt x="0" y="358351"/>
                          </a:moveTo>
                          <a:cubicBezTo>
                            <a:pt x="604" y="184474"/>
                            <a:pt x="116987" y="2765"/>
                            <a:pt x="276140" y="0"/>
                          </a:cubicBezTo>
                          <a:cubicBezTo>
                            <a:pt x="576603" y="35272"/>
                            <a:pt x="834877" y="-54447"/>
                            <a:pt x="1024335" y="0"/>
                          </a:cubicBezTo>
                          <a:lnTo>
                            <a:pt x="1024335" y="0"/>
                          </a:lnTo>
                          <a:cubicBezTo>
                            <a:pt x="1621031" y="-145003"/>
                            <a:pt x="2317769" y="-27582"/>
                            <a:pt x="2560839" y="0"/>
                          </a:cubicBezTo>
                          <a:cubicBezTo>
                            <a:pt x="3251108" y="-185053"/>
                            <a:pt x="5455474" y="125085"/>
                            <a:pt x="5869874" y="0"/>
                          </a:cubicBezTo>
                          <a:cubicBezTo>
                            <a:pt x="6024524" y="3741"/>
                            <a:pt x="6164754" y="140586"/>
                            <a:pt x="6146015" y="358351"/>
                          </a:cubicBezTo>
                          <a:cubicBezTo>
                            <a:pt x="6151886" y="455066"/>
                            <a:pt x="6171456" y="1011874"/>
                            <a:pt x="6146015" y="1254204"/>
                          </a:cubicBezTo>
                          <a:lnTo>
                            <a:pt x="6146015" y="1254204"/>
                          </a:lnTo>
                          <a:cubicBezTo>
                            <a:pt x="6128074" y="1467336"/>
                            <a:pt x="6146062" y="1609111"/>
                            <a:pt x="6146015" y="1791722"/>
                          </a:cubicBezTo>
                          <a:lnTo>
                            <a:pt x="6146015" y="1791714"/>
                          </a:lnTo>
                          <a:cubicBezTo>
                            <a:pt x="6150804" y="1962350"/>
                            <a:pt x="6012325" y="2176867"/>
                            <a:pt x="5869874" y="2150066"/>
                          </a:cubicBezTo>
                          <a:cubicBezTo>
                            <a:pt x="5272963" y="2146738"/>
                            <a:pt x="3471321" y="1988028"/>
                            <a:pt x="2560839" y="2150066"/>
                          </a:cubicBezTo>
                          <a:cubicBezTo>
                            <a:pt x="2228266" y="2277518"/>
                            <a:pt x="1699626" y="2348783"/>
                            <a:pt x="1024335" y="2150066"/>
                          </a:cubicBezTo>
                          <a:lnTo>
                            <a:pt x="1024335" y="2150066"/>
                          </a:lnTo>
                          <a:cubicBezTo>
                            <a:pt x="758908" y="2218186"/>
                            <a:pt x="607930" y="2203539"/>
                            <a:pt x="276140" y="2150066"/>
                          </a:cubicBezTo>
                          <a:cubicBezTo>
                            <a:pt x="92151" y="2145985"/>
                            <a:pt x="37515" y="1959636"/>
                            <a:pt x="0" y="1791714"/>
                          </a:cubicBezTo>
                          <a:lnTo>
                            <a:pt x="0" y="1791722"/>
                          </a:lnTo>
                          <a:cubicBezTo>
                            <a:pt x="-156053" y="1672800"/>
                            <a:pt x="-620708" y="1591481"/>
                            <a:pt x="-717916" y="1533383"/>
                          </a:cubicBezTo>
                          <a:cubicBezTo>
                            <a:pt x="-642361" y="1515139"/>
                            <a:pt x="-231142" y="1384336"/>
                            <a:pt x="0" y="1254204"/>
                          </a:cubicBezTo>
                          <a:cubicBezTo>
                            <a:pt x="-50757" y="1002368"/>
                            <a:pt x="39002" y="479883"/>
                            <a:pt x="0" y="358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8" name="文本框 17">
              <a:extLst>
                <a:ext uri="{FF2B5EF4-FFF2-40B4-BE49-F238E27FC236}">
                  <a16:creationId xmlns:a16="http://schemas.microsoft.com/office/drawing/2014/main" id="{036346BF-0313-89DB-0F04-B79E8054D007}"/>
                </a:ext>
              </a:extLst>
            </p:cNvPr>
            <p:cNvSpPr txBox="1"/>
            <p:nvPr/>
          </p:nvSpPr>
          <p:spPr>
            <a:xfrm>
              <a:off x="3325065" y="374628"/>
              <a:ext cx="7180011" cy="1677255"/>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Cùng</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xem</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lại</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cách</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viết</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chữ</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hoa</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V, X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nhé</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a:t>
              </a:r>
              <a:endParaRPr kumimoji="0" lang="zh-CN" altLang="en-US"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endParaRPr>
            </a:p>
          </p:txBody>
        </p:sp>
      </p:grpSp>
      <p:pic>
        <p:nvPicPr>
          <p:cNvPr id="3" name="Đồ họa 2">
            <a:extLst>
              <a:ext uri="{FF2B5EF4-FFF2-40B4-BE49-F238E27FC236}">
                <a16:creationId xmlns:a16="http://schemas.microsoft.com/office/drawing/2014/main" id="{DA7779A6-91FF-9E74-9D25-C959C709AC5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269515" y="1064870"/>
            <a:ext cx="2597277" cy="5658748"/>
          </a:xfrm>
          <a:prstGeom prst="rect">
            <a:avLst/>
          </a:prstGeom>
        </p:spPr>
      </p:pic>
    </p:spTree>
    <p:extLst>
      <p:ext uri="{BB962C8B-B14F-4D97-AF65-F5344CB8AC3E}">
        <p14:creationId xmlns:p14="http://schemas.microsoft.com/office/powerpoint/2010/main" val="390548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ướng dẫn viết chữ hoa V cỡ nhỏ __ Cô Tuyết Nga">
            <a:hlinkClick r:id="" action="ppaction://media"/>
            <a:extLst>
              <a:ext uri="{FF2B5EF4-FFF2-40B4-BE49-F238E27FC236}">
                <a16:creationId xmlns:a16="http://schemas.microsoft.com/office/drawing/2014/main" id="{A3406AA8-D25A-A502-4479-E961502FD286}"/>
              </a:ext>
            </a:extLst>
          </p:cNvPr>
          <p:cNvPicPr>
            <a:picLocks noChangeAspect="1"/>
          </p:cNvPicPr>
          <p:nvPr>
            <a:videoFile r:link="rId1"/>
            <p:extLst>
              <p:ext uri="{DAA4B4D4-6D71-4841-9C94-3DE7FCFB9230}">
                <p14:media xmlns:p14="http://schemas.microsoft.com/office/powerpoint/2010/main" r:embed="rId2">
                  <p14:trim st="94896" end="5825.164"/>
                </p14:media>
              </p:ext>
            </p:extLst>
          </p:nvPr>
        </p:nvPicPr>
        <p:blipFill>
          <a:blip r:embed="rId4"/>
          <a:stretch>
            <a:fillRect/>
          </a:stretch>
        </p:blipFill>
        <p:spPr>
          <a:xfrm>
            <a:off x="1668684" y="1576327"/>
            <a:ext cx="8854632" cy="4980731"/>
          </a:xfrm>
          <a:prstGeom prst="rect">
            <a:avLst/>
          </a:prstGeom>
        </p:spPr>
      </p:pic>
    </p:spTree>
    <p:extLst>
      <p:ext uri="{BB962C8B-B14F-4D97-AF65-F5344CB8AC3E}">
        <p14:creationId xmlns:p14="http://schemas.microsoft.com/office/powerpoint/2010/main" val="1856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ướng dẫn viết chữ hoa X cỡ nhỏ __ Cô Tuyết Nga">
            <a:hlinkClick r:id="" action="ppaction://media"/>
            <a:extLst>
              <a:ext uri="{FF2B5EF4-FFF2-40B4-BE49-F238E27FC236}">
                <a16:creationId xmlns:a16="http://schemas.microsoft.com/office/drawing/2014/main" id="{4433BD5A-7F60-0E97-3176-3D4515558EBB}"/>
              </a:ext>
            </a:extLst>
          </p:cNvPr>
          <p:cNvPicPr>
            <a:picLocks noChangeAspect="1"/>
          </p:cNvPicPr>
          <p:nvPr>
            <a:videoFile r:link="rId1"/>
            <p:extLst>
              <p:ext uri="{DAA4B4D4-6D71-4841-9C94-3DE7FCFB9230}">
                <p14:media xmlns:p14="http://schemas.microsoft.com/office/powerpoint/2010/main" r:embed="rId2">
                  <p14:trim st="59149"/>
                </p14:media>
              </p:ext>
            </p:extLst>
          </p:nvPr>
        </p:nvPicPr>
        <p:blipFill>
          <a:blip r:embed="rId4"/>
          <a:stretch>
            <a:fillRect/>
          </a:stretch>
        </p:blipFill>
        <p:spPr>
          <a:xfrm>
            <a:off x="1512425" y="1281896"/>
            <a:ext cx="9167149" cy="5156521"/>
          </a:xfrm>
          <a:prstGeom prst="rect">
            <a:avLst/>
          </a:prstGeom>
        </p:spPr>
      </p:pic>
    </p:spTree>
    <p:extLst>
      <p:ext uri="{BB962C8B-B14F-4D97-AF65-F5344CB8AC3E}">
        <p14:creationId xmlns:p14="http://schemas.microsoft.com/office/powerpoint/2010/main" val="257025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8">
            <a:extLst>
              <a:ext uri="{FF2B5EF4-FFF2-40B4-BE49-F238E27FC236}">
                <a16:creationId xmlns:a16="http://schemas.microsoft.com/office/drawing/2014/main" id="{91CB4E0B-3B3F-2503-C12E-85BDD59E5E05}"/>
              </a:ext>
            </a:extLst>
          </p:cNvPr>
          <p:cNvSpPr txBox="1"/>
          <p:nvPr/>
        </p:nvSpPr>
        <p:spPr>
          <a:xfrm>
            <a:off x="1432329" y="1130989"/>
            <a:ext cx="9141693" cy="1023357"/>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Viết</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tên</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riêng</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Vạn</a:t>
            </a:r>
            <a:r>
              <a:rPr lang="en-US" altLang="zh-CN" sz="4400" b="1" dirty="0">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 </a:t>
            </a:r>
            <a:r>
              <a:rPr lang="en-US" altLang="zh-CN" sz="4400" b="1" dirty="0" err="1">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Xuân</a:t>
            </a:r>
            <a:endParaRPr kumimoji="0" lang="zh-CN" altLang="en-US" sz="4400" b="1" i="0" u="none" strike="noStrike" kern="1200" cap="none" spc="0" normalizeH="0" baseline="0" noProof="0" dirty="0">
              <a:ln>
                <a:noFill/>
              </a:ln>
              <a:solidFill>
                <a:srgbClr val="0D7858"/>
              </a:solidFill>
              <a:effectLst/>
              <a:uLnTx/>
              <a:uFillTx/>
              <a:latin typeface="HP001 4 hàng" panose="020B0603050302020204" pitchFamily="34" charset="0"/>
              <a:ea typeface="字魂108号-新潮卡通体" panose="00000500000000000000" pitchFamily="2" charset="-122"/>
              <a:sym typeface="Arial" panose="020B0604020202020204" pitchFamily="34" charset="0"/>
            </a:endParaRPr>
          </a:p>
        </p:txBody>
      </p:sp>
      <p:pic>
        <p:nvPicPr>
          <p:cNvPr id="4" name="Picture 3">
            <a:extLst>
              <a:ext uri="{FF2B5EF4-FFF2-40B4-BE49-F238E27FC236}">
                <a16:creationId xmlns:a16="http://schemas.microsoft.com/office/drawing/2014/main" id="{98D9DA5C-D1B7-B99D-FB51-F817E2FBB4BC}"/>
              </a:ext>
            </a:extLst>
          </p:cNvPr>
          <p:cNvPicPr>
            <a:picLocks noChangeAspect="1"/>
          </p:cNvPicPr>
          <p:nvPr/>
        </p:nvPicPr>
        <p:blipFill>
          <a:blip r:embed="rId2"/>
          <a:stretch>
            <a:fillRect/>
          </a:stretch>
        </p:blipFill>
        <p:spPr>
          <a:xfrm>
            <a:off x="690925" y="-4711920"/>
            <a:ext cx="8143986" cy="3808878"/>
          </a:xfrm>
          <a:prstGeom prst="rect">
            <a:avLst/>
          </a:prstGeom>
        </p:spPr>
      </p:pic>
      <p:sp>
        <p:nvSpPr>
          <p:cNvPr id="6" name="TextBox 5">
            <a:extLst>
              <a:ext uri="{FF2B5EF4-FFF2-40B4-BE49-F238E27FC236}">
                <a16:creationId xmlns:a16="http://schemas.microsoft.com/office/drawing/2014/main" id="{32224BED-7AFE-02D3-C983-743A651BA7B2}"/>
              </a:ext>
            </a:extLst>
          </p:cNvPr>
          <p:cNvSpPr txBox="1"/>
          <p:nvPr/>
        </p:nvSpPr>
        <p:spPr>
          <a:xfrm>
            <a:off x="17209477" y="-3141785"/>
            <a:ext cx="4478215" cy="369332"/>
          </a:xfrm>
          <a:prstGeom prst="rect">
            <a:avLst/>
          </a:prstGeom>
          <a:noFill/>
        </p:spPr>
        <p:txBody>
          <a:bodyPr wrap="square" rtlCol="0">
            <a:spAutoFit/>
          </a:bodyPr>
          <a:lstStyle/>
          <a:p>
            <a:r>
              <a:rPr lang="en-US" dirty="0" err="1">
                <a:latin typeface="HP001 4 hàng" panose="020B0603050302020204" pitchFamily="34" charset="0"/>
              </a:rPr>
              <a:t>Út</a:t>
            </a:r>
            <a:r>
              <a:rPr lang="en-US" dirty="0">
                <a:latin typeface="HP001 4 hàng" panose="020B0603050302020204" pitchFamily="34" charset="0"/>
              </a:rPr>
              <a:t> </a:t>
            </a:r>
            <a:r>
              <a:rPr lang="en-US" dirty="0" err="1">
                <a:latin typeface="HP001 4 hàng" panose="020B0603050302020204" pitchFamily="34" charset="0"/>
              </a:rPr>
              <a:t>Trà</a:t>
            </a:r>
            <a:r>
              <a:rPr lang="en-US" dirty="0">
                <a:latin typeface="HP001 4 hàng" panose="020B0603050302020204" pitchFamily="34" charset="0"/>
              </a:rPr>
              <a:t> </a:t>
            </a:r>
            <a:r>
              <a:rPr lang="en-US" dirty="0" err="1">
                <a:latin typeface="HP001 4 hàng" panose="020B0603050302020204" pitchFamily="34" charset="0"/>
              </a:rPr>
              <a:t>Ôn</a:t>
            </a:r>
            <a:r>
              <a:rPr lang="en-US" dirty="0">
                <a:latin typeface="HP001 4 hàng" panose="020B0603050302020204" pitchFamily="34" charset="0"/>
              </a:rPr>
              <a:t>'</a:t>
            </a:r>
          </a:p>
        </p:txBody>
      </p:sp>
      <p:grpSp>
        <p:nvGrpSpPr>
          <p:cNvPr id="12" name="Nhóm 11">
            <a:extLst>
              <a:ext uri="{FF2B5EF4-FFF2-40B4-BE49-F238E27FC236}">
                <a16:creationId xmlns:a16="http://schemas.microsoft.com/office/drawing/2014/main" id="{4655223A-11D2-E2C3-2722-6D39F8020823}"/>
              </a:ext>
            </a:extLst>
          </p:cNvPr>
          <p:cNvGrpSpPr/>
          <p:nvPr/>
        </p:nvGrpSpPr>
        <p:grpSpPr>
          <a:xfrm>
            <a:off x="1209327" y="2886225"/>
            <a:ext cx="9587696" cy="2604304"/>
            <a:chOff x="2287929" y="3240911"/>
            <a:chExt cx="9587696" cy="2604304"/>
          </a:xfrm>
        </p:grpSpPr>
        <p:pic>
          <p:nvPicPr>
            <p:cNvPr id="9" name="Picture 17">
              <a:extLst>
                <a:ext uri="{FF2B5EF4-FFF2-40B4-BE49-F238E27FC236}">
                  <a16:creationId xmlns:a16="http://schemas.microsoft.com/office/drawing/2014/main" id="{B720CB6F-28B3-BEB0-F6EA-B8DEDC1E0F2E}"/>
                </a:ext>
              </a:extLst>
            </p:cNvPr>
            <p:cNvPicPr>
              <a:picLocks noChangeAspect="1"/>
            </p:cNvPicPr>
            <p:nvPr/>
          </p:nvPicPr>
          <p:blipFill rotWithShape="1">
            <a:blip r:embed="rId3"/>
            <a:srcRect l="28867" t="19430" r="27580" b="11711"/>
            <a:stretch/>
          </p:blipFill>
          <p:spPr>
            <a:xfrm>
              <a:off x="2287929" y="3240911"/>
              <a:ext cx="9587696" cy="2604304"/>
            </a:xfrm>
            <a:prstGeom prst="rect">
              <a:avLst/>
            </a:prstGeom>
          </p:spPr>
        </p:pic>
        <p:sp>
          <p:nvSpPr>
            <p:cNvPr id="11" name="文本框 17">
              <a:extLst>
                <a:ext uri="{FF2B5EF4-FFF2-40B4-BE49-F238E27FC236}">
                  <a16:creationId xmlns:a16="http://schemas.microsoft.com/office/drawing/2014/main" id="{6CDCADC6-1E12-AEC2-C8BA-063638D06397}"/>
                </a:ext>
              </a:extLst>
            </p:cNvPr>
            <p:cNvSpPr txBox="1"/>
            <p:nvPr/>
          </p:nvSpPr>
          <p:spPr>
            <a:xfrm>
              <a:off x="2995659" y="4094798"/>
              <a:ext cx="7958597" cy="1458861"/>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9600" b="1" noProof="0" dirty="0" err="1">
                  <a:solidFill>
                    <a:prstClr val="black"/>
                  </a:solidFill>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rPr>
                <a:t>Vạn</a:t>
              </a:r>
              <a:r>
                <a:rPr lang="en-US" altLang="zh-CN" sz="9600" b="1" noProof="0" dirty="0">
                  <a:solidFill>
                    <a:prstClr val="black"/>
                  </a:solidFill>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rPr>
                <a:t> </a:t>
              </a:r>
              <a:r>
                <a:rPr lang="en-US" altLang="zh-CN" sz="9600" b="1" noProof="0" dirty="0" err="1">
                  <a:solidFill>
                    <a:prstClr val="black"/>
                  </a:solidFill>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rPr>
                <a:t>Xuân</a:t>
              </a:r>
              <a:endParaRPr kumimoji="0" lang="zh-CN" altLang="en-US" sz="9600" b="1" i="0" u="none" strike="noStrike" kern="1200" cap="none" spc="300" normalizeH="0" baseline="0" noProof="0" dirty="0">
                <a:ln>
                  <a:noFill/>
                </a:ln>
                <a:solidFill>
                  <a:prstClr val="black"/>
                </a:solidFill>
                <a:effectLst/>
                <a:uLnTx/>
                <a:uFillTx/>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endParaRPr>
            </a:p>
          </p:txBody>
        </p:sp>
      </p:grpSp>
    </p:spTree>
    <p:extLst>
      <p:ext uri="{BB962C8B-B14F-4D97-AF65-F5344CB8AC3E}">
        <p14:creationId xmlns:p14="http://schemas.microsoft.com/office/powerpoint/2010/main" val="420714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FFB39340-AE4D-0E11-8C24-1B01229008FE}"/>
              </a:ext>
            </a:extLst>
          </p:cNvPr>
          <p:cNvPicPr>
            <a:picLocks noChangeAspect="1"/>
          </p:cNvPicPr>
          <p:nvPr/>
        </p:nvPicPr>
        <p:blipFill>
          <a:blip r:embed="rId2"/>
          <a:stretch>
            <a:fillRect/>
          </a:stretch>
        </p:blipFill>
        <p:spPr>
          <a:xfrm>
            <a:off x="4858242" y="709932"/>
            <a:ext cx="6224555" cy="5803895"/>
          </a:xfrm>
          <a:prstGeom prst="rect">
            <a:avLst/>
          </a:prstGeom>
        </p:spPr>
      </p:pic>
    </p:spTree>
    <p:extLst>
      <p:ext uri="{BB962C8B-B14F-4D97-AF65-F5344CB8AC3E}">
        <p14:creationId xmlns:p14="http://schemas.microsoft.com/office/powerpoint/2010/main" val="393323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8">
            <a:extLst>
              <a:ext uri="{FF2B5EF4-FFF2-40B4-BE49-F238E27FC236}">
                <a16:creationId xmlns:a16="http://schemas.microsoft.com/office/drawing/2014/main" id="{91CB4E0B-3B3F-2503-C12E-85BDD59E5E05}"/>
              </a:ext>
            </a:extLst>
          </p:cNvPr>
          <p:cNvSpPr txBox="1"/>
          <p:nvPr/>
        </p:nvSpPr>
        <p:spPr>
          <a:xfrm>
            <a:off x="1414746" y="756519"/>
            <a:ext cx="3331057" cy="982385"/>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Viết</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câu</a:t>
            </a:r>
            <a:endParaRPr kumimoji="0" lang="zh-CN" altLang="en-US"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endParaRPr>
          </a:p>
        </p:txBody>
      </p:sp>
      <p:sp>
        <p:nvSpPr>
          <p:cNvPr id="5" name="Rectangle: Rounded Corners 4">
            <a:extLst>
              <a:ext uri="{FF2B5EF4-FFF2-40B4-BE49-F238E27FC236}">
                <a16:creationId xmlns:a16="http://schemas.microsoft.com/office/drawing/2014/main" id="{04B4513E-EEA3-84D3-AFF8-E4FE5DAA3F50}"/>
              </a:ext>
            </a:extLst>
          </p:cNvPr>
          <p:cNvSpPr/>
          <p:nvPr/>
        </p:nvSpPr>
        <p:spPr>
          <a:xfrm>
            <a:off x="497710" y="1903690"/>
            <a:ext cx="11298049" cy="3349255"/>
          </a:xfrm>
          <a:prstGeom prst="roundRect">
            <a:avLst/>
          </a:prstGeom>
          <a:solidFill>
            <a:schemeClr val="bg1"/>
          </a:solidFill>
          <a:ln w="28575">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7" name="文本框 17">
            <a:extLst>
              <a:ext uri="{FF2B5EF4-FFF2-40B4-BE49-F238E27FC236}">
                <a16:creationId xmlns:a16="http://schemas.microsoft.com/office/drawing/2014/main" id="{E66A7050-7EC1-676C-00DA-F6BCF5F14587}"/>
              </a:ext>
            </a:extLst>
          </p:cNvPr>
          <p:cNvSpPr txBox="1"/>
          <p:nvPr/>
        </p:nvSpPr>
        <p:spPr>
          <a:xfrm>
            <a:off x="2165372" y="2551315"/>
            <a:ext cx="8203145" cy="661720"/>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Gió</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đưa</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cành</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trúc</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la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đà</a:t>
            </a:r>
            <a:endParaRPr kumimoji="0" lang="zh-CN" altLang="en-US" sz="40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2" name="文本框 17">
            <a:extLst>
              <a:ext uri="{FF2B5EF4-FFF2-40B4-BE49-F238E27FC236}">
                <a16:creationId xmlns:a16="http://schemas.microsoft.com/office/drawing/2014/main" id="{6BE78ACA-3672-C03E-6265-1FD57F3C6C93}"/>
              </a:ext>
            </a:extLst>
          </p:cNvPr>
          <p:cNvSpPr txBox="1"/>
          <p:nvPr/>
        </p:nvSpPr>
        <p:spPr>
          <a:xfrm>
            <a:off x="497710" y="3449286"/>
            <a:ext cx="11196579" cy="661720"/>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Tiếng</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chuông</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Trấn</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Vũ</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canh</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gà</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Thọ</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Xương</a:t>
            </a:r>
            <a:endParaRPr kumimoji="0" lang="zh-CN" altLang="en-US" sz="40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6" name="TextBox 5">
            <a:extLst>
              <a:ext uri="{FF2B5EF4-FFF2-40B4-BE49-F238E27FC236}">
                <a16:creationId xmlns:a16="http://schemas.microsoft.com/office/drawing/2014/main" id="{92D78ABD-32FC-96DB-E2D7-E6BCD7D4ACB4}"/>
              </a:ext>
            </a:extLst>
          </p:cNvPr>
          <p:cNvSpPr txBox="1"/>
          <p:nvPr/>
        </p:nvSpPr>
        <p:spPr>
          <a:xfrm>
            <a:off x="7010399" y="4111688"/>
            <a:ext cx="4167963" cy="820609"/>
          </a:xfrm>
          <a:prstGeom prst="rect">
            <a:avLst/>
          </a:prstGeom>
          <a:noFill/>
        </p:spPr>
        <p:txBody>
          <a:bodyPr wrap="square">
            <a:spAutoFit/>
          </a:body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3600" b="0" i="1" u="none" strike="noStrike" kern="1200" cap="none" spc="0" normalizeH="0" baseline="0" noProof="0" dirty="0">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rPr>
              <a:t>(Ca </a:t>
            </a:r>
            <a:r>
              <a:rPr kumimoji="0" lang="en-US" altLang="zh-CN" sz="3600" b="0" i="1" u="none" strike="noStrike" kern="1200" cap="none" spc="0" normalizeH="0" baseline="0" noProof="0" dirty="0" err="1">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rPr>
              <a:t>dao</a:t>
            </a:r>
            <a:r>
              <a:rPr kumimoji="0" lang="en-US" altLang="zh-CN" sz="3600" b="0" i="1" u="none" strike="noStrike" kern="1200" cap="none" spc="0" normalizeH="0" baseline="0" noProof="0" dirty="0">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rPr>
              <a:t>)</a:t>
            </a:r>
            <a:endParaRPr kumimoji="0" lang="zh-CN" altLang="en-US" sz="3600" b="0" i="1" u="none" strike="noStrike" kern="1200" cap="none" spc="0" normalizeH="0" baseline="0" noProof="0" dirty="0">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endParaRPr>
          </a:p>
        </p:txBody>
      </p:sp>
    </p:spTree>
    <p:extLst>
      <p:ext uri="{BB962C8B-B14F-4D97-AF65-F5344CB8AC3E}">
        <p14:creationId xmlns:p14="http://schemas.microsoft.com/office/powerpoint/2010/main" val="413168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0" end="0"/>
                                            </p:txEl>
                                          </p:spTgt>
                                        </p:tgtEl>
                                      </p:cBhvr>
                                    </p:animEffect>
                                  </p:childTnLst>
                                </p:cTn>
                              </p:par>
                            </p:childTnLst>
                          </p:cTn>
                        </p:par>
                        <p:par>
                          <p:cTn id="21" fill="hold">
                            <p:stCondLst>
                              <p:cond delay="1850"/>
                            </p:stCondLst>
                            <p:childTnLst>
                              <p:par>
                                <p:cTn id="22" presetID="41" presetClass="entr" presetSubtype="0" fill="hold" nodeType="afterEffect">
                                  <p:stCondLst>
                                    <p:cond delay="0"/>
                                  </p:stCondLst>
                                  <p:iterate type="lt">
                                    <p:tmPct val="10000"/>
                                  </p:iterate>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xEl>
                                              <p:pRg st="0" end="0"/>
                                            </p:txEl>
                                          </p:spTgt>
                                        </p:tgtEl>
                                      </p:cBhvr>
                                    </p:animEffect>
                                  </p:childTnLst>
                                </p:cTn>
                              </p:par>
                            </p:childTnLst>
                          </p:cTn>
                        </p:par>
                        <p:par>
                          <p:cTn id="29" fill="hold">
                            <p:stCondLst>
                              <p:cond delay="3900"/>
                            </p:stCondLst>
                            <p:childTnLst>
                              <p:par>
                                <p:cTn id="30" presetID="16" presetClass="entr" presetSubtype="2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050B6C-0331-8CC4-4A68-113A9F076015}"/>
              </a:ext>
            </a:extLst>
          </p:cNvPr>
          <p:cNvSpPr txBox="1"/>
          <p:nvPr/>
        </p:nvSpPr>
        <p:spPr>
          <a:xfrm>
            <a:off x="3026363" y="962448"/>
            <a:ext cx="61392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D7858"/>
                </a:solidFill>
                <a:effectLst/>
                <a:uLnTx/>
                <a:uFillTx/>
                <a:latin typeface="Cambria" panose="02040503050406030204" pitchFamily="18" charset="0"/>
                <a:ea typeface="思源黑体 CN"/>
                <a:cs typeface="+mn-cs"/>
              </a:rPr>
              <a:t>VIẾT BÀI VÀO VỞ TẬP VIẾT</a:t>
            </a:r>
          </a:p>
        </p:txBody>
      </p:sp>
      <p:pic>
        <p:nvPicPr>
          <p:cNvPr id="5" name="Picture 4">
            <a:extLst>
              <a:ext uri="{FF2B5EF4-FFF2-40B4-BE49-F238E27FC236}">
                <a16:creationId xmlns:a16="http://schemas.microsoft.com/office/drawing/2014/main" id="{A139A41E-A747-828A-7CC9-EBCBB6D05F09}"/>
              </a:ext>
            </a:extLst>
          </p:cNvPr>
          <p:cNvPicPr>
            <a:picLocks noChangeAspect="1"/>
          </p:cNvPicPr>
          <p:nvPr/>
        </p:nvPicPr>
        <p:blipFill rotWithShape="1">
          <a:blip r:embed="rId2">
            <a:extLst>
              <a:ext uri="{28A0092B-C50C-407E-A947-70E740481C1C}">
                <a14:useLocalDpi xmlns:a14="http://schemas.microsoft.com/office/drawing/2010/main" val="0"/>
              </a:ext>
            </a:extLst>
          </a:blip>
          <a:srcRect l="30860" t="2059" r="20356" b="14"/>
          <a:stretch/>
        </p:blipFill>
        <p:spPr>
          <a:xfrm>
            <a:off x="1395676" y="1832063"/>
            <a:ext cx="6680000" cy="4186507"/>
          </a:xfrm>
          <a:prstGeom prst="rect">
            <a:avLst/>
          </a:prstGeom>
        </p:spPr>
      </p:pic>
      <p:pic>
        <p:nvPicPr>
          <p:cNvPr id="2" name="Picture 1">
            <a:extLst>
              <a:ext uri="{FF2B5EF4-FFF2-40B4-BE49-F238E27FC236}">
                <a16:creationId xmlns:a16="http://schemas.microsoft.com/office/drawing/2014/main" id="{E44714F5-BE50-31E6-1700-3F7538430459}"/>
              </a:ext>
            </a:extLst>
          </p:cNvPr>
          <p:cNvPicPr>
            <a:picLocks noChangeAspect="1"/>
          </p:cNvPicPr>
          <p:nvPr/>
        </p:nvPicPr>
        <p:blipFill rotWithShape="1">
          <a:blip r:embed="rId3">
            <a:extLst>
              <a:ext uri="{28A0092B-C50C-407E-A947-70E740481C1C}">
                <a14:useLocalDpi xmlns:a14="http://schemas.microsoft.com/office/drawing/2010/main" val="0"/>
              </a:ext>
            </a:extLst>
          </a:blip>
          <a:srcRect t="2637" b="2637"/>
          <a:stretch/>
        </p:blipFill>
        <p:spPr>
          <a:xfrm>
            <a:off x="7938626" y="1683207"/>
            <a:ext cx="3108601" cy="4186507"/>
          </a:xfrm>
          <a:prstGeom prst="rect">
            <a:avLst/>
          </a:prstGeom>
        </p:spPr>
      </p:pic>
    </p:spTree>
    <p:extLst>
      <p:ext uri="{BB962C8B-B14F-4D97-AF65-F5344CB8AC3E}">
        <p14:creationId xmlns:p14="http://schemas.microsoft.com/office/powerpoint/2010/main" val="140027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E681AC8-2DFD-F53B-514B-21CFDBC04856}"/>
              </a:ext>
            </a:extLst>
          </p:cNvPr>
          <p:cNvGrpSpPr/>
          <p:nvPr/>
        </p:nvGrpSpPr>
        <p:grpSpPr>
          <a:xfrm>
            <a:off x="1293641" y="997014"/>
            <a:ext cx="8368395" cy="7101840"/>
            <a:chOff x="1256630" y="1122235"/>
            <a:chExt cx="8368395" cy="7101840"/>
          </a:xfrm>
        </p:grpSpPr>
        <p:pic>
          <p:nvPicPr>
            <p:cNvPr id="12" name="图片 6">
              <a:extLst>
                <a:ext uri="{FF2B5EF4-FFF2-40B4-BE49-F238E27FC236}">
                  <a16:creationId xmlns:a16="http://schemas.microsoft.com/office/drawing/2014/main" id="{0D08B87A-F2CB-5E76-FD7E-F229117B2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630" y="1122235"/>
              <a:ext cx="8368395" cy="7101840"/>
            </a:xfrm>
            <a:prstGeom prst="rect">
              <a:avLst/>
            </a:prstGeom>
          </p:spPr>
        </p:pic>
        <p:sp>
          <p:nvSpPr>
            <p:cNvPr id="7" name="Hộp Văn bản 6">
              <a:extLst>
                <a:ext uri="{FF2B5EF4-FFF2-40B4-BE49-F238E27FC236}">
                  <a16:creationId xmlns:a16="http://schemas.microsoft.com/office/drawing/2014/main" id="{9A2CD36F-48EC-4736-B3B5-3B9BFBD5A729}"/>
                </a:ext>
              </a:extLst>
            </p:cNvPr>
            <p:cNvSpPr txBox="1"/>
            <p:nvPr/>
          </p:nvSpPr>
          <p:spPr>
            <a:xfrm>
              <a:off x="3817257" y="3910651"/>
              <a:ext cx="532384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Hoàn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thành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viết</a:t>
              </a:r>
              <a:endParaRPr lang="vi-VN" sz="2800" b="1"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id="{169E727E-321F-79BF-3779-4018F43D2FD9}"/>
                </a:ext>
              </a:extLst>
            </p:cNvPr>
            <p:cNvSpPr txBox="1"/>
            <p:nvPr/>
          </p:nvSpPr>
          <p:spPr>
            <a:xfrm>
              <a:off x="3708400" y="4823328"/>
              <a:ext cx="4632663"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Chuẩn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0" name="Hình ảnh 9">
            <a:extLst>
              <a:ext uri="{FF2B5EF4-FFF2-40B4-BE49-F238E27FC236}">
                <a16:creationId xmlns:a16="http://schemas.microsoft.com/office/drawing/2014/main" id="{D990382F-0234-CD04-39A6-13EA9378AB6B}"/>
              </a:ext>
            </a:extLst>
          </p:cNvPr>
          <p:cNvPicPr>
            <a:picLocks noChangeAspect="1"/>
          </p:cNvPicPr>
          <p:nvPr/>
        </p:nvPicPr>
        <p:blipFill>
          <a:blip r:embed="rId3"/>
          <a:stretch>
            <a:fillRect/>
          </a:stretch>
        </p:blipFill>
        <p:spPr>
          <a:xfrm>
            <a:off x="2313104" y="608057"/>
            <a:ext cx="7565792" cy="3700593"/>
          </a:xfrm>
          <a:prstGeom prst="rect">
            <a:avLst/>
          </a:prstGeom>
        </p:spPr>
      </p:pic>
    </p:spTree>
    <p:extLst>
      <p:ext uri="{BB962C8B-B14F-4D97-AF65-F5344CB8AC3E}">
        <p14:creationId xmlns:p14="http://schemas.microsoft.com/office/powerpoint/2010/main" val="1623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053A51A-A8B7-AA33-8C45-C10A3CD59F2A}"/>
              </a:ext>
            </a:extLst>
          </p:cNvPr>
          <p:cNvSpPr txBox="1"/>
          <p:nvPr/>
        </p:nvSpPr>
        <p:spPr>
          <a:xfrm>
            <a:off x="3831595" y="1190263"/>
            <a:ext cx="4528804" cy="1107996"/>
          </a:xfrm>
          <a:prstGeom prst="rect">
            <a:avLst/>
          </a:prstGeom>
          <a:noFill/>
        </p:spPr>
        <p:txBody>
          <a:bodyPr wrap="none" rtlCol="0">
            <a:spAutoFit/>
          </a:bodyPr>
          <a:lstStyle/>
          <a:p>
            <a:r>
              <a:rPr lang="en-US" sz="66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Tiếng</a:t>
            </a:r>
            <a:r>
              <a:rPr lang="en-US"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66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Việt</a:t>
            </a:r>
            <a:r>
              <a:rPr lang="en-US"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2</a:t>
            </a:r>
            <a:endParaRPr lang="vi-VN"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1" name="Hình ảnh 10">
            <a:extLst>
              <a:ext uri="{FF2B5EF4-FFF2-40B4-BE49-F238E27FC236}">
                <a16:creationId xmlns:a16="http://schemas.microsoft.com/office/drawing/2014/main" id="{EF4F6B8F-17E7-B242-2D6D-6522FA084F36}"/>
              </a:ext>
            </a:extLst>
          </p:cNvPr>
          <p:cNvPicPr>
            <a:picLocks noChangeAspect="1"/>
          </p:cNvPicPr>
          <p:nvPr/>
        </p:nvPicPr>
        <p:blipFill>
          <a:blip r:embed="rId2"/>
          <a:stretch>
            <a:fillRect/>
          </a:stretch>
        </p:blipFill>
        <p:spPr>
          <a:xfrm>
            <a:off x="1407766" y="2029550"/>
            <a:ext cx="9376461" cy="4828450"/>
          </a:xfrm>
          <a:prstGeom prst="rect">
            <a:avLst/>
          </a:prstGeom>
        </p:spPr>
      </p:pic>
    </p:spTree>
    <p:extLst>
      <p:ext uri="{BB962C8B-B14F-4D97-AF65-F5344CB8AC3E}">
        <p14:creationId xmlns:p14="http://schemas.microsoft.com/office/powerpoint/2010/main" val="38478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E8F5F8E-A9CC-6A6F-8A90-863033B5E009}"/>
              </a:ext>
            </a:extLst>
          </p:cNvPr>
          <p:cNvPicPr>
            <a:picLocks noChangeAspect="1"/>
          </p:cNvPicPr>
          <p:nvPr/>
        </p:nvPicPr>
        <p:blipFill rotWithShape="1">
          <a:blip r:embed="rId2">
            <a:extLst>
              <a:ext uri="{28A0092B-C50C-407E-A947-70E740481C1C}">
                <a14:useLocalDpi xmlns:a14="http://schemas.microsoft.com/office/drawing/2010/main" val="0"/>
              </a:ext>
            </a:extLst>
          </a:blip>
          <a:srcRect t="10666"/>
          <a:stretch/>
        </p:blipFill>
        <p:spPr>
          <a:xfrm>
            <a:off x="1426352" y="396240"/>
            <a:ext cx="9339295" cy="5048747"/>
          </a:xfrm>
          <a:prstGeom prst="rect">
            <a:avLst/>
          </a:prstGeom>
        </p:spPr>
      </p:pic>
      <p:sp>
        <p:nvSpPr>
          <p:cNvPr id="6" name="Hộp Văn bản 5">
            <a:extLst>
              <a:ext uri="{FF2B5EF4-FFF2-40B4-BE49-F238E27FC236}">
                <a16:creationId xmlns:a16="http://schemas.microsoft.com/office/drawing/2014/main" id="{F4D4C21A-81BB-3B4F-AD83-A245AC99A1F6}"/>
              </a:ext>
            </a:extLst>
          </p:cNvPr>
          <p:cNvSpPr txBox="1"/>
          <p:nvPr/>
        </p:nvSpPr>
        <p:spPr>
          <a:xfrm>
            <a:off x="1527858" y="5938540"/>
            <a:ext cx="10498387" cy="523220"/>
          </a:xfrm>
          <a:prstGeom prst="rect">
            <a:avLst/>
          </a:prstGeom>
          <a:noFill/>
        </p:spPr>
        <p:txBody>
          <a:bodyPr wrap="none" rtlCol="0">
            <a:spAutoFit/>
          </a:bodyPr>
          <a:lstStyle/>
          <a:p>
            <a:r>
              <a:rPr lang="en-US" sz="2800" b="1" i="0" dirty="0" err="1">
                <a:solidFill>
                  <a:srgbClr val="000000"/>
                </a:solidFill>
                <a:effectLst/>
                <a:latin typeface="Cambria" panose="02040503050406030204" pitchFamily="18" charset="0"/>
                <a:ea typeface="Cambria" panose="02040503050406030204" pitchFamily="18" charset="0"/>
              </a:rPr>
              <a:t>Em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vi-VN" sz="2800" b="1" i="0" dirty="0">
                <a:solidFill>
                  <a:srgbClr val="000000"/>
                </a:solidFill>
                <a:effectLst/>
                <a:latin typeface="Cambria" panose="02040503050406030204" pitchFamily="18" charset="0"/>
                <a:ea typeface="Cambria" panose="02040503050406030204" pitchFamily="18" charset="0"/>
              </a:rPr>
              <a:t>đặc điểm của những cảnh vật được vẽ trong tranh. </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5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E8F5F8E-A9CC-6A6F-8A90-863033B5E009}"/>
              </a:ext>
            </a:extLst>
          </p:cNvPr>
          <p:cNvPicPr>
            <a:picLocks noChangeAspect="1"/>
          </p:cNvPicPr>
          <p:nvPr/>
        </p:nvPicPr>
        <p:blipFill rotWithShape="1">
          <a:blip r:embed="rId2">
            <a:extLst>
              <a:ext uri="{28A0092B-C50C-407E-A947-70E740481C1C}">
                <a14:useLocalDpi xmlns:a14="http://schemas.microsoft.com/office/drawing/2010/main" val="0"/>
              </a:ext>
            </a:extLst>
          </a:blip>
          <a:srcRect t="10666"/>
          <a:stretch/>
        </p:blipFill>
        <p:spPr>
          <a:xfrm>
            <a:off x="2694127" y="381555"/>
            <a:ext cx="6803745" cy="3678049"/>
          </a:xfrm>
          <a:prstGeom prst="rect">
            <a:avLst/>
          </a:prstGeom>
        </p:spPr>
      </p:pic>
      <p:sp>
        <p:nvSpPr>
          <p:cNvPr id="6" name="Hộp Văn bản 5">
            <a:extLst>
              <a:ext uri="{FF2B5EF4-FFF2-40B4-BE49-F238E27FC236}">
                <a16:creationId xmlns:a16="http://schemas.microsoft.com/office/drawing/2014/main" id="{F4D4C21A-81BB-3B4F-AD83-A245AC99A1F6}"/>
              </a:ext>
            </a:extLst>
          </p:cNvPr>
          <p:cNvSpPr txBox="1"/>
          <p:nvPr/>
        </p:nvSpPr>
        <p:spPr>
          <a:xfrm>
            <a:off x="1078418" y="4059604"/>
            <a:ext cx="11572709"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 Phía xa có ngọn núi cao.</a:t>
            </a:r>
          </a:p>
          <a:p>
            <a:pPr algn="just"/>
            <a:r>
              <a:rPr lang="vi-VN" sz="2800" b="1" i="0" dirty="0">
                <a:solidFill>
                  <a:srgbClr val="000000"/>
                </a:solidFill>
                <a:effectLst/>
                <a:latin typeface="Cambria" panose="02040503050406030204" pitchFamily="18" charset="0"/>
                <a:ea typeface="Cambria" panose="02040503050406030204" pitchFamily="18" charset="0"/>
              </a:rPr>
              <a:t>- Những ngôi nhà lấp ló ở chân núi, ở những hàng tre, cây cổ thụ.</a:t>
            </a:r>
          </a:p>
          <a:p>
            <a:pPr algn="just"/>
            <a:r>
              <a:rPr lang="vi-VN" sz="2800" b="1" i="0" dirty="0">
                <a:solidFill>
                  <a:srgbClr val="000000"/>
                </a:solidFill>
                <a:effectLst/>
                <a:latin typeface="Cambria" panose="02040503050406030204" pitchFamily="18" charset="0"/>
                <a:ea typeface="Cambria" panose="02040503050406030204" pitchFamily="18" charset="0"/>
              </a:rPr>
              <a:t>- Cánh đồng lúa vàng ươm sắp đến mùa gặt hái.</a:t>
            </a:r>
          </a:p>
          <a:p>
            <a:pPr algn="just"/>
            <a:r>
              <a:rPr lang="vi-VN" sz="2800" b="1" i="0" dirty="0">
                <a:solidFill>
                  <a:srgbClr val="000000"/>
                </a:solidFill>
                <a:effectLst/>
                <a:latin typeface="Cambria" panose="02040503050406030204" pitchFamily="18" charset="0"/>
                <a:ea typeface="Cambria" panose="02040503050406030204" pitchFamily="18" charset="0"/>
              </a:rPr>
              <a:t>- Trâu, bò thong thả gặm cỏ. </a:t>
            </a:r>
          </a:p>
          <a:p>
            <a:pPr algn="just"/>
            <a:r>
              <a:rPr lang="vi-VN" sz="2800" b="1" i="0" dirty="0">
                <a:solidFill>
                  <a:srgbClr val="000000"/>
                </a:solidFill>
                <a:effectLst/>
                <a:latin typeface="Cambria" panose="02040503050406030204" pitchFamily="18" charset="0"/>
                <a:ea typeface="Cambria" panose="02040503050406030204" pitchFamily="18" charset="0"/>
              </a:rPr>
              <a:t>- Chim sải cánh bay trên cánh đồng.</a:t>
            </a:r>
          </a:p>
          <a:p>
            <a:pPr algn="just"/>
            <a:r>
              <a:rPr lang="vi-VN" sz="2800" b="1" i="0" dirty="0">
                <a:solidFill>
                  <a:srgbClr val="000000"/>
                </a:solidFill>
                <a:effectLst/>
                <a:latin typeface="Cambria" panose="02040503050406030204" pitchFamily="18" charset="0"/>
                <a:ea typeface="Cambria" panose="02040503050406030204" pitchFamily="18" charset="0"/>
              </a:rPr>
              <a:t>- Bức tranh đồng quê giản dị, mộc mạc, đầy sắc xanh thiên nhiên.</a:t>
            </a:r>
          </a:p>
        </p:txBody>
      </p:sp>
    </p:spTree>
    <p:extLst>
      <p:ext uri="{BB962C8B-B14F-4D97-AF65-F5344CB8AC3E}">
        <p14:creationId xmlns:p14="http://schemas.microsoft.com/office/powerpoint/2010/main" val="37740456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3E720E2-B714-D4EC-62E7-749C5288ABB1}"/>
              </a:ext>
            </a:extLst>
          </p:cNvPr>
          <p:cNvPicPr>
            <a:picLocks noChangeAspect="1"/>
          </p:cNvPicPr>
          <p:nvPr/>
        </p:nvPicPr>
        <p:blipFill>
          <a:blip r:embed="rId2"/>
          <a:stretch>
            <a:fillRect/>
          </a:stretch>
        </p:blipFill>
        <p:spPr>
          <a:xfrm>
            <a:off x="3026259" y="938532"/>
            <a:ext cx="9339881" cy="5803895"/>
          </a:xfrm>
          <a:prstGeom prst="rect">
            <a:avLst/>
          </a:prstGeom>
        </p:spPr>
      </p:pic>
    </p:spTree>
    <p:extLst>
      <p:ext uri="{BB962C8B-B14F-4D97-AF65-F5344CB8AC3E}">
        <p14:creationId xmlns:p14="http://schemas.microsoft.com/office/powerpoint/2010/main" val="370837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5304" y="1588063"/>
            <a:ext cx="11979536"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9" name="Hình ảnh 8">
            <a:extLst>
              <a:ext uri="{FF2B5EF4-FFF2-40B4-BE49-F238E27FC236}">
                <a16:creationId xmlns:a16="http://schemas.microsoft.com/office/drawing/2014/main" id="{BA399DD3-69D1-3512-E794-B6603CD3F8C1}"/>
              </a:ext>
            </a:extLst>
          </p:cNvPr>
          <p:cNvPicPr>
            <a:picLocks noChangeAspect="1"/>
          </p:cNvPicPr>
          <p:nvPr/>
        </p:nvPicPr>
        <p:blipFill>
          <a:blip r:embed="rId2"/>
          <a:stretch>
            <a:fillRect/>
          </a:stretch>
        </p:blipFill>
        <p:spPr>
          <a:xfrm>
            <a:off x="3294623" y="-140301"/>
            <a:ext cx="6120914" cy="2139881"/>
          </a:xfrm>
          <a:prstGeom prst="rect">
            <a:avLst/>
          </a:prstGeom>
        </p:spPr>
      </p:pic>
    </p:spTree>
    <p:extLst>
      <p:ext uri="{BB962C8B-B14F-4D97-AF65-F5344CB8AC3E}">
        <p14:creationId xmlns:p14="http://schemas.microsoft.com/office/powerpoint/2010/main" val="23635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1F413532-0D1D-E742-B5E7-AB7EBC163681}"/>
              </a:ext>
            </a:extLst>
          </p:cNvPr>
          <p:cNvGrpSpPr/>
          <p:nvPr/>
        </p:nvGrpSpPr>
        <p:grpSpPr>
          <a:xfrm>
            <a:off x="411070" y="2514612"/>
            <a:ext cx="2568786" cy="1678056"/>
            <a:chOff x="922019" y="1790700"/>
            <a:chExt cx="2355255" cy="1440650"/>
          </a:xfrm>
        </p:grpSpPr>
        <p:sp>
          <p:nvSpPr>
            <p:cNvPr id="2" name="Đám mây 1">
              <a:extLst>
                <a:ext uri="{FF2B5EF4-FFF2-40B4-BE49-F238E27FC236}">
                  <a16:creationId xmlns:a16="http://schemas.microsoft.com/office/drawing/2014/main" id="{9E5E19FE-FE1A-5674-A4E7-4B2E71B6AE9F}"/>
                </a:ext>
              </a:extLst>
            </p:cNvPr>
            <p:cNvSpPr/>
            <p:nvPr/>
          </p:nvSpPr>
          <p:spPr>
            <a:xfrm>
              <a:off x="922019" y="1790700"/>
              <a:ext cx="2355255" cy="1323438"/>
            </a:xfrm>
            <a:prstGeom prst="cloud">
              <a:avLst/>
            </a:prstGeom>
            <a:solidFill>
              <a:srgbClr val="3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D7940206-4194-298B-014A-E8CF56BB0935}"/>
                </a:ext>
              </a:extLst>
            </p:cNvPr>
            <p:cNvSpPr txBox="1"/>
            <p:nvPr/>
          </p:nvSpPr>
          <p:spPr>
            <a:xfrm>
              <a:off x="1233212" y="2154132"/>
              <a:ext cx="2005686" cy="1077218"/>
            </a:xfrm>
            <a:prstGeom prst="rect">
              <a:avLst/>
            </a:prstGeom>
            <a:noFill/>
          </p:spPr>
          <p:txBody>
            <a:bodyPr wrap="square">
              <a:spAutoFit/>
            </a:bodyPr>
            <a:lstStyle/>
            <a:p>
              <a:r>
                <a:rPr lang="en-US" sz="3200" b="1" dirty="0">
                  <a:solidFill>
                    <a:schemeClr val="bg1"/>
                  </a:solidFill>
                  <a:latin typeface="Cambria" panose="02040503050406030204" pitchFamily="18" charset="0"/>
                  <a:ea typeface="Cambria" panose="02040503050406030204" pitchFamily="18" charset="0"/>
                </a:rPr>
                <a:t>x</a:t>
              </a:r>
              <a:r>
                <a:rPr lang="vi-VN" sz="3200" b="1" dirty="0">
                  <a:solidFill>
                    <a:schemeClr val="bg1"/>
                  </a:solidFill>
                  <a:latin typeface="Cambria" panose="02040503050406030204" pitchFamily="18" charset="0"/>
                  <a:ea typeface="Cambria" panose="02040503050406030204" pitchFamily="18" charset="0"/>
                </a:rPr>
                <a:t>anh </a:t>
              </a:r>
              <a:r>
                <a:rPr lang="vi-VN" sz="3200" b="1" dirty="0" err="1">
                  <a:solidFill>
                    <a:schemeClr val="bg1"/>
                  </a:solidFill>
                  <a:latin typeface="Cambria" panose="02040503050406030204" pitchFamily="18" charset="0"/>
                  <a:ea typeface="Cambria" panose="02040503050406030204" pitchFamily="18" charset="0"/>
                </a:rPr>
                <a:t>thẫm</a:t>
              </a:r>
              <a:endParaRPr lang="vi-VN" sz="3200" b="1" dirty="0">
                <a:solidFill>
                  <a:schemeClr val="bg1"/>
                </a:solidFill>
                <a:latin typeface="Cambria" panose="02040503050406030204" pitchFamily="18" charset="0"/>
                <a:ea typeface="Cambria" panose="02040503050406030204" pitchFamily="18" charset="0"/>
              </a:endParaRPr>
            </a:p>
          </p:txBody>
        </p:sp>
      </p:grpSp>
      <p:grpSp>
        <p:nvGrpSpPr>
          <p:cNvPr id="16" name="Nhóm 15">
            <a:extLst>
              <a:ext uri="{FF2B5EF4-FFF2-40B4-BE49-F238E27FC236}">
                <a16:creationId xmlns:a16="http://schemas.microsoft.com/office/drawing/2014/main" id="{DE091A1A-96FD-F079-B95B-9A80AC4F5FE8}"/>
              </a:ext>
            </a:extLst>
          </p:cNvPr>
          <p:cNvGrpSpPr/>
          <p:nvPr/>
        </p:nvGrpSpPr>
        <p:grpSpPr>
          <a:xfrm>
            <a:off x="3102504" y="4235719"/>
            <a:ext cx="1996440" cy="1181100"/>
            <a:chOff x="922020" y="1790700"/>
            <a:chExt cx="1996440" cy="1181100"/>
          </a:xfrm>
        </p:grpSpPr>
        <p:sp>
          <p:nvSpPr>
            <p:cNvPr id="17" name="Đám mây 16">
              <a:extLst>
                <a:ext uri="{FF2B5EF4-FFF2-40B4-BE49-F238E27FC236}">
                  <a16:creationId xmlns:a16="http://schemas.microsoft.com/office/drawing/2014/main" id="{CFD68394-F83F-4D08-1D48-4BC53BB5C708}"/>
                </a:ext>
              </a:extLst>
            </p:cNvPr>
            <p:cNvSpPr/>
            <p:nvPr/>
          </p:nvSpPr>
          <p:spPr>
            <a:xfrm>
              <a:off x="922020" y="1790700"/>
              <a:ext cx="1996440" cy="1181100"/>
            </a:xfrm>
            <a:prstGeom prst="cloud">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18" name="Hộp Văn bản 17">
              <a:extLst>
                <a:ext uri="{FF2B5EF4-FFF2-40B4-BE49-F238E27FC236}">
                  <a16:creationId xmlns:a16="http://schemas.microsoft.com/office/drawing/2014/main" id="{0F345326-F462-9719-303F-CDFBF7BE3E05}"/>
                </a:ext>
              </a:extLst>
            </p:cNvPr>
            <p:cNvSpPr txBox="1"/>
            <p:nvPr/>
          </p:nvSpPr>
          <p:spPr>
            <a:xfrm>
              <a:off x="1397825" y="2088862"/>
              <a:ext cx="1472964" cy="584775"/>
            </a:xfrm>
            <a:prstGeom prst="rect">
              <a:avLst/>
            </a:prstGeom>
            <a:noFill/>
          </p:spPr>
          <p:txBody>
            <a:bodyPr wrap="square">
              <a:spAutoFit/>
            </a:bodyPr>
            <a:lstStyle/>
            <a:p>
              <a:r>
                <a:rPr lang="en-US" sz="3200" b="1" dirty="0" err="1">
                  <a:solidFill>
                    <a:schemeClr val="bg1"/>
                  </a:solidFill>
                  <a:latin typeface="Cambria" panose="02040503050406030204" pitchFamily="18" charset="0"/>
                  <a:ea typeface="Cambria" panose="02040503050406030204" pitchFamily="18" charset="0"/>
                </a:rPr>
                <a:t>lá</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tre</a:t>
              </a:r>
              <a:endParaRPr lang="vi-VN" sz="3200" b="1" dirty="0">
                <a:solidFill>
                  <a:schemeClr val="bg1"/>
                </a:solidFill>
                <a:latin typeface="Cambria" panose="02040503050406030204" pitchFamily="18" charset="0"/>
                <a:ea typeface="Cambria" panose="02040503050406030204" pitchFamily="18" charset="0"/>
              </a:endParaRPr>
            </a:p>
          </p:txBody>
        </p:sp>
      </p:grpSp>
      <p:grpSp>
        <p:nvGrpSpPr>
          <p:cNvPr id="19" name="Nhóm 18">
            <a:extLst>
              <a:ext uri="{FF2B5EF4-FFF2-40B4-BE49-F238E27FC236}">
                <a16:creationId xmlns:a16="http://schemas.microsoft.com/office/drawing/2014/main" id="{5174C0D9-5112-5801-303D-6BCBF25A61AB}"/>
              </a:ext>
            </a:extLst>
          </p:cNvPr>
          <p:cNvGrpSpPr/>
          <p:nvPr/>
        </p:nvGrpSpPr>
        <p:grpSpPr>
          <a:xfrm>
            <a:off x="9208166" y="3073796"/>
            <a:ext cx="2633788" cy="1541528"/>
            <a:chOff x="922020" y="1790700"/>
            <a:chExt cx="2355254" cy="1406158"/>
          </a:xfrm>
        </p:grpSpPr>
        <p:sp>
          <p:nvSpPr>
            <p:cNvPr id="20" name="Đám mây 19">
              <a:extLst>
                <a:ext uri="{FF2B5EF4-FFF2-40B4-BE49-F238E27FC236}">
                  <a16:creationId xmlns:a16="http://schemas.microsoft.com/office/drawing/2014/main" id="{E2732A2B-C674-7B8D-0688-E990017C73E2}"/>
                </a:ext>
              </a:extLst>
            </p:cNvPr>
            <p:cNvSpPr/>
            <p:nvPr/>
          </p:nvSpPr>
          <p:spPr>
            <a:xfrm>
              <a:off x="922020" y="1790700"/>
              <a:ext cx="2355254" cy="1323438"/>
            </a:xfrm>
            <a:prstGeom prst="cloud">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21" name="Hộp Văn bản 20">
              <a:extLst>
                <a:ext uri="{FF2B5EF4-FFF2-40B4-BE49-F238E27FC236}">
                  <a16:creationId xmlns:a16="http://schemas.microsoft.com/office/drawing/2014/main" id="{FDF37B77-EDCB-E81E-4BFC-971071E5172A}"/>
                </a:ext>
              </a:extLst>
            </p:cNvPr>
            <p:cNvSpPr txBox="1"/>
            <p:nvPr/>
          </p:nvSpPr>
          <p:spPr>
            <a:xfrm>
              <a:off x="1183758" y="2119640"/>
              <a:ext cx="1900562"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rười rượi</a:t>
              </a:r>
            </a:p>
          </p:txBody>
        </p:sp>
      </p:grpSp>
      <p:grpSp>
        <p:nvGrpSpPr>
          <p:cNvPr id="22" name="Nhóm 21">
            <a:extLst>
              <a:ext uri="{FF2B5EF4-FFF2-40B4-BE49-F238E27FC236}">
                <a16:creationId xmlns:a16="http://schemas.microsoft.com/office/drawing/2014/main" id="{80711D06-34E7-075F-B630-90D9FEB85052}"/>
              </a:ext>
            </a:extLst>
          </p:cNvPr>
          <p:cNvGrpSpPr/>
          <p:nvPr/>
        </p:nvGrpSpPr>
        <p:grpSpPr>
          <a:xfrm>
            <a:off x="5654738" y="2412077"/>
            <a:ext cx="2355254" cy="1323438"/>
            <a:chOff x="922020" y="1790700"/>
            <a:chExt cx="1996440" cy="1181100"/>
          </a:xfrm>
        </p:grpSpPr>
        <p:sp>
          <p:nvSpPr>
            <p:cNvPr id="23" name="Đám mây 22">
              <a:extLst>
                <a:ext uri="{FF2B5EF4-FFF2-40B4-BE49-F238E27FC236}">
                  <a16:creationId xmlns:a16="http://schemas.microsoft.com/office/drawing/2014/main" id="{77E0B14E-0B1B-4DE9-C9CA-74A2DA9C742A}"/>
                </a:ext>
              </a:extLst>
            </p:cNvPr>
            <p:cNvSpPr/>
            <p:nvPr/>
          </p:nvSpPr>
          <p:spPr>
            <a:xfrm>
              <a:off x="922020" y="1790700"/>
              <a:ext cx="1996440" cy="1181100"/>
            </a:xfrm>
            <a:prstGeom prst="cloud">
              <a:avLst/>
            </a:prstGeom>
            <a:solidFill>
              <a:srgbClr val="3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24" name="Hộp Văn bản 23">
              <a:extLst>
                <a:ext uri="{FF2B5EF4-FFF2-40B4-BE49-F238E27FC236}">
                  <a16:creationId xmlns:a16="http://schemas.microsoft.com/office/drawing/2014/main" id="{C2E2BE93-D24A-589A-59D9-B5C8F95A6803}"/>
                </a:ext>
              </a:extLst>
            </p:cNvPr>
            <p:cNvSpPr txBox="1"/>
            <p:nvPr/>
          </p:nvSpPr>
          <p:spPr>
            <a:xfrm>
              <a:off x="1231966" y="2119640"/>
              <a:ext cx="1472964" cy="523220"/>
            </a:xfrm>
            <a:prstGeom prst="rect">
              <a:avLst/>
            </a:prstGeom>
            <a:noFill/>
          </p:spPr>
          <p:txBody>
            <a:bodyPr wrap="square">
              <a:spAutoFit/>
            </a:bodyPr>
            <a:lstStyle/>
            <a:p>
              <a:r>
                <a:rPr lang="en-US" sz="3200" b="1" dirty="0" err="1">
                  <a:solidFill>
                    <a:schemeClr val="bg1"/>
                  </a:solidFill>
                  <a:latin typeface="Cambria" panose="02040503050406030204" pitchFamily="18" charset="0"/>
                  <a:ea typeface="Cambria" panose="02040503050406030204" pitchFamily="18" charset="0"/>
                </a:rPr>
                <a:t>che</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rợp</a:t>
              </a:r>
              <a:endParaRPr lang="vi-VN" sz="3200" b="1" dirty="0">
                <a:solidFill>
                  <a:schemeClr val="bg1"/>
                </a:solidFill>
                <a:latin typeface="Cambria" panose="02040503050406030204" pitchFamily="18" charset="0"/>
                <a:ea typeface="Cambria" panose="02040503050406030204" pitchFamily="18" charset="0"/>
              </a:endParaRPr>
            </a:p>
          </p:txBody>
        </p:sp>
      </p:grpSp>
      <p:pic>
        <p:nvPicPr>
          <p:cNvPr id="7" name="图片 30">
            <a:extLst>
              <a:ext uri="{FF2B5EF4-FFF2-40B4-BE49-F238E27FC236}">
                <a16:creationId xmlns:a16="http://schemas.microsoft.com/office/drawing/2014/main" id="{B0AA8261-6D4B-10B1-B1D4-DAE0E263497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96000" y="4061686"/>
            <a:ext cx="2753429" cy="2753429"/>
          </a:xfrm>
          <a:prstGeom prst="rect">
            <a:avLst/>
          </a:prstGeom>
        </p:spPr>
      </p:pic>
      <p:pic>
        <p:nvPicPr>
          <p:cNvPr id="12" name="Hình ảnh 11">
            <a:extLst>
              <a:ext uri="{FF2B5EF4-FFF2-40B4-BE49-F238E27FC236}">
                <a16:creationId xmlns:a16="http://schemas.microsoft.com/office/drawing/2014/main" id="{A0E99F35-BD0C-7F47-5D84-43E46AC6182C}"/>
              </a:ext>
            </a:extLst>
          </p:cNvPr>
          <p:cNvPicPr>
            <a:picLocks noChangeAspect="1"/>
          </p:cNvPicPr>
          <p:nvPr/>
        </p:nvPicPr>
        <p:blipFill>
          <a:blip r:embed="rId3"/>
          <a:stretch>
            <a:fillRect/>
          </a:stretch>
        </p:blipFill>
        <p:spPr>
          <a:xfrm>
            <a:off x="1734835" y="809545"/>
            <a:ext cx="8858256" cy="2139881"/>
          </a:xfrm>
          <a:prstGeom prst="rect">
            <a:avLst/>
          </a:prstGeom>
        </p:spPr>
      </p:pic>
    </p:spTree>
    <p:extLst>
      <p:ext uri="{BB962C8B-B14F-4D97-AF65-F5344CB8AC3E}">
        <p14:creationId xmlns:p14="http://schemas.microsoft.com/office/powerpoint/2010/main" val="32566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927BE83C-B12F-CCC5-18A1-B5DF4728E486}"/>
              </a:ext>
            </a:extLst>
          </p:cNvPr>
          <p:cNvSpPr txBox="1"/>
          <p:nvPr/>
        </p:nvSpPr>
        <p:spPr>
          <a:xfrm>
            <a:off x="754218" y="2396541"/>
            <a:ext cx="10932160" cy="3694345"/>
          </a:xfrm>
          <a:prstGeom prst="rect">
            <a:avLst/>
          </a:prstGeom>
          <a:noFill/>
        </p:spPr>
        <p:txBody>
          <a:bodyPr wrap="square">
            <a:spAutoFit/>
          </a:bodyPr>
          <a:lstStyle/>
          <a:p>
            <a:pPr algn="just">
              <a:lnSpc>
                <a:spcPct val="150000"/>
              </a:lnSpc>
            </a:pPr>
            <a:r>
              <a:rPr lang="vi-VN" sz="3200" b="1" dirty="0">
                <a:latin typeface="Cambria" panose="02040503050406030204" pitchFamily="18" charset="0"/>
                <a:ea typeface="Cambria" panose="02040503050406030204" pitchFamily="18" charset="0"/>
              </a:rPr>
              <a:t>Từ xa </a:t>
            </a:r>
            <a:r>
              <a:rPr lang="vi-VN" sz="3200" b="1" dirty="0" err="1">
                <a:latin typeface="Cambria" panose="02040503050406030204" pitchFamily="18" charset="0"/>
                <a:ea typeface="Cambria" panose="02040503050406030204" pitchFamily="18" charset="0"/>
              </a:rPr>
              <a:t>xa</a:t>
            </a:r>
            <a:r>
              <a:rPr lang="vi-VN" sz="3200" b="1" dirty="0">
                <a:latin typeface="Cambria" panose="02040503050406030204" pitchFamily="18" charset="0"/>
                <a:ea typeface="Cambria" panose="02040503050406030204" pitchFamily="18" charset="0"/>
              </a:rPr>
              <a:t>,</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trên con đường đất đỏ chạy về làng,</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tôi đã trông thấy bóng núi quê tôi</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xanh </a:t>
            </a:r>
            <a:r>
              <a:rPr lang="vi-VN" sz="3200" b="1" dirty="0" err="1">
                <a:latin typeface="Cambria" panose="02040503050406030204" pitchFamily="18" charset="0"/>
                <a:ea typeface="Cambria" panose="02040503050406030204" pitchFamily="18" charset="0"/>
              </a:rPr>
              <a:t>thẫm</a:t>
            </a:r>
            <a:r>
              <a:rPr lang="vi-VN" sz="3200" b="1" dirty="0">
                <a:latin typeface="Cambria" panose="02040503050406030204" pitchFamily="18" charset="0"/>
                <a:ea typeface="Cambria" panose="02040503050406030204" pitchFamily="18" charset="0"/>
              </a:rPr>
              <a:t> trên nền trời mây trắng</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Lá cây bay như làn tóc của một bà tiên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đang hướng mặt về phía biển.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Lá bạch đàn,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lá tre xanh tươi</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che rợp những con đường mòn quanh co lên đỉnh núi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cxnSp>
        <p:nvCxnSpPr>
          <p:cNvPr id="9" name="Đường nối Thẳng 8">
            <a:extLst>
              <a:ext uri="{FF2B5EF4-FFF2-40B4-BE49-F238E27FC236}">
                <a16:creationId xmlns:a16="http://schemas.microsoft.com/office/drawing/2014/main" id="{EC3DBD40-CF26-13E3-3DA3-CC5AB9E80359}"/>
              </a:ext>
            </a:extLst>
          </p:cNvPr>
          <p:cNvCxnSpPr/>
          <p:nvPr/>
        </p:nvCxnSpPr>
        <p:spPr>
          <a:xfrm flipH="1">
            <a:off x="2468880" y="2662607"/>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31E0851B-D614-F32F-5BE5-5DBDE7006C7F}"/>
              </a:ext>
            </a:extLst>
          </p:cNvPr>
          <p:cNvCxnSpPr/>
          <p:nvPr/>
        </p:nvCxnSpPr>
        <p:spPr>
          <a:xfrm flipH="1">
            <a:off x="9306884" y="2612835"/>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445988DC-24AE-F533-84A9-BC792931BBCB}"/>
              </a:ext>
            </a:extLst>
          </p:cNvPr>
          <p:cNvCxnSpPr/>
          <p:nvPr/>
        </p:nvCxnSpPr>
        <p:spPr>
          <a:xfrm flipH="1">
            <a:off x="4865667" y="3318419"/>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28" name="Nhóm 27">
            <a:extLst>
              <a:ext uri="{FF2B5EF4-FFF2-40B4-BE49-F238E27FC236}">
                <a16:creationId xmlns:a16="http://schemas.microsoft.com/office/drawing/2014/main" id="{9B6C3381-689E-19A3-F6A1-6A1BF429D77D}"/>
              </a:ext>
            </a:extLst>
          </p:cNvPr>
          <p:cNvGrpSpPr/>
          <p:nvPr/>
        </p:nvGrpSpPr>
        <p:grpSpPr>
          <a:xfrm>
            <a:off x="11564458" y="3318419"/>
            <a:ext cx="243840" cy="508000"/>
            <a:chOff x="11247120" y="3429000"/>
            <a:chExt cx="243840" cy="508000"/>
          </a:xfrm>
        </p:grpSpPr>
        <p:cxnSp>
          <p:nvCxnSpPr>
            <p:cNvPr id="26" name="Đường nối Thẳng 25">
              <a:extLst>
                <a:ext uri="{FF2B5EF4-FFF2-40B4-BE49-F238E27FC236}">
                  <a16:creationId xmlns:a16="http://schemas.microsoft.com/office/drawing/2014/main" id="{F0C10471-EBBF-CE0C-CC41-FDE056416B5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213E220E-3037-AE6D-DCBD-503EAFF3622F}"/>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cxnSp>
        <p:nvCxnSpPr>
          <p:cNvPr id="5" name="Đường nối Thẳng 4">
            <a:extLst>
              <a:ext uri="{FF2B5EF4-FFF2-40B4-BE49-F238E27FC236}">
                <a16:creationId xmlns:a16="http://schemas.microsoft.com/office/drawing/2014/main" id="{A5DAA8A8-9554-4358-2AE6-E80811FF058A}"/>
              </a:ext>
            </a:extLst>
          </p:cNvPr>
          <p:cNvCxnSpPr/>
          <p:nvPr/>
        </p:nvCxnSpPr>
        <p:spPr>
          <a:xfrm flipH="1">
            <a:off x="7934960" y="4078615"/>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6" name="Nhóm 5">
            <a:extLst>
              <a:ext uri="{FF2B5EF4-FFF2-40B4-BE49-F238E27FC236}">
                <a16:creationId xmlns:a16="http://schemas.microsoft.com/office/drawing/2014/main" id="{AB47DE3F-0CDB-9CDD-8967-03EB12BF26D4}"/>
              </a:ext>
            </a:extLst>
          </p:cNvPr>
          <p:cNvGrpSpPr/>
          <p:nvPr/>
        </p:nvGrpSpPr>
        <p:grpSpPr>
          <a:xfrm>
            <a:off x="2774869" y="4729588"/>
            <a:ext cx="243840" cy="508000"/>
            <a:chOff x="11247120" y="3429000"/>
            <a:chExt cx="243840" cy="508000"/>
          </a:xfrm>
        </p:grpSpPr>
        <p:cxnSp>
          <p:nvCxnSpPr>
            <p:cNvPr id="8" name="Đường nối Thẳng 7">
              <a:extLst>
                <a:ext uri="{FF2B5EF4-FFF2-40B4-BE49-F238E27FC236}">
                  <a16:creationId xmlns:a16="http://schemas.microsoft.com/office/drawing/2014/main" id="{30E4B14A-253A-575C-2D7A-82A7B13A866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C6D1356F-4A48-D3C5-4A1E-D214C7CB954D}"/>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cxnSp>
        <p:nvCxnSpPr>
          <p:cNvPr id="13" name="Đường nối Thẳng 12">
            <a:extLst>
              <a:ext uri="{FF2B5EF4-FFF2-40B4-BE49-F238E27FC236}">
                <a16:creationId xmlns:a16="http://schemas.microsoft.com/office/drawing/2014/main" id="{154C264A-BA7D-F963-561B-86B0EA8246E0}"/>
              </a:ext>
            </a:extLst>
          </p:cNvPr>
          <p:cNvCxnSpPr/>
          <p:nvPr/>
        </p:nvCxnSpPr>
        <p:spPr>
          <a:xfrm flipH="1">
            <a:off x="5420035" y="4825609"/>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AB312B07-D25D-ED4F-5943-656AB3F2C853}"/>
              </a:ext>
            </a:extLst>
          </p:cNvPr>
          <p:cNvCxnSpPr/>
          <p:nvPr/>
        </p:nvCxnSpPr>
        <p:spPr>
          <a:xfrm flipH="1">
            <a:off x="8615896" y="4825609"/>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15" name="Nhóm 14">
            <a:extLst>
              <a:ext uri="{FF2B5EF4-FFF2-40B4-BE49-F238E27FC236}">
                <a16:creationId xmlns:a16="http://schemas.microsoft.com/office/drawing/2014/main" id="{92A79DF4-AC76-DEC0-D08C-0DE5066C4D39}"/>
              </a:ext>
            </a:extLst>
          </p:cNvPr>
          <p:cNvGrpSpPr/>
          <p:nvPr/>
        </p:nvGrpSpPr>
        <p:grpSpPr>
          <a:xfrm>
            <a:off x="7934960" y="5564177"/>
            <a:ext cx="243840" cy="508000"/>
            <a:chOff x="11247120" y="3429000"/>
            <a:chExt cx="243840" cy="508000"/>
          </a:xfrm>
        </p:grpSpPr>
        <p:cxnSp>
          <p:nvCxnSpPr>
            <p:cNvPr id="16" name="Đường nối Thẳng 15">
              <a:extLst>
                <a:ext uri="{FF2B5EF4-FFF2-40B4-BE49-F238E27FC236}">
                  <a16:creationId xmlns:a16="http://schemas.microsoft.com/office/drawing/2014/main" id="{290D265B-F0DF-5F75-CC84-00BF6FA5DC77}"/>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9A45157E-E0A0-CA4D-CD4A-692FAE89F705}"/>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pic>
        <p:nvPicPr>
          <p:cNvPr id="20" name="Hình ảnh 19">
            <a:extLst>
              <a:ext uri="{FF2B5EF4-FFF2-40B4-BE49-F238E27FC236}">
                <a16:creationId xmlns:a16="http://schemas.microsoft.com/office/drawing/2014/main" id="{0D7ACD98-357A-69A9-3CC6-55658CF1A2B3}"/>
              </a:ext>
            </a:extLst>
          </p:cNvPr>
          <p:cNvPicPr>
            <a:picLocks noChangeAspect="1"/>
          </p:cNvPicPr>
          <p:nvPr/>
        </p:nvPicPr>
        <p:blipFill>
          <a:blip r:embed="rId2"/>
          <a:stretch>
            <a:fillRect/>
          </a:stretch>
        </p:blipFill>
        <p:spPr>
          <a:xfrm>
            <a:off x="1432325" y="783369"/>
            <a:ext cx="9400847" cy="2139881"/>
          </a:xfrm>
          <a:prstGeom prst="rect">
            <a:avLst/>
          </a:prstGeom>
        </p:spPr>
      </p:pic>
    </p:spTree>
    <p:extLst>
      <p:ext uri="{BB962C8B-B14F-4D97-AF65-F5344CB8AC3E}">
        <p14:creationId xmlns:p14="http://schemas.microsoft.com/office/powerpoint/2010/main" val="22408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up)">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500"/>
                                        <p:tgtEl>
                                          <p:spTgt spid="5"/>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2076</Words>
  <Application>Microsoft Office PowerPoint</Application>
  <PresentationFormat>Widescreen</PresentationFormat>
  <Paragraphs>113</Paragraphs>
  <Slides>34</Slides>
  <Notes>5</Notes>
  <HiddenSlides>0</HiddenSlides>
  <MMClips>2</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34</vt:i4>
      </vt:variant>
    </vt:vector>
  </HeadingPairs>
  <TitlesOfParts>
    <vt:vector size="57" baseType="lpstr">
      <vt:lpstr>等线</vt:lpstr>
      <vt:lpstr>Fredoka One</vt:lpstr>
      <vt:lpstr>HP001 4H</vt:lpstr>
      <vt:lpstr>HP001 5H</vt:lpstr>
      <vt:lpstr>M PLUS Rounded 1c</vt:lpstr>
      <vt:lpstr>Vogue-ExtraBold</vt:lpstr>
      <vt:lpstr>字魂108号-新潮卡通体</vt:lpstr>
      <vt:lpstr>思源黑体 CN</vt:lpstr>
      <vt:lpstr>阿里巴巴普惠体</vt:lpstr>
      <vt:lpstr>#9Slide05 Bodega Script</vt:lpstr>
      <vt:lpstr>#9Slide07 HoneyCream</vt:lpstr>
      <vt:lpstr>Arial</vt:lpstr>
      <vt:lpstr>Calibri</vt:lpstr>
      <vt:lpstr>Cambria</vt:lpstr>
      <vt:lpstr>HP001 4 hàng</vt:lpstr>
      <vt:lpstr>HP001 4 hang 1 ô ly</vt:lpstr>
      <vt:lpstr>SVN-Dancing Script</vt:lpstr>
      <vt:lpstr>SVN-Newton</vt:lpstr>
      <vt:lpstr>SVN-Ready</vt:lpstr>
      <vt:lpstr>Times New Roman</vt:lpstr>
      <vt:lpstr>UTM Avo</vt:lpstr>
      <vt:lpstr>Chủ đề Office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Nguyễn Thị Hồng Linh</cp:lastModifiedBy>
  <cp:revision>13</cp:revision>
  <dcterms:created xsi:type="dcterms:W3CDTF">2023-03-18T12:24:04Z</dcterms:created>
  <dcterms:modified xsi:type="dcterms:W3CDTF">2023-03-30T08:35:48Z</dcterms:modified>
</cp:coreProperties>
</file>