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341" r:id="rId2"/>
    <p:sldId id="340" r:id="rId3"/>
    <p:sldId id="266" r:id="rId4"/>
    <p:sldId id="258" r:id="rId5"/>
    <p:sldId id="332" r:id="rId6"/>
    <p:sldId id="333" r:id="rId7"/>
    <p:sldId id="259" r:id="rId8"/>
    <p:sldId id="335" r:id="rId9"/>
    <p:sldId id="336" r:id="rId10"/>
    <p:sldId id="334" r:id="rId11"/>
    <p:sldId id="337" r:id="rId12"/>
    <p:sldId id="338" r:id="rId13"/>
    <p:sldId id="339" r:id="rId14"/>
    <p:sldId id="317" r:id="rId15"/>
    <p:sldId id="284" r:id="rId16"/>
    <p:sldId id="329" r:id="rId17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19"/>
    </p:embeddedFont>
    <p:embeddedFont>
      <p:font typeface="Didact Gothic" panose="020B0604020202020204" charset="0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Fujiyama" panose="02020500000000000000" pitchFamily="18" charset="0"/>
      <p:regular r:id="rId32"/>
    </p:embeddedFont>
    <p:embeddedFont>
      <p:font typeface="UTM Azuki" panose="02040603050506020204" pitchFamily="18" charset="0"/>
      <p:regular r:id="rId33"/>
    </p:embeddedFont>
    <p:embeddedFont>
      <p:font typeface="UTM Showcard" panose="02040603050506020204" pitchFamily="18" charset="0"/>
      <p:regular r:id="rId34"/>
    </p:embeddedFont>
    <p:embeddedFont>
      <p:font typeface="Bahiana" panose="020B0604020202020204" charset="0"/>
      <p:regular r:id="rId35"/>
    </p:embeddedFont>
    <p:embeddedFont>
      <p:font typeface="UTM Staccato " panose="02040603050506020204" pitchFamily="18" charset="0"/>
      <p:regular r:id="rId36"/>
    </p:embeddedFont>
    <p:embeddedFont>
      <p:font typeface="UTM HelvetIns" pitchFamily="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E05D"/>
    <a:srgbClr val="3399FF"/>
    <a:srgbClr val="B8A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CB903-2A4E-4052-9A9F-055F36EF277C}">
  <a:tblStyle styleId="{543CB903-2A4E-4052-9A9F-055F36EF27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8" autoAdjust="0"/>
  </p:normalViewPr>
  <p:slideViewPr>
    <p:cSldViewPr snapToGrid="0">
      <p:cViewPr varScale="1">
        <p:scale>
          <a:sx n="104" d="100"/>
          <a:sy n="104" d="100"/>
        </p:scale>
        <p:origin x="85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7942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8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29-824D-D8ED-C26F-481470E2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C541-DC43-5792-D249-F051BBF0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53F-018F-30CB-1EC3-8456EFD6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BC71-0922-7435-B5E5-6F22839E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3865F-C59F-659E-C75D-17D4589F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491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1122300"/>
            <a:ext cx="2278500" cy="28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Gardening Royalty-free Clip Art, PNG, 3531x3476px, Garden, Cartoon,  Container Garden, Fence, Flower Garden Download Fre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34" y="16042"/>
            <a:ext cx="9770035" cy="5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toon Gardening PNG - animation, area, art, artwork, boy | Cartoon  garden, Cartoon, Animatio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8" l="0" r="100000">
                        <a14:foregroundMark x1="44505" y1="23327" x2="48077" y2="24824"/>
                        <a14:foregroundMark x1="35989" y1="23063" x2="39011" y2="24032"/>
                        <a14:foregroundMark x1="11951" y1="68222" x2="7692" y2="68398"/>
                        <a14:foregroundMark x1="25824" y1="68222" x2="28022" y2="68486"/>
                        <a14:foregroundMark x1="1786" y1="75176" x2="3434" y2="77113"/>
                        <a14:foregroundMark x1="3159" y1="82658" x2="2885" y2="84155"/>
                        <a14:foregroundMark x1="25687" y1="76144" x2="26099" y2="78081"/>
                        <a14:backgroundMark x1="5357" y1="81690" x2="5082" y2="84595"/>
                        <a14:backgroundMark x1="16758" y1="82394" x2="15934" y2="86268"/>
                        <a14:backgroundMark x1="15934" y1="83011" x2="14973" y2="85123"/>
                        <a14:backgroundMark x1="8379" y1="85651" x2="10440" y2="86532"/>
                        <a14:backgroundMark x1="14560" y1="86796" x2="12912" y2="86532"/>
                        <a14:backgroundMark x1="24176" y1="76496" x2="26236" y2="7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5444" y="2359941"/>
            <a:ext cx="2065008" cy="27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ách vẽ vườn hoa mới nhất 2022 - Vẽ.v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46" y="2922746"/>
            <a:ext cx="2764668" cy="27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52" y="2625163"/>
            <a:ext cx="2809485" cy="2995236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126" y="144379"/>
            <a:ext cx="9015665" cy="4828674"/>
          </a:xfrm>
          <a:prstGeom prst="roundRect">
            <a:avLst/>
          </a:prstGeom>
          <a:solidFill>
            <a:srgbClr val="FFFFFF">
              <a:alpha val="94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4261" y="4835723"/>
            <a:ext cx="77296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0A61B9-B2BA-428F-8E4B-4C31583189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D752CD-1671-4F53-B927-8F59139A2A5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ECC0E1-DFDB-4C58-843B-C968C52C83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1C50BF-8D3A-43D1-B604-5C23AEE646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8362BE-8869-47D8-A276-8CAC462DD292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14F3B0-BA45-43A9-B086-8A81DBA401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60" r:id="rId6"/>
    <p:sldLayoutId id="2147483662" r:id="rId7"/>
    <p:sldLayoutId id="2147483677" r:id="rId8"/>
    <p:sldLayoutId id="2147483678" r:id="rId9"/>
    <p:sldLayoutId id="2147483679" r:id="rId10"/>
    <p:sldLayoutId id="2147483680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6.png"/><Relationship Id="rId5" Type="http://schemas.openxmlformats.org/officeDocument/2006/relationships/image" Target="../media/image33.pn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41714" cy="51435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249689" y="743170"/>
            <a:ext cx="6644624" cy="1644038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>
              <a:lnSpc>
                <a:spcPct val="110000"/>
              </a:lnSpc>
              <a:buClrTx/>
              <a:defRPr/>
            </a:pPr>
            <a:r>
              <a:rPr lang="en-US" altLang="zh-CN" sz="4500" kern="80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lang="en-US" altLang="zh-CN" sz="4500" kern="80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5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128</a:t>
            </a:r>
            <a:endParaRPr lang="en-US" altLang="zh-CN" sz="4500" kern="80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algn="ctr" defTabSz="685766">
              <a:lnSpc>
                <a:spcPct val="110000"/>
              </a:lnSpc>
              <a:spcBef>
                <a:spcPts val="375"/>
              </a:spcBef>
              <a:buClrTx/>
              <a:defRPr/>
            </a:pPr>
            <a:r>
              <a:rPr lang="en-US" altLang="zh-CN" sz="45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 CHUNG</a:t>
            </a:r>
            <a:endParaRPr lang="zh-CN" altLang="en-US" sz="4500" kern="800" dirty="0">
              <a:ln w="28575">
                <a:noFill/>
              </a:ln>
              <a:solidFill>
                <a:srgbClr val="C00000"/>
              </a:solidFill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1986141" y="3119155"/>
            <a:ext cx="5592296" cy="38087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  <a:defRPr/>
            </a:pP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Sách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giáo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khoa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Toán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Tập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Trang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smtClean="0">
                <a:solidFill>
                  <a:prstClr val="black"/>
                </a:solidFill>
                <a:latin typeface="Calibri" panose="020F0502020204030204"/>
              </a:rPr>
              <a:t>54)</a:t>
            </a:r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03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3" y="3616721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76E15387-A6D6-8ACA-2346-3BF7DF769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50" y="-97411"/>
            <a:ext cx="1132114" cy="6338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9615" y="524569"/>
            <a:ext cx="46570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1171613"/>
            <a:ext cx="6598373" cy="25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050" y="1137311"/>
                <a:ext cx="1726883" cy="687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…..+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50" y="1137311"/>
                <a:ext cx="1726883" cy="687945"/>
              </a:xfrm>
              <a:prstGeom prst="rect">
                <a:avLst/>
              </a:prstGeom>
              <a:blipFill>
                <a:blip r:embed="rId3"/>
                <a:stretch>
                  <a:fillRect l="-14488" t="-3571" b="-223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05374" y="1137311"/>
                <a:ext cx="285335" cy="696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374" y="1137311"/>
                <a:ext cx="285335" cy="696922"/>
              </a:xfrm>
              <a:prstGeom prst="rect">
                <a:avLst/>
              </a:prstGeom>
              <a:blipFill>
                <a:blip r:embed="rId4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42414" y="1281228"/>
                <a:ext cx="197041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b.  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…</m:t>
                    </m:r>
                    <m:r>
                      <a:rPr lang="en-SG" sz="3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0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SG" sz="3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0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30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414" y="1281228"/>
                <a:ext cx="1970416" cy="461665"/>
              </a:xfrm>
              <a:prstGeom prst="rect">
                <a:avLst/>
              </a:prstGeom>
              <a:blipFill>
                <a:blip r:embed="rId5"/>
                <a:stretch>
                  <a:fillRect l="-11765" t="-26316" b="-5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35780" y="1241611"/>
                <a:ext cx="61327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780" y="1241611"/>
                <a:ext cx="61327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37225" y="1047789"/>
                <a:ext cx="304571" cy="806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225" y="1047789"/>
                <a:ext cx="304571" cy="8068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24480" y="1250450"/>
                <a:ext cx="613274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480" y="1250450"/>
                <a:ext cx="61327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49615" y="524569"/>
            <a:ext cx="46570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30805" y="1970868"/>
                <a:ext cx="1721625" cy="79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05" y="1970868"/>
                <a:ext cx="1721625" cy="796565"/>
              </a:xfrm>
              <a:prstGeom prst="rect">
                <a:avLst/>
              </a:prstGeom>
              <a:blipFill>
                <a:blip r:embed="rId9"/>
                <a:stretch>
                  <a:fillRect b="-160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5532" y="2748335"/>
                <a:ext cx="4192173" cy="77745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 err="1">
                    <a:ln w="0"/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2" y="2748335"/>
                <a:ext cx="4192173" cy="777457"/>
              </a:xfrm>
              <a:prstGeom prst="rect">
                <a:avLst/>
              </a:prstGeom>
              <a:blipFill>
                <a:blip r:embed="rId10"/>
                <a:stretch>
                  <a:fillRect l="-2471" b="-94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53772" y="2189644"/>
                <a:ext cx="1752083" cy="788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772" y="2189644"/>
                <a:ext cx="1752083" cy="788806"/>
              </a:xfrm>
              <a:prstGeom prst="rect">
                <a:avLst/>
              </a:prstGeom>
              <a:blipFill>
                <a:blip r:embed="rId11"/>
                <a:stretch>
                  <a:fillRect l="-348" b="-1538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18028" y="3024275"/>
                <a:ext cx="4192174" cy="125210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 err="1">
                    <a:ln w="0"/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028" y="3024275"/>
                <a:ext cx="4192174" cy="1252103"/>
              </a:xfrm>
              <a:prstGeom prst="rect">
                <a:avLst/>
              </a:prstGeom>
              <a:blipFill>
                <a:blip r:embed="rId12"/>
                <a:stretch>
                  <a:fillRect l="-218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6D04BB-64E9-D1F6-4119-436C37A52826}"/>
              </a:ext>
            </a:extLst>
          </p:cNvPr>
          <p:cNvSpPr/>
          <p:nvPr/>
        </p:nvSpPr>
        <p:spPr>
          <a:xfrm>
            <a:off x="1148862" y="1217438"/>
            <a:ext cx="523630" cy="49467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2AA693-22BE-861B-52E9-6E8C4145D0FD}"/>
              </a:ext>
            </a:extLst>
          </p:cNvPr>
          <p:cNvSpPr/>
          <p:nvPr/>
        </p:nvSpPr>
        <p:spPr>
          <a:xfrm>
            <a:off x="5903478" y="1278732"/>
            <a:ext cx="523630" cy="49467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E3E65A-B684-5D41-60EF-B8F77547814A}"/>
              </a:ext>
            </a:extLst>
          </p:cNvPr>
          <p:cNvCxnSpPr/>
          <p:nvPr/>
        </p:nvCxnSpPr>
        <p:spPr>
          <a:xfrm>
            <a:off x="4572000" y="1047789"/>
            <a:ext cx="0" cy="3782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2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1" grpId="0"/>
      <p:bldP spid="23" grpId="0"/>
      <p:bldP spid="17" grpId="0"/>
      <p:bldP spid="15" grpId="0"/>
      <p:bldP spid="20" grpId="0"/>
      <p:bldP spid="22" grpId="0"/>
      <p:bldP spid="25" grpId="0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3920266" y="955747"/>
            <a:ext cx="4781003" cy="38137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7" y="511456"/>
            <a:ext cx="4470722" cy="44707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4783237" y="401609"/>
            <a:ext cx="4091651" cy="20602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3920266" y="2498170"/>
            <a:ext cx="4649931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444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2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61" y="2827016"/>
            <a:ext cx="2286927" cy="2438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354" y="243249"/>
                <a:ext cx="8581292" cy="1808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Một bể chứa có nước. Lần thứ nhất người ta cho nước chảy vào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 bể, lần thứ hai cho nước chảy vào thêm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 bể. Hỏi còn mấy phần của bể chưa có nước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243249"/>
                <a:ext cx="8581292" cy="1808059"/>
              </a:xfrm>
              <a:prstGeom prst="rect">
                <a:avLst/>
              </a:prstGeom>
              <a:blipFill>
                <a:blip r:embed="rId3"/>
                <a:stretch>
                  <a:fillRect l="-2486" t="-6061" r="-2557" b="-538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19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2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61" y="2827016"/>
            <a:ext cx="2286927" cy="2438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0">
                <a:extLst>
                  <a:ext uri="{FF2B5EF4-FFF2-40B4-BE49-F238E27FC236}">
                    <a16:creationId xmlns:a16="http://schemas.microsoft.com/office/drawing/2014/main" id="{D0AB96D5-79A3-A4A6-0A1F-84B270C7E384}"/>
                  </a:ext>
                </a:extLst>
              </p:cNvPr>
              <p:cNvSpPr txBox="1"/>
              <p:nvPr/>
            </p:nvSpPr>
            <p:spPr>
              <a:xfrm>
                <a:off x="899334" y="783636"/>
                <a:ext cx="7160672" cy="40867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en-SG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latinLnBrk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2060"/>
                            </a:solidFill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2060"/>
                            </a:solidFill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002060"/>
                    </a:solidFill>
                  </a:rPr>
                  <a:t>+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2060"/>
                            </a:solidFill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2060"/>
                            </a:solidFill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SG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SG" sz="3200" b="0" i="0" smtClean="0">
                            <a:solidFill>
                              <a:srgbClr val="002060"/>
                            </a:solidFill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2060"/>
                            </a:solidFill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002060"/>
                    </a:solidFill>
                  </a:rPr>
                  <a:t> </a:t>
                </a:r>
                <a:r>
                  <a:rPr lang="en-SG" sz="3200" dirty="0">
                    <a:solidFill>
                      <a:srgbClr val="002060"/>
                    </a:solidFill>
                  </a:rPr>
                  <a:t>(</a:t>
                </a:r>
                <a:r>
                  <a:rPr lang="en-SG" sz="3200" dirty="0" err="1">
                    <a:solidFill>
                      <a:srgbClr val="002060"/>
                    </a:solidFill>
                  </a:rPr>
                  <a:t>bể</a:t>
                </a:r>
                <a:r>
                  <a:rPr lang="en-SG" sz="3200" dirty="0">
                    <a:solidFill>
                      <a:srgbClr val="002060"/>
                    </a:solidFill>
                  </a:rPr>
                  <a:t>)</a:t>
                </a:r>
                <a:endParaRPr lang="en-SG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latinLnBrk="0">
                  <a:lnSpc>
                    <a:spcPct val="120000"/>
                  </a:lnSpc>
                </a:pPr>
                <a:r>
                  <a:rPr lang="vi-VN" sz="3200" dirty="0">
                    <a:solidFill>
                      <a:srgbClr val="002060"/>
                    </a:solidFill>
                    <a:latin typeface="+mj-lt"/>
                  </a:rPr>
                  <a:t>Số phần bể chưa có nước là</a:t>
                </a:r>
                <a:r>
                  <a:rPr lang="en-US" sz="3200" dirty="0">
                    <a:solidFill>
                      <a:srgbClr val="002060"/>
                    </a:solidFill>
                    <a:latin typeface="+mj-lt"/>
                  </a:rPr>
                  <a:t>:</a:t>
                </a:r>
                <a:endParaRPr lang="vi-VN" sz="3200" dirty="0">
                  <a:solidFill>
                    <a:srgbClr val="002060"/>
                  </a:solidFill>
                  <a:latin typeface="+mj-lt"/>
                </a:endParaRPr>
              </a:p>
              <a:p>
                <a:pPr algn="ctr" latinLnBrk="0">
                  <a:lnSpc>
                    <a:spcPct val="120000"/>
                  </a:lnSpc>
                </a:pPr>
                <a:r>
                  <a:rPr lang="vi-VN" sz="3200" dirty="0">
                    <a:solidFill>
                      <a:srgbClr val="002060"/>
                    </a:solidFill>
                    <a:latin typeface="+mj-lt"/>
                  </a:rPr>
                  <a:t>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SG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2060"/>
                            </a:solidFill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002060"/>
                    </a:solidFill>
                  </a:rPr>
                  <a:t> </a:t>
                </a:r>
                <a:r>
                  <a:rPr lang="vi-VN" sz="3200" dirty="0">
                    <a:solidFill>
                      <a:srgbClr val="002060"/>
                    </a:solidFill>
                    <a:latin typeface="+mj-lt"/>
                  </a:rPr>
                  <a:t> = </a:t>
                </a:r>
                <a:r>
                  <a:rPr lang="en-US" sz="3200" dirty="0">
                    <a:solidFill>
                      <a:srgbClr val="00206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2060"/>
                            </a:solidFill>
                            <a:latin typeface="+mj-lt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2060"/>
                            </a:solidFill>
                            <a:latin typeface="+mj-lt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en-US" sz="3200" b="0" i="1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002060"/>
                    </a:solidFill>
                    <a:latin typeface="+mj-lt"/>
                  </a:rPr>
                  <a:t> (bể)</a:t>
                </a:r>
              </a:p>
              <a:p>
                <a:pPr algn="ctr" latinLnBrk="0">
                  <a:lnSpc>
                    <a:spcPct val="120000"/>
                  </a:lnSpc>
                </a:pPr>
                <a:r>
                  <a:rPr lang="vi-VN" sz="3200" dirty="0">
                    <a:solidFill>
                      <a:srgbClr val="002060"/>
                    </a:solidFill>
                    <a:latin typeface="+mj-lt"/>
                  </a:rPr>
                  <a:t>Đáp số: </a:t>
                </a:r>
                <a:r>
                  <a:rPr lang="en-US" sz="3200" dirty="0">
                    <a:solidFill>
                      <a:srgbClr val="00206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+mj-lt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+mj-lt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+mj-lt"/>
                  </a:rPr>
                  <a:t> bể</a:t>
                </a:r>
                <a:endParaRPr lang="vi-VN" sz="3200" dirty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10">
                <a:extLst>
                  <a:ext uri="{FF2B5EF4-FFF2-40B4-BE49-F238E27FC236}">
                    <a16:creationId xmlns:a16="http://schemas.microsoft.com/office/drawing/2014/main" id="{D0AB96D5-79A3-A4A6-0A1F-84B270C7E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34" y="783636"/>
                <a:ext cx="7160672" cy="4086760"/>
              </a:xfrm>
              <a:prstGeom prst="rect">
                <a:avLst/>
              </a:prstGeom>
              <a:blipFill>
                <a:blip r:embed="rId3"/>
                <a:stretch>
                  <a:fillRect l="-3407" t="-2090" r="-3237" b="-194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27094" y="273104"/>
            <a:ext cx="196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51638" y="622426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Dặn</a:t>
            </a:r>
            <a:r>
              <a:rPr lang="en-US" sz="7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dò</a:t>
            </a:r>
            <a:endParaRPr lang="en-US" sz="7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1520777" y="2459247"/>
            <a:ext cx="7398634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Hoàn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tập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Chuẩn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tiếp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theo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C2FCFDAA-E9A2-4A53-DA0F-501A26BA5C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50" y="-97411"/>
            <a:ext cx="1132114" cy="633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010061" y="2045031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88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0" y="191669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9262E8D1-CF78-0E5A-7349-BAC8A4B6B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50" y="-97411"/>
            <a:ext cx="1132114" cy="6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091" y="604524"/>
            <a:ext cx="8663004" cy="20497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Thứ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ngày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tháng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năm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….</a:t>
            </a: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rgbClr val="FFFFFF"/>
                </a:solidFill>
                <a:latin typeface="Fujiyama" pitchFamily="50" charset="0"/>
              </a:rPr>
              <a:t>Bài</a:t>
            </a:r>
            <a:r>
              <a:rPr lang="en-US" sz="3600" b="1" dirty="0">
                <a:solidFill>
                  <a:srgbClr val="FFFFFF"/>
                </a:solidFill>
                <a:latin typeface="Fujiyama" pitchFamily="50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Fujiyama" pitchFamily="50" charset="0"/>
              </a:rPr>
              <a:t>128</a:t>
            </a:r>
            <a:endParaRPr lang="en-US" sz="3600" b="1" dirty="0">
              <a:solidFill>
                <a:srgbClr val="FFFFFF"/>
              </a:solidFill>
              <a:latin typeface="Fujiyama" pitchFamily="50" charset="0"/>
            </a:endParaRP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 smtClean="0">
                <a:solidFill>
                  <a:srgbClr val="FFFFFF"/>
                </a:solidFill>
                <a:latin typeface="Fujiyama" pitchFamily="50" charset="0"/>
              </a:rPr>
              <a:t>Luyện</a:t>
            </a:r>
            <a:r>
              <a:rPr lang="en-US" sz="3600" b="1" dirty="0" smtClean="0">
                <a:solidFill>
                  <a:srgbClr val="FFFFFF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Fujiyama" pitchFamily="50" charset="0"/>
              </a:rPr>
              <a:t>tập</a:t>
            </a:r>
            <a:r>
              <a:rPr lang="en-US" sz="3600" b="1" dirty="0" smtClean="0">
                <a:solidFill>
                  <a:srgbClr val="FFFFFF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Fujiyama" pitchFamily="50" charset="0"/>
              </a:rPr>
              <a:t>chung</a:t>
            </a:r>
            <a:endParaRPr lang="en-US" sz="3600" b="1" dirty="0">
              <a:solidFill>
                <a:srgbClr val="FFFFFF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5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956" y="-1078174"/>
            <a:ext cx="6316129" cy="4937779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-215123" y="-1114730"/>
            <a:ext cx="2620498" cy="202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9" y="-181582"/>
            <a:ext cx="2022395" cy="2545037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4258875" y="1486292"/>
            <a:ext cx="22120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Khởi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động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673" y="3426766"/>
            <a:ext cx="1975339" cy="1545856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37" y="3623903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3969" cy="96379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7300272" y="-225757"/>
            <a:ext cx="2124174" cy="164496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26984" y="1450866"/>
            <a:ext cx="7752858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6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3920266" y="955747"/>
            <a:ext cx="4781003" cy="38137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7" y="511456"/>
            <a:ext cx="4470722" cy="44707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4783237" y="401609"/>
            <a:ext cx="4091651" cy="20602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3920266" y="2498170"/>
            <a:ext cx="4649931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 HÀNH –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714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083" y="3598083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76E15387-A6D6-8ACA-2346-3BF7DF769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50" y="-97411"/>
            <a:ext cx="1132114" cy="633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" y="1028413"/>
            <a:ext cx="7536582" cy="29275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33650" y="578419"/>
            <a:ext cx="50978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giá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trị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biểu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thức</a:t>
            </a:r>
            <a:endParaRPr lang="en-US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7288" y="1317656"/>
                <a:ext cx="1658724" cy="687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Times New Roman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88" y="1317656"/>
                <a:ext cx="1658724" cy="687176"/>
              </a:xfrm>
              <a:prstGeom prst="rect">
                <a:avLst/>
              </a:prstGeom>
              <a:blipFill>
                <a:blip r:embed="rId3"/>
                <a:stretch>
                  <a:fillRect l="-15074" t="-2655" b="-2212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47950" y="1367218"/>
                <a:ext cx="955390" cy="689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50" y="1367218"/>
                <a:ext cx="955390" cy="689997"/>
              </a:xfrm>
              <a:prstGeom prst="rect">
                <a:avLst/>
              </a:prstGeom>
              <a:blipFill>
                <a:blip r:embed="rId4"/>
                <a:stretch>
                  <a:fillRect l="-637" r="-21019" b="-168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26012" y="1303099"/>
                <a:ext cx="1294842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12" y="1303099"/>
                <a:ext cx="1294842" cy="818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1919" y="2414548"/>
                <a:ext cx="1805140" cy="748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19" y="2414548"/>
                <a:ext cx="1805140" cy="748731"/>
              </a:xfrm>
              <a:prstGeom prst="rect">
                <a:avLst/>
              </a:prstGeom>
              <a:blipFill>
                <a:blip r:embed="rId6"/>
                <a:stretch>
                  <a:fillRect l="-12838" b="-162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90066" y="2407176"/>
                <a:ext cx="613274" cy="8089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066" y="2407176"/>
                <a:ext cx="613274" cy="8089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53907" y="2407013"/>
                <a:ext cx="1716678" cy="811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07" y="2407013"/>
                <a:ext cx="1716678" cy="8119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69130" y="416518"/>
            <a:ext cx="50978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giá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trị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biểu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thức</a:t>
            </a:r>
            <a:endParaRPr lang="en-US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1919" y="3651709"/>
                <a:ext cx="2493083" cy="748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19" y="3651709"/>
                <a:ext cx="2493083" cy="748731"/>
              </a:xfrm>
              <a:prstGeom prst="rect">
                <a:avLst/>
              </a:prstGeom>
              <a:blipFill>
                <a:blip r:embed="rId9"/>
                <a:stretch>
                  <a:fillRect l="-9291" b="-162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93235" y="3614134"/>
                <a:ext cx="1409700" cy="7863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35" y="3614134"/>
                <a:ext cx="1409700" cy="786306"/>
              </a:xfrm>
              <a:prstGeom prst="rect">
                <a:avLst/>
              </a:prstGeom>
              <a:blipFill>
                <a:blip r:embed="rId10"/>
                <a:stretch>
                  <a:fillRect l="-433" b="-139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05002" y="3650967"/>
                <a:ext cx="2743373" cy="7986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SG" sz="32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SG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SG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SG" sz="32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SG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02" y="3650967"/>
                <a:ext cx="2743373" cy="7986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1" grpId="0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083" y="3598083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76E15387-A6D6-8ACA-2346-3BF7DF769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50" y="-97411"/>
            <a:ext cx="1132114" cy="6338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3938" y="603733"/>
            <a:ext cx="21563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2: &gt;, &lt;, =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5" y="1171447"/>
            <a:ext cx="8329062" cy="24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60330" y="1357405"/>
                <a:ext cx="1291251" cy="687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Times New Roman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330" y="1357405"/>
                <a:ext cx="1291251" cy="687945"/>
              </a:xfrm>
              <a:prstGeom prst="rect">
                <a:avLst/>
              </a:prstGeom>
              <a:blipFill rotWithShape="1">
                <a:blip r:embed="rId3"/>
                <a:stretch>
                  <a:fillRect l="-19431" t="-3540" b="-2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0850" y="1357405"/>
                <a:ext cx="285335" cy="687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50" y="1357405"/>
                <a:ext cx="285335" cy="687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32620" y="2408712"/>
                <a:ext cx="1805140" cy="748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20" y="2408712"/>
                <a:ext cx="1805140" cy="748731"/>
              </a:xfrm>
              <a:prstGeom prst="rect">
                <a:avLst/>
              </a:prstGeom>
              <a:blipFill rotWithShape="1">
                <a:blip r:embed="rId5"/>
                <a:stretch>
                  <a:fillRect l="-12838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37760" y="2506078"/>
                <a:ext cx="61327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</m:oMath>
                  </m:oMathPara>
                </a14:m>
                <a:endParaRPr lang="en-US" sz="32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760" y="2506078"/>
                <a:ext cx="613274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78564" y="2396936"/>
                <a:ext cx="30457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64" y="2396936"/>
                <a:ext cx="304571" cy="8094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09041" y="3673549"/>
                <a:ext cx="1724809" cy="748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41" y="3673549"/>
                <a:ext cx="1724809" cy="748603"/>
              </a:xfrm>
              <a:prstGeom prst="rect">
                <a:avLst/>
              </a:prstGeom>
              <a:blipFill rotWithShape="1">
                <a:blip r:embed="rId8"/>
                <a:stretch>
                  <a:fillRect l="-13428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02125" y="3672807"/>
                <a:ext cx="1212926" cy="748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125" y="3672807"/>
                <a:ext cx="1212926" cy="7487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43815" y="573105"/>
            <a:ext cx="21563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2: &gt;, &lt;,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37760" y="1470544"/>
                <a:ext cx="61327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760" y="1470544"/>
                <a:ext cx="61327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00632" y="3677564"/>
                <a:ext cx="61327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632" y="3677564"/>
                <a:ext cx="613274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4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1" grpId="0"/>
      <p:bldP spid="23" grpId="0"/>
      <p:bldP spid="24" grpId="0"/>
      <p:bldP spid="28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191</Words>
  <Application>Microsoft Office PowerPoint</Application>
  <PresentationFormat>On-screen Show (16:9)</PresentationFormat>
  <Paragraphs>57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Times New Roman</vt:lpstr>
      <vt:lpstr>Algerian</vt:lpstr>
      <vt:lpstr>Didact Gothic</vt:lpstr>
      <vt:lpstr>Tahoma</vt:lpstr>
      <vt:lpstr>Calibri</vt:lpstr>
      <vt:lpstr>Cambria Math</vt:lpstr>
      <vt:lpstr>Bebas Neue</vt:lpstr>
      <vt:lpstr>Verdana</vt:lpstr>
      <vt:lpstr>Arial</vt:lpstr>
      <vt:lpstr>Fujiyama</vt:lpstr>
      <vt:lpstr>UTM Azuki</vt:lpstr>
      <vt:lpstr>UTM Showcard</vt:lpstr>
      <vt:lpstr>Bahiana</vt:lpstr>
      <vt:lpstr>方正少儿简体</vt:lpstr>
      <vt:lpstr>UTM Staccato </vt:lpstr>
      <vt:lpstr>UTM HelvetIns</vt:lpstr>
      <vt:lpstr>Math Mystery Escape Room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Admin</dc:creator>
  <cp:lastModifiedBy>ADMIN</cp:lastModifiedBy>
  <cp:revision>104</cp:revision>
  <dcterms:modified xsi:type="dcterms:W3CDTF">2024-04-09T04:49:57Z</dcterms:modified>
  <cp:version>J12</cp:version>
</cp:coreProperties>
</file>