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591" r:id="rId2"/>
    <p:sldId id="1592" r:id="rId3"/>
    <p:sldId id="1582" r:id="rId4"/>
    <p:sldId id="266" r:id="rId5"/>
    <p:sldId id="1590" r:id="rId6"/>
    <p:sldId id="1588" r:id="rId7"/>
    <p:sldId id="1585" r:id="rId8"/>
    <p:sldId id="1584" r:id="rId9"/>
    <p:sldId id="15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9376" autoAdjust="0"/>
  </p:normalViewPr>
  <p:slideViewPr>
    <p:cSldViewPr snapToGrid="0">
      <p:cViewPr varScale="1">
        <p:scale>
          <a:sx n="77" d="100"/>
          <a:sy n="77" d="100"/>
        </p:scale>
        <p:origin x="9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153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SỐ TỰ NHIÊN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80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9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153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về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tự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nhiên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1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C88D4B-BCAD-5992-E257-61C1A6B0D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B8E67-9776-39C3-3CE8-724C1DAB5CD6}"/>
              </a:ext>
            </a:extLst>
          </p:cNvPr>
          <p:cNvSpPr txBox="1"/>
          <p:nvPr/>
        </p:nvSpPr>
        <p:spPr>
          <a:xfrm>
            <a:off x="159488" y="3072809"/>
            <a:ext cx="454010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9AA4D-703B-E9FD-295B-2692FD35CAAE}"/>
              </a:ext>
            </a:extLst>
          </p:cNvPr>
          <p:cNvSpPr txBox="1"/>
          <p:nvPr/>
        </p:nvSpPr>
        <p:spPr>
          <a:xfrm>
            <a:off x="7254949" y="3072809"/>
            <a:ext cx="454010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3A1B76-77F9-0BF9-7E83-A9D467B36BAA}"/>
              </a:ext>
            </a:extLst>
          </p:cNvPr>
          <p:cNvSpPr txBox="1"/>
          <p:nvPr/>
        </p:nvSpPr>
        <p:spPr>
          <a:xfrm>
            <a:off x="4954772" y="4309727"/>
            <a:ext cx="2052082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8 507 690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7BC2AB-9FE3-A450-6724-D0A833934058}"/>
              </a:ext>
            </a:extLst>
          </p:cNvPr>
          <p:cNvSpPr txBox="1"/>
          <p:nvPr/>
        </p:nvSpPr>
        <p:spPr>
          <a:xfrm>
            <a:off x="7152167" y="4223270"/>
            <a:ext cx="454010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E1D6F-2322-42E7-B475-FC1445695B17}"/>
              </a:ext>
            </a:extLst>
          </p:cNvPr>
          <p:cNvSpPr txBox="1"/>
          <p:nvPr/>
        </p:nvSpPr>
        <p:spPr>
          <a:xfrm>
            <a:off x="159488" y="5521842"/>
            <a:ext cx="454010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B99F4-4E49-4C28-B3E4-A1999DE35A3E}"/>
              </a:ext>
            </a:extLst>
          </p:cNvPr>
          <p:cNvSpPr txBox="1"/>
          <p:nvPr/>
        </p:nvSpPr>
        <p:spPr>
          <a:xfrm>
            <a:off x="4976038" y="5650829"/>
            <a:ext cx="2052082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300 875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811FBD-1DE3-238E-8371-3E510BD2E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81"/>
            <a:ext cx="12192000" cy="26740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1A6BEF-7EAF-7575-2A95-D034A667C071}"/>
              </a:ext>
            </a:extLst>
          </p:cNvPr>
          <p:cNvSpPr txBox="1"/>
          <p:nvPr/>
        </p:nvSpPr>
        <p:spPr>
          <a:xfrm>
            <a:off x="212651" y="2775098"/>
            <a:ext cx="11780875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97 418 042.</a:t>
            </a:r>
          </a:p>
          <a:p>
            <a:pPr marL="457200" indent="-457200">
              <a:buAutoNum type="alphaLcParenR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0, 4 , 2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4, 1, 8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9, 7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40.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400 000 </a:t>
            </a:r>
          </a:p>
        </p:txBody>
      </p:sp>
    </p:spTree>
    <p:extLst>
      <p:ext uri="{BB962C8B-B14F-4D97-AF65-F5344CB8AC3E}">
        <p14:creationId xmlns:p14="http://schemas.microsoft.com/office/powerpoint/2010/main" val="260142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AE4ECC-AAC2-93BC-7D8E-F3259C25C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4461"/>
            <a:ext cx="12192000" cy="4599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A14ACA-A99B-A4DC-F7AC-AB0F23C1FD20}"/>
              </a:ext>
            </a:extLst>
          </p:cNvPr>
          <p:cNvSpPr txBox="1"/>
          <p:nvPr/>
        </p:nvSpPr>
        <p:spPr>
          <a:xfrm>
            <a:off x="2232838" y="2704211"/>
            <a:ext cx="13397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0A286-D9E2-2EBD-7C9B-E2398B397153}"/>
              </a:ext>
            </a:extLst>
          </p:cNvPr>
          <p:cNvSpPr txBox="1"/>
          <p:nvPr/>
        </p:nvSpPr>
        <p:spPr>
          <a:xfrm>
            <a:off x="5872717" y="2704210"/>
            <a:ext cx="13397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F1F05D-18BB-3E7D-C0AC-24C8CF253C7F}"/>
              </a:ext>
            </a:extLst>
          </p:cNvPr>
          <p:cNvSpPr txBox="1"/>
          <p:nvPr/>
        </p:nvSpPr>
        <p:spPr>
          <a:xfrm>
            <a:off x="7212419" y="2704209"/>
            <a:ext cx="13397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E2E36-512A-7B1F-BB09-659072C87DAD}"/>
              </a:ext>
            </a:extLst>
          </p:cNvPr>
          <p:cNvSpPr txBox="1"/>
          <p:nvPr/>
        </p:nvSpPr>
        <p:spPr>
          <a:xfrm>
            <a:off x="9594112" y="2698893"/>
            <a:ext cx="13397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CFB15-5ADD-8B85-5564-478E9AF69C46}"/>
              </a:ext>
            </a:extLst>
          </p:cNvPr>
          <p:cNvSpPr txBox="1"/>
          <p:nvPr/>
        </p:nvSpPr>
        <p:spPr>
          <a:xfrm>
            <a:off x="10885969" y="2704209"/>
            <a:ext cx="13397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6C5791-687F-3B1D-D832-6DB406C3771C}"/>
              </a:ext>
            </a:extLst>
          </p:cNvPr>
          <p:cNvSpPr txBox="1"/>
          <p:nvPr/>
        </p:nvSpPr>
        <p:spPr>
          <a:xfrm>
            <a:off x="2105246" y="4377066"/>
            <a:ext cx="9994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C10A6-11E2-3285-D7D9-0C27767DC776}"/>
              </a:ext>
            </a:extLst>
          </p:cNvPr>
          <p:cNvSpPr txBox="1"/>
          <p:nvPr/>
        </p:nvSpPr>
        <p:spPr>
          <a:xfrm>
            <a:off x="3115340" y="4377065"/>
            <a:ext cx="9994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E02F89-8984-8688-F84A-E299101A1F77}"/>
              </a:ext>
            </a:extLst>
          </p:cNvPr>
          <p:cNvSpPr txBox="1"/>
          <p:nvPr/>
        </p:nvSpPr>
        <p:spPr>
          <a:xfrm>
            <a:off x="6042837" y="4377064"/>
            <a:ext cx="9994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27B707-F027-76CB-C79E-F80E04F341FA}"/>
              </a:ext>
            </a:extLst>
          </p:cNvPr>
          <p:cNvSpPr txBox="1"/>
          <p:nvPr/>
        </p:nvSpPr>
        <p:spPr>
          <a:xfrm>
            <a:off x="7065335" y="4377063"/>
            <a:ext cx="9994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621DDE-B4C8-D0ED-7D47-8933B53FBF2C}"/>
              </a:ext>
            </a:extLst>
          </p:cNvPr>
          <p:cNvSpPr txBox="1"/>
          <p:nvPr/>
        </p:nvSpPr>
        <p:spPr>
          <a:xfrm>
            <a:off x="8064796" y="4366431"/>
            <a:ext cx="9994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0C26A-2228-1E8A-4044-6E3096F03A5A}"/>
              </a:ext>
            </a:extLst>
          </p:cNvPr>
          <p:cNvSpPr txBox="1"/>
          <p:nvPr/>
        </p:nvSpPr>
        <p:spPr>
          <a:xfrm>
            <a:off x="10078781" y="4366430"/>
            <a:ext cx="9994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232876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529093-32B2-7089-E47A-D6312E217F48}"/>
              </a:ext>
            </a:extLst>
          </p:cNvPr>
          <p:cNvSpPr txBox="1"/>
          <p:nvPr/>
        </p:nvSpPr>
        <p:spPr>
          <a:xfrm>
            <a:off x="53163" y="4269285"/>
            <a:ext cx="12085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Ghi-vơn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200 000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81680D-EF1A-1C24-3034-97CD4A766496}"/>
              </a:ext>
            </a:extLst>
          </p:cNvPr>
          <p:cNvSpPr txBox="1"/>
          <p:nvPr/>
        </p:nvSpPr>
        <p:spPr>
          <a:xfrm>
            <a:off x="106326" y="5715267"/>
            <a:ext cx="1208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Ghi-vơn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20 000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-ten-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1662A-CC37-B861-62CC-A8EA16D6F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72" y="0"/>
            <a:ext cx="12109246" cy="402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223</Words>
  <Application>Microsoft Office PowerPoint</Application>
  <PresentationFormat>Widescreen</PresentationFormat>
  <Paragraphs>35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Fujiyama</vt:lpstr>
      <vt:lpstr>Tahoma</vt:lpstr>
      <vt:lpstr>Times New Roman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ADMIN</cp:lastModifiedBy>
  <cp:revision>80</cp:revision>
  <dcterms:created xsi:type="dcterms:W3CDTF">2023-04-19T08:21:59Z</dcterms:created>
  <dcterms:modified xsi:type="dcterms:W3CDTF">2024-04-09T05:28:16Z</dcterms:modified>
</cp:coreProperties>
</file>