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3" r:id="rId3"/>
  </p:sldMasterIdLst>
  <p:notesMasterIdLst>
    <p:notesMasterId r:id="rId36"/>
  </p:notesMasterIdLst>
  <p:sldIdLst>
    <p:sldId id="282" r:id="rId4"/>
    <p:sldId id="256" r:id="rId5"/>
    <p:sldId id="258" r:id="rId6"/>
    <p:sldId id="323" r:id="rId7"/>
    <p:sldId id="302" r:id="rId8"/>
    <p:sldId id="334" r:id="rId9"/>
    <p:sldId id="263" r:id="rId10"/>
    <p:sldId id="264" r:id="rId11"/>
    <p:sldId id="320" r:id="rId12"/>
    <p:sldId id="265" r:id="rId13"/>
    <p:sldId id="321" r:id="rId14"/>
    <p:sldId id="284" r:id="rId15"/>
    <p:sldId id="288" r:id="rId16"/>
    <p:sldId id="289" r:id="rId17"/>
    <p:sldId id="285" r:id="rId18"/>
    <p:sldId id="324" r:id="rId19"/>
    <p:sldId id="267" r:id="rId20"/>
    <p:sldId id="293" r:id="rId21"/>
    <p:sldId id="296" r:id="rId22"/>
    <p:sldId id="295" r:id="rId23"/>
    <p:sldId id="325" r:id="rId24"/>
    <p:sldId id="297" r:id="rId25"/>
    <p:sldId id="326" r:id="rId26"/>
    <p:sldId id="327" r:id="rId27"/>
    <p:sldId id="328" r:id="rId28"/>
    <p:sldId id="329" r:id="rId29"/>
    <p:sldId id="331" r:id="rId30"/>
    <p:sldId id="332" r:id="rId31"/>
    <p:sldId id="333" r:id="rId32"/>
    <p:sldId id="301" r:id="rId33"/>
    <p:sldId id="300" r:id="rId34"/>
    <p:sldId id="318"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等线" panose="020B0604020202020204" charset="-122"/>
      <p:regular r:id="rId41"/>
      <p:bold r:id="rId42"/>
    </p:embeddedFont>
    <p:embeddedFont>
      <p:font typeface="Cambria" panose="02040503050406030204" pitchFamily="18" charset="0"/>
      <p:regular r:id="rId43"/>
      <p:bold r:id="rId44"/>
      <p:italic r:id="rId45"/>
      <p:boldItalic r:id="rId46"/>
    </p:embeddedFont>
    <p:embeddedFont>
      <p:font typeface="SVN-Newton" panose="02040603050506020204" pitchFamily="18" charset="0"/>
      <p:regular r:id="rId47"/>
    </p:embeddedFont>
    <p:embeddedFont>
      <p:font typeface="Vogue-ExtraBold" panose="020B0500000000000000" charset="0"/>
      <p:regular r:id="rId48"/>
    </p:embeddedFont>
    <p:embeddedFont>
      <p:font typeface="等线 Light" panose="020B0604020202020204" charset="-122"/>
      <p:regular r:id="rId49"/>
    </p:embeddedFont>
    <p:embeddedFont>
      <p:font typeface="#9Slide07 HoneyCream" pitchFamily="2" charset="0"/>
      <p:regular r:id="rId50"/>
    </p:embeddedFont>
    <p:embeddedFont>
      <p:font typeface="UVF Slim Tony" panose="02000000000000000000" pitchFamily="2" charset="0"/>
      <p:regular r:id="rId51"/>
    </p:embeddedFont>
    <p:embeddedFont>
      <p:font typeface="UVN Saigon" panose="00000400000000000000" pitchFamily="2" charset="0"/>
      <p:italic r:id="rId52"/>
    </p:embeddedFont>
    <p:embeddedFont>
      <p:font typeface="#9Slide05 Bodega Script" pitchFamily="2" charset="0"/>
      <p:regular r:id="rId53"/>
    </p:embeddedFont>
    <p:embeddedFont>
      <p:font typeface="Calibri Light" panose="020F0302020204030204" pitchFamily="34" charset="0"/>
      <p:regular r:id="rId54"/>
      <p:italic r:id="rId55"/>
    </p:embeddedFont>
    <p:embeddedFont>
      <p:font typeface="SVN-Dancing Script" panose="02040603050506020204" pitchFamily="18" charset="0"/>
      <p:regular r:id="rId56"/>
    </p:embeddedFont>
    <p:embeddedFont>
      <p:font typeface="SVN-Ready" panose="02040603050506020204" pitchFamily="18" charset="0"/>
      <p:regular r:id="rId57"/>
    </p:embeddedFont>
    <p:embeddedFont>
      <p:font typeface="Constantia" panose="02030602050306030303" pitchFamily="18"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5312"/>
    <a:srgbClr val="FFF7F7"/>
    <a:srgbClr val="B50000"/>
    <a:srgbClr val="F0F8FA"/>
    <a:srgbClr val="404E7D"/>
    <a:srgbClr val="235BB4"/>
    <a:srgbClr val="DA251E"/>
    <a:srgbClr val="FFFFFF"/>
    <a:srgbClr val="E21A00"/>
    <a:srgbClr val="BAE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92365" autoAdjust="0"/>
  </p:normalViewPr>
  <p:slideViewPr>
    <p:cSldViewPr snapToGrid="0">
      <p:cViewPr varScale="1">
        <p:scale>
          <a:sx n="78" d="100"/>
          <a:sy n="78" d="100"/>
        </p:scale>
        <p:origin x="859"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2.xml"/><Relationship Id="rId61" Type="http://schemas.openxmlformats.org/officeDocument/2006/relationships/font" Target="fonts/font25.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20" Type="http://schemas.openxmlformats.org/officeDocument/2006/relationships/slide" Target="slides/slide17.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4D087F-16C7-4E35-A264-65E8FFA01CD4}" type="datetimeFigureOut">
              <a:rPr lang="en-US" smtClean="0"/>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3D571F-DB6C-408E-A83F-FC5D9FDB171B}" type="slidenum">
              <a:rPr lang="en-US" smtClean="0"/>
              <a:t>‹#›</a:t>
            </a:fld>
            <a:endParaRPr lang="en-US"/>
          </a:p>
        </p:txBody>
      </p:sp>
    </p:spTree>
    <p:extLst>
      <p:ext uri="{BB962C8B-B14F-4D97-AF65-F5344CB8AC3E}">
        <p14:creationId xmlns:p14="http://schemas.microsoft.com/office/powerpoint/2010/main" val="1634038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3859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2572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263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9658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4335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0002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0929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6547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234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0694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1442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528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8004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4962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713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1538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8528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CE21-C113-45C3-BAE4-979D8C0F34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8167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9C49-CADE-3CE8-4874-6FB55E0317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FA873C-7D8D-9253-FDBC-967F4B77C6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127855-9F1B-D4F4-8367-95FB422F98C5}"/>
              </a:ext>
            </a:extLst>
          </p:cNvPr>
          <p:cNvSpPr>
            <a:spLocks noGrp="1"/>
          </p:cNvSpPr>
          <p:nvPr>
            <p:ph type="dt" sz="half" idx="10"/>
          </p:nvPr>
        </p:nvSpPr>
        <p:spPr/>
        <p:txBody>
          <a:bodyPr/>
          <a:lstStyle/>
          <a:p>
            <a:fld id="{4002A4AC-7DCF-47F4-A2DD-12A6260908B2}" type="datetimeFigureOut">
              <a:rPr lang="en-US" smtClean="0"/>
              <a:t>4/10/2023</a:t>
            </a:fld>
            <a:endParaRPr lang="en-US"/>
          </a:p>
        </p:txBody>
      </p:sp>
      <p:sp>
        <p:nvSpPr>
          <p:cNvPr id="5" name="Footer Placeholder 4">
            <a:extLst>
              <a:ext uri="{FF2B5EF4-FFF2-40B4-BE49-F238E27FC236}">
                <a16:creationId xmlns:a16="http://schemas.microsoft.com/office/drawing/2014/main" id="{1A78F117-29C3-4DA4-A211-B42FB7283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6E48C-498F-067C-8A12-4D14FA234029}"/>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27702242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FEC70-7519-5722-7DA7-2063B79651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86F853-40A1-4E8D-8E82-112A163CB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4DF64B-2454-CD0E-EB84-6535295DEC8B}"/>
              </a:ext>
            </a:extLst>
          </p:cNvPr>
          <p:cNvSpPr>
            <a:spLocks noGrp="1"/>
          </p:cNvSpPr>
          <p:nvPr>
            <p:ph type="dt" sz="half" idx="10"/>
          </p:nvPr>
        </p:nvSpPr>
        <p:spPr/>
        <p:txBody>
          <a:bodyPr/>
          <a:lstStyle/>
          <a:p>
            <a:fld id="{4002A4AC-7DCF-47F4-A2DD-12A6260908B2}" type="datetimeFigureOut">
              <a:rPr lang="en-US" smtClean="0"/>
              <a:t>4/10/2023</a:t>
            </a:fld>
            <a:endParaRPr lang="en-US"/>
          </a:p>
        </p:txBody>
      </p:sp>
      <p:sp>
        <p:nvSpPr>
          <p:cNvPr id="5" name="Footer Placeholder 4">
            <a:extLst>
              <a:ext uri="{FF2B5EF4-FFF2-40B4-BE49-F238E27FC236}">
                <a16:creationId xmlns:a16="http://schemas.microsoft.com/office/drawing/2014/main" id="{AAD6FA2E-96FC-11B0-A49C-1EB4C162C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E5618-7335-78F9-A3C3-65332D36029E}"/>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28695524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4A806F-7ABC-5064-E5B6-9B3602C890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3BDE6F-B7B3-B33A-27E0-6A2F101F5C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B474E1-6678-F813-D201-D4CCB607D781}"/>
              </a:ext>
            </a:extLst>
          </p:cNvPr>
          <p:cNvSpPr>
            <a:spLocks noGrp="1"/>
          </p:cNvSpPr>
          <p:nvPr>
            <p:ph type="dt" sz="half" idx="10"/>
          </p:nvPr>
        </p:nvSpPr>
        <p:spPr/>
        <p:txBody>
          <a:bodyPr/>
          <a:lstStyle/>
          <a:p>
            <a:fld id="{4002A4AC-7DCF-47F4-A2DD-12A6260908B2}" type="datetimeFigureOut">
              <a:rPr lang="en-US" smtClean="0"/>
              <a:t>4/10/2023</a:t>
            </a:fld>
            <a:endParaRPr lang="en-US"/>
          </a:p>
        </p:txBody>
      </p:sp>
      <p:sp>
        <p:nvSpPr>
          <p:cNvPr id="5" name="Footer Placeholder 4">
            <a:extLst>
              <a:ext uri="{FF2B5EF4-FFF2-40B4-BE49-F238E27FC236}">
                <a16:creationId xmlns:a16="http://schemas.microsoft.com/office/drawing/2014/main" id="{59C5A5D7-DBBE-8C52-303C-238FF720E6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8E4A4-69CB-1E3C-2CBB-E4812B5D4C58}"/>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38772122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DBBF-6FFA-6F8C-8C9D-D2C9B18A02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5C438F-98EB-34FD-9704-4F86CF66E0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B99FD8-8AA4-4942-472A-E639E2D89EAE}"/>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4/10/2023</a:t>
            </a:fld>
            <a:endParaRPr lang="en-US"/>
          </a:p>
        </p:txBody>
      </p:sp>
      <p:sp>
        <p:nvSpPr>
          <p:cNvPr id="5" name="Footer Placeholder 4">
            <a:extLst>
              <a:ext uri="{FF2B5EF4-FFF2-40B4-BE49-F238E27FC236}">
                <a16:creationId xmlns:a16="http://schemas.microsoft.com/office/drawing/2014/main" id="{857AEC81-3CDA-86CC-DF6D-92FE98EF5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35D894-2BA9-42E6-578F-C863434AF7A9}"/>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7974271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E3E4-34BD-2E93-85B5-9D154169EC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2888CB-67BB-A1C4-13D0-5BE931D72A3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9BF7-E09A-6A21-F092-60A5A6D00171}"/>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4/10/2023</a:t>
            </a:fld>
            <a:endParaRPr lang="en-US"/>
          </a:p>
        </p:txBody>
      </p:sp>
      <p:sp>
        <p:nvSpPr>
          <p:cNvPr id="5" name="Footer Placeholder 4">
            <a:extLst>
              <a:ext uri="{FF2B5EF4-FFF2-40B4-BE49-F238E27FC236}">
                <a16:creationId xmlns:a16="http://schemas.microsoft.com/office/drawing/2014/main" id="{A649C886-CD1C-08BD-4720-9B5BCF1AF2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ECC0CA-9205-9032-0C7D-9CE89F07E98A}"/>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2142978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A856-5C34-C8C0-D3C8-0C230996E5A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4A39-0284-7960-B0C0-767F545FC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0BDD7-FC9E-9F39-F312-9A2250810C06}"/>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4/10/2023</a:t>
            </a:fld>
            <a:endParaRPr lang="en-US"/>
          </a:p>
        </p:txBody>
      </p:sp>
      <p:sp>
        <p:nvSpPr>
          <p:cNvPr id="5" name="Footer Placeholder 4">
            <a:extLst>
              <a:ext uri="{FF2B5EF4-FFF2-40B4-BE49-F238E27FC236}">
                <a16:creationId xmlns:a16="http://schemas.microsoft.com/office/drawing/2014/main" id="{8C330D65-50B6-337D-F82F-0AA21A712D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0C273-41F5-71B4-0AB0-6CEB8DDB29C3}"/>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8841370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B00-03D6-B102-D533-868A8095E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918398-9922-F490-C70B-D952DA4681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34ECF-9186-6FC7-005B-073CA9CC91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75971-99AA-40C1-96AE-6ED8413D732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4/10/2023</a:t>
            </a:fld>
            <a:endParaRPr lang="en-US"/>
          </a:p>
        </p:txBody>
      </p:sp>
      <p:sp>
        <p:nvSpPr>
          <p:cNvPr id="6" name="Footer Placeholder 5">
            <a:extLst>
              <a:ext uri="{FF2B5EF4-FFF2-40B4-BE49-F238E27FC236}">
                <a16:creationId xmlns:a16="http://schemas.microsoft.com/office/drawing/2014/main" id="{C07F5E66-A852-702E-4BF0-30FD15017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2F7265-02AB-DFB9-948F-259FDEAB2AC8}"/>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41642785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6366-D581-7936-9297-79FB2FC5879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9AA10E-A19D-5715-665D-48B49FABE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7996E-AF2B-6D44-66F7-1F7CE3C071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DCFF26-71A5-1C64-4210-BDB6F75E34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D337D-E745-F45B-0D12-0395CA7CC6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D3088-576F-7EAE-CF6E-AEDDC7A9861A}"/>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4/10/2023</a:t>
            </a:fld>
            <a:endParaRPr lang="en-US"/>
          </a:p>
        </p:txBody>
      </p:sp>
      <p:sp>
        <p:nvSpPr>
          <p:cNvPr id="8" name="Footer Placeholder 7">
            <a:extLst>
              <a:ext uri="{FF2B5EF4-FFF2-40B4-BE49-F238E27FC236}">
                <a16:creationId xmlns:a16="http://schemas.microsoft.com/office/drawing/2014/main" id="{D2DD1A72-EA6C-8C81-5A95-FFEF684974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E9FD52-D230-B784-576C-3D001523EA9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42441375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6A10-3DA8-64AD-EFFC-FA6A8F3A0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D5FF1-3D77-5DDA-7D4B-8AC849A43A18}"/>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4/10/2023</a:t>
            </a:fld>
            <a:endParaRPr lang="en-US"/>
          </a:p>
        </p:txBody>
      </p:sp>
      <p:sp>
        <p:nvSpPr>
          <p:cNvPr id="4" name="Footer Placeholder 3">
            <a:extLst>
              <a:ext uri="{FF2B5EF4-FFF2-40B4-BE49-F238E27FC236}">
                <a16:creationId xmlns:a16="http://schemas.microsoft.com/office/drawing/2014/main" id="{5F59B7D5-4AF2-DB77-6F70-11666D8D7F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FF8B8F-9605-7CC5-9268-15F64361C42C}"/>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9333071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02DE9-E058-2D93-8057-39F6A143AFF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4/10/2023</a:t>
            </a:fld>
            <a:endParaRPr lang="en-US"/>
          </a:p>
        </p:txBody>
      </p:sp>
      <p:sp>
        <p:nvSpPr>
          <p:cNvPr id="3" name="Footer Placeholder 2">
            <a:extLst>
              <a:ext uri="{FF2B5EF4-FFF2-40B4-BE49-F238E27FC236}">
                <a16:creationId xmlns:a16="http://schemas.microsoft.com/office/drawing/2014/main" id="{3996D25E-3652-DA1F-6E5A-837D65AA2F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7959F52-8387-4936-9D0C-3C7869B1332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9540236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FF7D-200B-E35E-9460-AC8B42A107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D2834-3AAB-F042-D798-93FB324E4E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84B54-7EC8-EA99-98FB-75F18AFC0C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29200-690E-4B6D-34B5-A9232861623B}"/>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4/10/2023</a:t>
            </a:fld>
            <a:endParaRPr lang="en-US"/>
          </a:p>
        </p:txBody>
      </p:sp>
      <p:sp>
        <p:nvSpPr>
          <p:cNvPr id="6" name="Footer Placeholder 5">
            <a:extLst>
              <a:ext uri="{FF2B5EF4-FFF2-40B4-BE49-F238E27FC236}">
                <a16:creationId xmlns:a16="http://schemas.microsoft.com/office/drawing/2014/main" id="{2152CE1C-2C83-BCF5-E4C5-827BCFC07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0F0F2F-3B35-DD97-DE3A-564904824ECE}"/>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7432634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163E5-126C-CDFF-1B3E-B5F89A763B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DD6614-0A4E-5569-D664-FC4BDF4CD9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27FBB-352B-F646-C58F-37CB77B4CFD2}"/>
              </a:ext>
            </a:extLst>
          </p:cNvPr>
          <p:cNvSpPr>
            <a:spLocks noGrp="1"/>
          </p:cNvSpPr>
          <p:nvPr>
            <p:ph type="dt" sz="half" idx="10"/>
          </p:nvPr>
        </p:nvSpPr>
        <p:spPr/>
        <p:txBody>
          <a:bodyPr/>
          <a:lstStyle/>
          <a:p>
            <a:fld id="{4002A4AC-7DCF-47F4-A2DD-12A6260908B2}" type="datetimeFigureOut">
              <a:rPr lang="en-US" smtClean="0"/>
              <a:t>4/10/2023</a:t>
            </a:fld>
            <a:endParaRPr lang="en-US"/>
          </a:p>
        </p:txBody>
      </p:sp>
      <p:sp>
        <p:nvSpPr>
          <p:cNvPr id="5" name="Footer Placeholder 4">
            <a:extLst>
              <a:ext uri="{FF2B5EF4-FFF2-40B4-BE49-F238E27FC236}">
                <a16:creationId xmlns:a16="http://schemas.microsoft.com/office/drawing/2014/main" id="{63FA9B3E-E1E3-BDE1-BBEA-2B4840A5E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7CB36-B759-47A3-CE68-F37F3C53AB56}"/>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16498914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F455-80BA-29FF-7740-639166803A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C365F-5D75-735B-064F-E5E963BB543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823BB-28DA-B2C8-A68C-56F3E8F7E0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ED34-217C-18FA-CDF3-E33DFA2969B4}"/>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4/10/2023</a:t>
            </a:fld>
            <a:endParaRPr lang="en-US"/>
          </a:p>
        </p:txBody>
      </p:sp>
      <p:sp>
        <p:nvSpPr>
          <p:cNvPr id="6" name="Footer Placeholder 5">
            <a:extLst>
              <a:ext uri="{FF2B5EF4-FFF2-40B4-BE49-F238E27FC236}">
                <a16:creationId xmlns:a16="http://schemas.microsoft.com/office/drawing/2014/main" id="{181F7CAB-624C-538E-34ED-536A80FBB3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19DE7-7867-06D6-A160-38C0672D0F14}"/>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3559214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500C-1C47-BD32-9F74-8A3C6160F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EA533-5896-D431-D6DF-37042F2946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2932C-797E-EA00-9BA5-81C31A71F44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4/10/2023</a:t>
            </a:fld>
            <a:endParaRPr lang="en-US"/>
          </a:p>
        </p:txBody>
      </p:sp>
      <p:sp>
        <p:nvSpPr>
          <p:cNvPr id="5" name="Footer Placeholder 4">
            <a:extLst>
              <a:ext uri="{FF2B5EF4-FFF2-40B4-BE49-F238E27FC236}">
                <a16:creationId xmlns:a16="http://schemas.microsoft.com/office/drawing/2014/main" id="{2EA5789B-A9CE-440A-3D52-74D0AA155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67BEB2-F5C9-CD0E-E6D8-BD5BA75CCBD0}"/>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9729329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A9CDE-A7B9-4CD3-7B96-C9F7E5D935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89359-FF72-49BF-ABC3-49211A71C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7D4CB-CF48-C32F-AF2D-46ABF8B622E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4/10/2023</a:t>
            </a:fld>
            <a:endParaRPr lang="en-US"/>
          </a:p>
        </p:txBody>
      </p:sp>
      <p:sp>
        <p:nvSpPr>
          <p:cNvPr id="5" name="Footer Placeholder 4">
            <a:extLst>
              <a:ext uri="{FF2B5EF4-FFF2-40B4-BE49-F238E27FC236}">
                <a16:creationId xmlns:a16="http://schemas.microsoft.com/office/drawing/2014/main" id="{9B94F321-85DF-7FE5-0F9C-2CED66A48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062F1A-5E30-3071-F0E8-B11EFC1A4A5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4203373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09387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9" name="矩形 1">
            <a:extLst>
              <a:ext uri="{FF2B5EF4-FFF2-40B4-BE49-F238E27FC236}">
                <a16:creationId xmlns:a16="http://schemas.microsoft.com/office/drawing/2014/main" id="{2EFC7ECE-3FC8-2FAA-D5F0-4CC5C7B2740E}"/>
              </a:ext>
            </a:extLst>
          </p:cNvPr>
          <p:cNvSpPr/>
          <p:nvPr userDrawn="1"/>
        </p:nvSpPr>
        <p:spPr>
          <a:xfrm>
            <a:off x="268357" y="198783"/>
            <a:ext cx="11728173" cy="6659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icture 9">
            <a:extLst>
              <a:ext uri="{FF2B5EF4-FFF2-40B4-BE49-F238E27FC236}">
                <a16:creationId xmlns:a16="http://schemas.microsoft.com/office/drawing/2014/main" id="{BBFB7C9A-D83D-E346-E8FF-93A383078D27}"/>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 t="-184" r="-220" b="59846"/>
          <a:stretch/>
        </p:blipFill>
        <p:spPr>
          <a:xfrm>
            <a:off x="1" y="5249227"/>
            <a:ext cx="12220054" cy="1621476"/>
          </a:xfrm>
          <a:prstGeom prst="rect">
            <a:avLst/>
          </a:prstGeom>
        </p:spPr>
      </p:pic>
    </p:spTree>
    <p:extLst>
      <p:ext uri="{BB962C8B-B14F-4D97-AF65-F5344CB8AC3E}">
        <p14:creationId xmlns:p14="http://schemas.microsoft.com/office/powerpoint/2010/main" val="37181980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3F293F-5E4F-45DD-9294-E5494D8E04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9226BC-D1D6-4863-B817-0868004FCC5C}"/>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14D48FB-F231-41AC-B246-17C38FE8CF2B}"/>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2023/4/10</a:t>
            </a:fld>
            <a:endParaRPr lang="zh-CN" altLang="en-US"/>
          </a:p>
        </p:txBody>
      </p:sp>
      <p:sp>
        <p:nvSpPr>
          <p:cNvPr id="5" name="页脚占位符 4">
            <a:extLst>
              <a:ext uri="{FF2B5EF4-FFF2-40B4-BE49-F238E27FC236}">
                <a16:creationId xmlns:a16="http://schemas.microsoft.com/office/drawing/2014/main" id="{0C2BA9F9-4162-47D4-997F-7A0FC045829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29A49E8-E599-44C9-84FF-0DFA33C41E4A}"/>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3874034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6034C6-A06F-418C-9366-B03CEBFB149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02076C-E939-442E-A731-5C1CFA4C7E4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617AB18-7B9B-4799-B66A-7A1D2F71B85D}"/>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2023/4/10</a:t>
            </a:fld>
            <a:endParaRPr lang="zh-CN" altLang="en-US"/>
          </a:p>
        </p:txBody>
      </p:sp>
      <p:sp>
        <p:nvSpPr>
          <p:cNvPr id="5" name="页脚占位符 4">
            <a:extLst>
              <a:ext uri="{FF2B5EF4-FFF2-40B4-BE49-F238E27FC236}">
                <a16:creationId xmlns:a16="http://schemas.microsoft.com/office/drawing/2014/main" id="{23BC69E1-3ACE-40F4-A970-D212708A635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3ABF807-D2F1-4E55-AA7F-6348920B9FB4}"/>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28087583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D833AC-36C6-4150-86AB-F632C4F0CDE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0DF5747-9E22-4629-A5EC-F54C1DD9569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921D2D3-DF44-4B37-AACF-174422DD5F1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9C8067D-B8BC-4D1D-BF17-99E8F35D3502}"/>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2023/4/10</a:t>
            </a:fld>
            <a:endParaRPr lang="zh-CN" altLang="en-US"/>
          </a:p>
        </p:txBody>
      </p:sp>
      <p:sp>
        <p:nvSpPr>
          <p:cNvPr id="6" name="页脚占位符 5">
            <a:extLst>
              <a:ext uri="{FF2B5EF4-FFF2-40B4-BE49-F238E27FC236}">
                <a16:creationId xmlns:a16="http://schemas.microsoft.com/office/drawing/2014/main" id="{DA945EC8-73A5-4A8F-9EB1-4B7F3972E1D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B6D9A60-6D54-46C2-88DD-B55BF1390162}"/>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9681248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B003C2-2359-447F-B37E-11897DA7942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69BA125-EBCE-41F6-95CB-B9F9562FE3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4E71F38-D3D0-4B0D-8645-FB7198A949B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B611ED2-8EB8-4AE4-9AE0-E19322886C4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1D02B7-16AC-4414-B8A1-085DD45B4BB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08E666F-198D-4458-A508-5962ABFBAC56}"/>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2023/4/10</a:t>
            </a:fld>
            <a:endParaRPr lang="zh-CN" altLang="en-US"/>
          </a:p>
        </p:txBody>
      </p:sp>
      <p:sp>
        <p:nvSpPr>
          <p:cNvPr id="8" name="页脚占位符 7">
            <a:extLst>
              <a:ext uri="{FF2B5EF4-FFF2-40B4-BE49-F238E27FC236}">
                <a16:creationId xmlns:a16="http://schemas.microsoft.com/office/drawing/2014/main" id="{A1D75D7F-FCC8-4A6B-A28D-8461E3EE3C8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79650BF7-BCD5-4245-9637-FEC8C291D59C}"/>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7541422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9E1BA-EAE4-4344-9FDB-1CBDFF065AD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4D6300C-F9D2-4D19-9F6E-36BBB828754E}"/>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2023/4/10</a:t>
            </a:fld>
            <a:endParaRPr lang="zh-CN" altLang="en-US"/>
          </a:p>
        </p:txBody>
      </p:sp>
      <p:sp>
        <p:nvSpPr>
          <p:cNvPr id="4" name="页脚占位符 3">
            <a:extLst>
              <a:ext uri="{FF2B5EF4-FFF2-40B4-BE49-F238E27FC236}">
                <a16:creationId xmlns:a16="http://schemas.microsoft.com/office/drawing/2014/main" id="{0D4E88FD-980D-4CA3-A98B-A04A8E1950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6C9DA51-798D-4D67-AEFB-22E6C016ACB6}"/>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7386257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AE57F-475C-6878-03CE-FC92146E50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D1898B-D8F2-5D18-81ED-EFF8A12CB2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2038B1-A5AF-6C7D-D0C0-48EB87EBB2BE}"/>
              </a:ext>
            </a:extLst>
          </p:cNvPr>
          <p:cNvSpPr>
            <a:spLocks noGrp="1"/>
          </p:cNvSpPr>
          <p:nvPr>
            <p:ph type="dt" sz="half" idx="10"/>
          </p:nvPr>
        </p:nvSpPr>
        <p:spPr/>
        <p:txBody>
          <a:bodyPr/>
          <a:lstStyle/>
          <a:p>
            <a:fld id="{4002A4AC-7DCF-47F4-A2DD-12A6260908B2}" type="datetimeFigureOut">
              <a:rPr lang="en-US" smtClean="0"/>
              <a:t>4/10/2023</a:t>
            </a:fld>
            <a:endParaRPr lang="en-US"/>
          </a:p>
        </p:txBody>
      </p:sp>
      <p:sp>
        <p:nvSpPr>
          <p:cNvPr id="5" name="Footer Placeholder 4">
            <a:extLst>
              <a:ext uri="{FF2B5EF4-FFF2-40B4-BE49-F238E27FC236}">
                <a16:creationId xmlns:a16="http://schemas.microsoft.com/office/drawing/2014/main" id="{0B235D93-E8C7-E388-93B8-FB790B522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9F537-4B6E-D9CA-960A-6348AE69C075}"/>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41376359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BFCBEE-56B4-4358-B2F1-27B9E1ABDB24}"/>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2023/4/10</a:t>
            </a:fld>
            <a:endParaRPr lang="zh-CN" altLang="en-US"/>
          </a:p>
        </p:txBody>
      </p:sp>
      <p:sp>
        <p:nvSpPr>
          <p:cNvPr id="3" name="页脚占位符 2">
            <a:extLst>
              <a:ext uri="{FF2B5EF4-FFF2-40B4-BE49-F238E27FC236}">
                <a16:creationId xmlns:a16="http://schemas.microsoft.com/office/drawing/2014/main" id="{0E986BA0-DDE0-4663-9B5A-1260F83F8F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F1DDFAE-D4D1-41BA-A443-78EBA0615447}"/>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6749770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B0B67-0EC2-4C2F-A92C-80F06E33F2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CB60B6B-C4DB-490B-90F4-EC5A23EBAC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82F547C-DA4D-4801-864F-9BD8B4FAAC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EA3F446-D54C-4D07-8B51-D134060F107C}"/>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2023/4/10</a:t>
            </a:fld>
            <a:endParaRPr lang="zh-CN" altLang="en-US"/>
          </a:p>
        </p:txBody>
      </p:sp>
      <p:sp>
        <p:nvSpPr>
          <p:cNvPr id="6" name="页脚占位符 5">
            <a:extLst>
              <a:ext uri="{FF2B5EF4-FFF2-40B4-BE49-F238E27FC236}">
                <a16:creationId xmlns:a16="http://schemas.microsoft.com/office/drawing/2014/main" id="{22491837-0FFC-47F5-BCE5-72E7052CC5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3169B70-0C3E-4E4E-B517-05156F522300}"/>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1321679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71052C-3663-4295-9B83-8F182B27D2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87030-67D0-455A-9830-15A143970A4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2E9EC4D-DE31-43C8-8903-DE33999AE5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5D32647-13A3-4041-A8C2-C6B7DC045200}"/>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2023/4/10</a:t>
            </a:fld>
            <a:endParaRPr lang="zh-CN" altLang="en-US"/>
          </a:p>
        </p:txBody>
      </p:sp>
      <p:sp>
        <p:nvSpPr>
          <p:cNvPr id="6" name="页脚占位符 5">
            <a:extLst>
              <a:ext uri="{FF2B5EF4-FFF2-40B4-BE49-F238E27FC236}">
                <a16:creationId xmlns:a16="http://schemas.microsoft.com/office/drawing/2014/main" id="{49455E6D-57FC-4E21-A280-CC27666687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7E8BAEF-456E-460B-8955-4FBAE2F0386D}"/>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086958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366D8-2A2F-454A-8C26-BE477940EB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9027B3-5687-4461-AA5B-9B23441148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7D32EDF-851E-4671-AC0A-DD71AAB07679}"/>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2023/4/10</a:t>
            </a:fld>
            <a:endParaRPr lang="zh-CN" altLang="en-US"/>
          </a:p>
        </p:txBody>
      </p:sp>
      <p:sp>
        <p:nvSpPr>
          <p:cNvPr id="5" name="页脚占位符 4">
            <a:extLst>
              <a:ext uri="{FF2B5EF4-FFF2-40B4-BE49-F238E27FC236}">
                <a16:creationId xmlns:a16="http://schemas.microsoft.com/office/drawing/2014/main" id="{DF0854E7-C33C-4CC2-A4C6-06516C330FE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3CCEBD6-8BEE-465B-BFC4-2289CF6D0F7D}"/>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4908925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3AA7BA2-9D86-4D22-9462-923340B8D95F}"/>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A4ED708-50B3-4557-9338-84C22D04D3C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1504746-5367-4A0E-BD3E-EBC5ED872B91}"/>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2023/4/10</a:t>
            </a:fld>
            <a:endParaRPr lang="zh-CN" altLang="en-US"/>
          </a:p>
        </p:txBody>
      </p:sp>
      <p:sp>
        <p:nvSpPr>
          <p:cNvPr id="5" name="页脚占位符 4">
            <a:extLst>
              <a:ext uri="{FF2B5EF4-FFF2-40B4-BE49-F238E27FC236}">
                <a16:creationId xmlns:a16="http://schemas.microsoft.com/office/drawing/2014/main" id="{26827E0D-7847-4B9D-8E53-B2C72DD5F4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58F7A9E-2B0B-4344-82C5-DB8D93F2806E}"/>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39389177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98C54-770A-C608-F476-55D6BC0AE4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3C7A55-675A-48FA-CAA5-68CCBD5C73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631738-CEA9-BE1D-3FAA-48CFB88947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D4EE9A-36A9-637D-C120-D7B4B04DA5A6}"/>
              </a:ext>
            </a:extLst>
          </p:cNvPr>
          <p:cNvSpPr>
            <a:spLocks noGrp="1"/>
          </p:cNvSpPr>
          <p:nvPr>
            <p:ph type="dt" sz="half" idx="10"/>
          </p:nvPr>
        </p:nvSpPr>
        <p:spPr/>
        <p:txBody>
          <a:bodyPr/>
          <a:lstStyle/>
          <a:p>
            <a:fld id="{4002A4AC-7DCF-47F4-A2DD-12A6260908B2}" type="datetimeFigureOut">
              <a:rPr lang="en-US" smtClean="0"/>
              <a:t>4/10/2023</a:t>
            </a:fld>
            <a:endParaRPr lang="en-US"/>
          </a:p>
        </p:txBody>
      </p:sp>
      <p:sp>
        <p:nvSpPr>
          <p:cNvPr id="6" name="Footer Placeholder 5">
            <a:extLst>
              <a:ext uri="{FF2B5EF4-FFF2-40B4-BE49-F238E27FC236}">
                <a16:creationId xmlns:a16="http://schemas.microsoft.com/office/drawing/2014/main" id="{0D7E11D8-1045-F99C-D00F-15A5E52D52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D312AF-5B9C-C341-BCA2-E645E601E72A}"/>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3752080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A37B9-4E54-FC11-BCE3-E2EC6D0481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3B8A0-B3E0-D181-E187-CC55C81C80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15429B-BA33-0C99-9B74-2DF6F031DD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1EBE34-970D-4EA8-0C38-ABAB5EC658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D4990B-FF29-B1BD-C7AE-47A677B964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414527-DB01-EBE4-CCFD-123E5D0C253C}"/>
              </a:ext>
            </a:extLst>
          </p:cNvPr>
          <p:cNvSpPr>
            <a:spLocks noGrp="1"/>
          </p:cNvSpPr>
          <p:nvPr>
            <p:ph type="dt" sz="half" idx="10"/>
          </p:nvPr>
        </p:nvSpPr>
        <p:spPr/>
        <p:txBody>
          <a:bodyPr/>
          <a:lstStyle/>
          <a:p>
            <a:fld id="{4002A4AC-7DCF-47F4-A2DD-12A6260908B2}" type="datetimeFigureOut">
              <a:rPr lang="en-US" smtClean="0"/>
              <a:t>4/10/2023</a:t>
            </a:fld>
            <a:endParaRPr lang="en-US"/>
          </a:p>
        </p:txBody>
      </p:sp>
      <p:sp>
        <p:nvSpPr>
          <p:cNvPr id="8" name="Footer Placeholder 7">
            <a:extLst>
              <a:ext uri="{FF2B5EF4-FFF2-40B4-BE49-F238E27FC236}">
                <a16:creationId xmlns:a16="http://schemas.microsoft.com/office/drawing/2014/main" id="{DB8536D2-E716-9C92-8818-095CB4F3DF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DA3D97-8BCF-E247-F597-E8DF8B5F9435}"/>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39073513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EFC26-91C5-6727-9426-38CB2409E0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160EC7-612D-7FD7-6BCA-42DDACBB89EA}"/>
              </a:ext>
            </a:extLst>
          </p:cNvPr>
          <p:cNvSpPr>
            <a:spLocks noGrp="1"/>
          </p:cNvSpPr>
          <p:nvPr>
            <p:ph type="dt" sz="half" idx="10"/>
          </p:nvPr>
        </p:nvSpPr>
        <p:spPr/>
        <p:txBody>
          <a:bodyPr/>
          <a:lstStyle/>
          <a:p>
            <a:fld id="{4002A4AC-7DCF-47F4-A2DD-12A6260908B2}" type="datetimeFigureOut">
              <a:rPr lang="en-US" smtClean="0"/>
              <a:t>4/10/2023</a:t>
            </a:fld>
            <a:endParaRPr lang="en-US"/>
          </a:p>
        </p:txBody>
      </p:sp>
      <p:sp>
        <p:nvSpPr>
          <p:cNvPr id="4" name="Footer Placeholder 3">
            <a:extLst>
              <a:ext uri="{FF2B5EF4-FFF2-40B4-BE49-F238E27FC236}">
                <a16:creationId xmlns:a16="http://schemas.microsoft.com/office/drawing/2014/main" id="{B1A8C3C6-0420-33D2-3A75-A37520097D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4368D7-70BB-D3D6-B79C-53BABE00DBE7}"/>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18466169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191A41-1560-C848-FE67-846DB2215F4B}"/>
              </a:ext>
            </a:extLst>
          </p:cNvPr>
          <p:cNvSpPr>
            <a:spLocks noGrp="1"/>
          </p:cNvSpPr>
          <p:nvPr>
            <p:ph type="dt" sz="half" idx="10"/>
          </p:nvPr>
        </p:nvSpPr>
        <p:spPr/>
        <p:txBody>
          <a:bodyPr/>
          <a:lstStyle/>
          <a:p>
            <a:fld id="{4002A4AC-7DCF-47F4-A2DD-12A6260908B2}" type="datetimeFigureOut">
              <a:rPr lang="en-US" smtClean="0"/>
              <a:t>4/10/2023</a:t>
            </a:fld>
            <a:endParaRPr lang="en-US"/>
          </a:p>
        </p:txBody>
      </p:sp>
      <p:sp>
        <p:nvSpPr>
          <p:cNvPr id="3" name="Footer Placeholder 2">
            <a:extLst>
              <a:ext uri="{FF2B5EF4-FFF2-40B4-BE49-F238E27FC236}">
                <a16:creationId xmlns:a16="http://schemas.microsoft.com/office/drawing/2014/main" id="{485AF96C-0A50-F35C-5CC3-B157F7262E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4F355D-6C44-5ADD-B903-10669C2D11F6}"/>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5854204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3686B-EA4B-0694-C088-E47473F930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10678E-3F0F-BBAD-61AB-80761E4EAC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133D3C-0DBC-866E-3692-ED6EF4DDD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6C9C2-2B1E-5DA6-24A2-D487F57ADD01}"/>
              </a:ext>
            </a:extLst>
          </p:cNvPr>
          <p:cNvSpPr>
            <a:spLocks noGrp="1"/>
          </p:cNvSpPr>
          <p:nvPr>
            <p:ph type="dt" sz="half" idx="10"/>
          </p:nvPr>
        </p:nvSpPr>
        <p:spPr/>
        <p:txBody>
          <a:bodyPr/>
          <a:lstStyle/>
          <a:p>
            <a:fld id="{4002A4AC-7DCF-47F4-A2DD-12A6260908B2}" type="datetimeFigureOut">
              <a:rPr lang="en-US" smtClean="0"/>
              <a:t>4/10/2023</a:t>
            </a:fld>
            <a:endParaRPr lang="en-US"/>
          </a:p>
        </p:txBody>
      </p:sp>
      <p:sp>
        <p:nvSpPr>
          <p:cNvPr id="6" name="Footer Placeholder 5">
            <a:extLst>
              <a:ext uri="{FF2B5EF4-FFF2-40B4-BE49-F238E27FC236}">
                <a16:creationId xmlns:a16="http://schemas.microsoft.com/office/drawing/2014/main" id="{CC1CA89E-FB6C-7A91-AA73-4E2A64410A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3FF45D-2904-3232-2B30-8F6812485AE9}"/>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23142867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95D0C-2F56-F470-60C6-0A64E55D4A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C9F63B-8543-1EA4-A0B7-1BD9BF25C9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A2794D-FBB2-B335-E9F0-FF96BDCA2B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C4BEC9-047E-AF84-F857-948EA9A05D1F}"/>
              </a:ext>
            </a:extLst>
          </p:cNvPr>
          <p:cNvSpPr>
            <a:spLocks noGrp="1"/>
          </p:cNvSpPr>
          <p:nvPr>
            <p:ph type="dt" sz="half" idx="10"/>
          </p:nvPr>
        </p:nvSpPr>
        <p:spPr/>
        <p:txBody>
          <a:bodyPr/>
          <a:lstStyle/>
          <a:p>
            <a:fld id="{4002A4AC-7DCF-47F4-A2DD-12A6260908B2}" type="datetimeFigureOut">
              <a:rPr lang="en-US" smtClean="0"/>
              <a:t>4/10/2023</a:t>
            </a:fld>
            <a:endParaRPr lang="en-US"/>
          </a:p>
        </p:txBody>
      </p:sp>
      <p:sp>
        <p:nvSpPr>
          <p:cNvPr id="6" name="Footer Placeholder 5">
            <a:extLst>
              <a:ext uri="{FF2B5EF4-FFF2-40B4-BE49-F238E27FC236}">
                <a16:creationId xmlns:a16="http://schemas.microsoft.com/office/drawing/2014/main" id="{51278C0B-CDFE-E906-A2A8-F0DE84031E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9EE70B-52EA-CD6A-2724-261A7ADF6334}"/>
              </a:ext>
            </a:extLst>
          </p:cNvPr>
          <p:cNvSpPr>
            <a:spLocks noGrp="1"/>
          </p:cNvSpPr>
          <p:nvPr>
            <p:ph type="sldNum" sz="quarter" idx="12"/>
          </p:nvPr>
        </p:nvSpPr>
        <p:spPr/>
        <p:txBody>
          <a:bodyPr/>
          <a:lstStyle/>
          <a:p>
            <a:fld id="{0635B38D-26D5-4932-B9B0-8F378640BC20}" type="slidenum">
              <a:rPr lang="en-US" smtClean="0"/>
              <a:t>‹#›</a:t>
            </a:fld>
            <a:endParaRPr lang="en-US"/>
          </a:p>
        </p:txBody>
      </p:sp>
    </p:spTree>
    <p:extLst>
      <p:ext uri="{BB962C8B-B14F-4D97-AF65-F5344CB8AC3E}">
        <p14:creationId xmlns:p14="http://schemas.microsoft.com/office/powerpoint/2010/main" val="22238921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100AE5-B61F-C2EB-0A5C-5EC420D4A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8EA6FD-72FE-5F16-45F1-52D02F5878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59C18-B7AA-3647-2B8E-DD60313F0A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2A4AC-7DCF-47F4-A2DD-12A6260908B2}" type="datetimeFigureOut">
              <a:rPr lang="en-US" smtClean="0"/>
              <a:t>4/10/2023</a:t>
            </a:fld>
            <a:endParaRPr lang="en-US"/>
          </a:p>
        </p:txBody>
      </p:sp>
      <p:sp>
        <p:nvSpPr>
          <p:cNvPr id="5" name="Footer Placeholder 4">
            <a:extLst>
              <a:ext uri="{FF2B5EF4-FFF2-40B4-BE49-F238E27FC236}">
                <a16:creationId xmlns:a16="http://schemas.microsoft.com/office/drawing/2014/main" id="{2740439B-C1E9-EF34-0563-28BC23C780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760163-3752-71CC-FDC5-57E3C296AE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35B38D-26D5-4932-B9B0-8F378640BC20}" type="slidenum">
              <a:rPr lang="en-US" smtClean="0"/>
              <a:t>‹#›</a:t>
            </a:fld>
            <a:endParaRPr lang="en-US"/>
          </a:p>
        </p:txBody>
      </p:sp>
    </p:spTree>
    <p:extLst>
      <p:ext uri="{BB962C8B-B14F-4D97-AF65-F5344CB8AC3E}">
        <p14:creationId xmlns:p14="http://schemas.microsoft.com/office/powerpoint/2010/main" val="2179731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0A13346-B5C7-F872-912B-98D55644F59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B565C29-DC77-B946-6A59-9E1B8536DBA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963651BF-03A3-EE8F-F4CB-3C26EB5D8DE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60D0EAB9-62E2-AAB4-5329-BCB3C7ACDD0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413FF52-6B91-962C-AB0A-9C89FCAD5A6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08294673-6986-A9E8-ADD6-EB7D1DD6E72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AEF898F-CD74-EE67-BE2C-57BED2611C7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E9F52A7-D3B5-5522-ED87-3A58251B6650}"/>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04D95378-ED6D-9B17-2A8B-72150303089B}"/>
              </a:ext>
            </a:extLst>
          </p:cNvPr>
          <p:cNvPicPr>
            <a:picLocks noChangeAspect="1"/>
          </p:cNvPicPr>
          <p:nvPr userDrawn="1"/>
        </p:nvPicPr>
        <p:blipFill>
          <a:blip r:embed="rId1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3695230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1E4C9"/>
        </a:solidFill>
        <a:effectLst/>
      </p:bgPr>
    </p:bg>
    <p:spTree>
      <p:nvGrpSpPr>
        <p:cNvPr id="1" name=""/>
        <p:cNvGrpSpPr/>
        <p:nvPr/>
      </p:nvGrpSpPr>
      <p:grpSpPr>
        <a:xfrm>
          <a:off x="0" y="0"/>
          <a:ext cx="0" cy="0"/>
          <a:chOff x="0" y="0"/>
          <a:chExt cx="0" cy="0"/>
        </a:xfrm>
      </p:grpSpPr>
      <p:sp>
        <p:nvSpPr>
          <p:cNvPr id="10" name="TextBox 3">
            <a:extLst>
              <a:ext uri="{FF2B5EF4-FFF2-40B4-BE49-F238E27FC236}">
                <a16:creationId xmlns:a16="http://schemas.microsoft.com/office/drawing/2014/main" id="{7D832A12-24B2-A069-74B7-1323DEFCDAC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515312"/>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515312"/>
                </a:solidFill>
                <a:latin typeface="Times New Roman" panose="02020603050405020304" pitchFamily="18" charset="0"/>
                <a:cs typeface="Times New Roman" panose="02020603050405020304" pitchFamily="18" charset="0"/>
              </a:rPr>
              <a:t>Mời </a:t>
            </a:r>
            <a:r>
              <a:rPr lang="en-US" b="1" dirty="0" err="1">
                <a:solidFill>
                  <a:srgbClr val="515312"/>
                </a:solidFill>
                <a:latin typeface="Times New Roman" panose="02020603050405020304" pitchFamily="18" charset="0"/>
                <a:cs typeface="Times New Roman" panose="02020603050405020304" pitchFamily="18" charset="0"/>
              </a:rPr>
              <a:t>truy</a:t>
            </a:r>
            <a:r>
              <a:rPr lang="en-US" b="1" dirty="0">
                <a:solidFill>
                  <a:srgbClr val="515312"/>
                </a:solidFill>
                <a:latin typeface="Times New Roman" panose="02020603050405020304" pitchFamily="18" charset="0"/>
                <a:cs typeface="Times New Roman" panose="02020603050405020304" pitchFamily="18" charset="0"/>
              </a:rPr>
              <a:t> </a:t>
            </a:r>
            <a:r>
              <a:rPr lang="en-US" b="1" dirty="0" err="1">
                <a:solidFill>
                  <a:srgbClr val="515312"/>
                </a:solidFill>
                <a:latin typeface="Times New Roman" panose="02020603050405020304" pitchFamily="18" charset="0"/>
                <a:cs typeface="Times New Roman" panose="02020603050405020304" pitchFamily="18" charset="0"/>
              </a:rPr>
              <a:t>cập</a:t>
            </a:r>
            <a:r>
              <a:rPr lang="en-US" b="1" dirty="0">
                <a:solidFill>
                  <a:srgbClr val="515312"/>
                </a:solidFill>
                <a:latin typeface="Times New Roman" panose="02020603050405020304" pitchFamily="18" charset="0"/>
                <a:cs typeface="Times New Roman" panose="02020603050405020304" pitchFamily="18" charset="0"/>
              </a:rPr>
              <a:t>: </a:t>
            </a:r>
            <a:r>
              <a:rPr lang="en-US" dirty="0">
                <a:solidFill>
                  <a:srgbClr val="515312"/>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515312"/>
              </a:solidFill>
              <a:latin typeface="SVN-Newton" panose="02040603050506020204" pitchFamily="18" charset="0"/>
              <a:cs typeface="Times New Roman" panose="02020603050405020304" pitchFamily="18" charset="0"/>
            </a:endParaRPr>
          </a:p>
          <a:p>
            <a:pPr algn="ctr"/>
            <a:r>
              <a:rPr lang="en-US" sz="1800" b="1" dirty="0">
                <a:solidFill>
                  <a:srgbClr val="515312"/>
                </a:solidFill>
                <a:latin typeface="SVN-Newton" panose="02040603050506020204" pitchFamily="18" charset="0"/>
                <a:cs typeface="Times New Roman" panose="02020603050405020304" pitchFamily="18" charset="0"/>
              </a:rPr>
              <a:t>SĐT ZALO : </a:t>
            </a:r>
            <a:r>
              <a:rPr lang="en-US" sz="1800" b="1" u="sng" dirty="0">
                <a:solidFill>
                  <a:srgbClr val="515312"/>
                </a:solidFill>
                <a:latin typeface="SVN-Newton" panose="02040603050506020204" pitchFamily="18" charset="0"/>
              </a:rPr>
              <a:t>0382348780</a:t>
            </a:r>
            <a:r>
              <a:rPr lang="en-US" sz="1800" b="1" dirty="0">
                <a:solidFill>
                  <a:srgbClr val="515312"/>
                </a:solidFill>
                <a:latin typeface="SVN-Newton" panose="02040603050506020204" pitchFamily="18" charset="0"/>
              </a:rPr>
              <a:t> - </a:t>
            </a:r>
            <a:r>
              <a:rPr lang="en-US" sz="1800" b="1" u="sng" dirty="0">
                <a:solidFill>
                  <a:srgbClr val="515312"/>
                </a:solidFill>
                <a:latin typeface="SVN-Newton" panose="02040603050506020204" pitchFamily="18" charset="0"/>
              </a:rPr>
              <a:t>0984848929</a:t>
            </a:r>
            <a:endParaRPr lang="en-US" sz="1800" b="1" dirty="0">
              <a:solidFill>
                <a:srgbClr val="515312"/>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FBF878FD-EE14-432D-29E4-C0EF8775CF6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515312"/>
                </a:solidFill>
                <a:latin typeface="#9Slide07 HoneyCream" pitchFamily="2" charset="0"/>
              </a:rPr>
              <a:t>Măng</a:t>
            </a:r>
            <a:r>
              <a:rPr lang="en-US" sz="2000" b="0" dirty="0">
                <a:solidFill>
                  <a:srgbClr val="515312"/>
                </a:solidFill>
                <a:latin typeface="#9Slide07 HoneyCream" pitchFamily="2" charset="0"/>
              </a:rPr>
              <a:t> Non</a:t>
            </a:r>
          </a:p>
        </p:txBody>
      </p:sp>
      <p:pic>
        <p:nvPicPr>
          <p:cNvPr id="13" name="Picture 12">
            <a:extLst>
              <a:ext uri="{FF2B5EF4-FFF2-40B4-BE49-F238E27FC236}">
                <a16:creationId xmlns:a16="http://schemas.microsoft.com/office/drawing/2014/main" id="{1294DDA2-E06F-FBA8-872C-998F11E1114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4" name="Picture 13">
            <a:extLst>
              <a:ext uri="{FF2B5EF4-FFF2-40B4-BE49-F238E27FC236}">
                <a16:creationId xmlns:a16="http://schemas.microsoft.com/office/drawing/2014/main" id="{8B879C56-DA40-4AC5-098A-388248F2B66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5" name="Picture 14">
            <a:extLst>
              <a:ext uri="{FF2B5EF4-FFF2-40B4-BE49-F238E27FC236}">
                <a16:creationId xmlns:a16="http://schemas.microsoft.com/office/drawing/2014/main" id="{A0FEE8E9-B9F2-CDDD-C4EB-F4CE2E1AE5C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id="{D377C652-6745-67A8-1653-A1BAC54836C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7" name="Title 1">
            <a:extLst>
              <a:ext uri="{FF2B5EF4-FFF2-40B4-BE49-F238E27FC236}">
                <a16:creationId xmlns:a16="http://schemas.microsoft.com/office/drawing/2014/main" id="{084E4181-F93B-CBD2-E368-A654A72C0C74}"/>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rgbClr val="515312"/>
                </a:solidFill>
                <a:latin typeface="SVN-Ready" panose="02040603050506020204" pitchFamily="18" charset="0"/>
              </a:rPr>
              <a:t>By </a:t>
            </a:r>
            <a:r>
              <a:rPr lang="en-US" sz="1600" b="0" dirty="0" err="1">
                <a:solidFill>
                  <a:srgbClr val="515312"/>
                </a:solidFill>
                <a:latin typeface="SVN-Ready" panose="02040603050506020204" pitchFamily="18" charset="0"/>
              </a:rPr>
              <a:t>Khánh</a:t>
            </a:r>
            <a:r>
              <a:rPr lang="en-US" sz="1600" b="0" dirty="0">
                <a:solidFill>
                  <a:srgbClr val="515312"/>
                </a:solidFill>
                <a:latin typeface="SVN-Ready" panose="02040603050506020204" pitchFamily="18" charset="0"/>
              </a:rPr>
              <a:t> </a:t>
            </a:r>
            <a:r>
              <a:rPr lang="en-US" sz="1600" b="0" dirty="0" err="1">
                <a:solidFill>
                  <a:srgbClr val="515312"/>
                </a:solidFill>
                <a:latin typeface="SVN-Ready" panose="02040603050506020204" pitchFamily="18" charset="0"/>
              </a:rPr>
              <a:t>Huyền</a:t>
            </a:r>
            <a:endParaRPr lang="en-US" sz="1600" b="0" dirty="0">
              <a:solidFill>
                <a:srgbClr val="515312"/>
              </a:solidFill>
              <a:latin typeface="SVN-Ready" panose="02040603050506020204" pitchFamily="18" charset="0"/>
            </a:endParaRPr>
          </a:p>
        </p:txBody>
      </p:sp>
      <p:sp>
        <p:nvSpPr>
          <p:cNvPr id="18" name="Title 1">
            <a:extLst>
              <a:ext uri="{FF2B5EF4-FFF2-40B4-BE49-F238E27FC236}">
                <a16:creationId xmlns:a16="http://schemas.microsoft.com/office/drawing/2014/main" id="{E6F0953F-3756-3F9A-6003-29FEA677122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515312"/>
                </a:solidFill>
                <a:latin typeface="#9Slide07 HoneyCream" pitchFamily="2" charset="0"/>
              </a:rPr>
              <a:t>Măng</a:t>
            </a:r>
            <a:r>
              <a:rPr lang="en-US" sz="1800" b="0" dirty="0">
                <a:solidFill>
                  <a:srgbClr val="515312"/>
                </a:solidFill>
                <a:latin typeface="#9Slide07 HoneyCream" pitchFamily="2" charset="0"/>
              </a:rPr>
              <a:t> Non</a:t>
            </a:r>
          </a:p>
        </p:txBody>
      </p:sp>
      <p:pic>
        <p:nvPicPr>
          <p:cNvPr id="19" name="Picture 18">
            <a:extLst>
              <a:ext uri="{FF2B5EF4-FFF2-40B4-BE49-F238E27FC236}">
                <a16:creationId xmlns:a16="http://schemas.microsoft.com/office/drawing/2014/main" id="{63BA1D0F-F39B-9B74-9207-2A1D46B1FC68}"/>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05E8D262-D2F7-9E1A-D74B-EAD188130A35}"/>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7281769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png"/><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png"/><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png"/><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6.png"/><Relationship Id="rId1" Type="http://schemas.openxmlformats.org/officeDocument/2006/relationships/slideLayout" Target="../slideLayouts/slideLayout23.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0.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3460CCDA-5702-E7CC-1C7D-AD7A7FAF72E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grpSp>
        <p:nvGrpSpPr>
          <p:cNvPr id="2" name="Group 1">
            <a:extLst>
              <a:ext uri="{FF2B5EF4-FFF2-40B4-BE49-F238E27FC236}">
                <a16:creationId xmlns:a16="http://schemas.microsoft.com/office/drawing/2014/main" id="{301647C2-FEA8-441D-84FD-9CF49EB779F4}"/>
              </a:ext>
            </a:extLst>
          </p:cNvPr>
          <p:cNvGrpSpPr/>
          <p:nvPr/>
        </p:nvGrpSpPr>
        <p:grpSpPr>
          <a:xfrm>
            <a:off x="3071000" y="991095"/>
            <a:ext cx="3822442" cy="769441"/>
            <a:chOff x="1823342" y="1451783"/>
            <a:chExt cx="9908475" cy="795491"/>
          </a:xfrm>
        </p:grpSpPr>
        <p:sp>
          <p:nvSpPr>
            <p:cNvPr id="108" name="Rectangle: Rounded Corners 107">
              <a:extLst>
                <a:ext uri="{FF2B5EF4-FFF2-40B4-BE49-F238E27FC236}">
                  <a16:creationId xmlns:a16="http://schemas.microsoft.com/office/drawing/2014/main" id="{54D9CBB1-67BB-4716-9769-AACF24758E50}"/>
                </a:ext>
              </a:extLst>
            </p:cNvPr>
            <p:cNvSpPr/>
            <p:nvPr/>
          </p:nvSpPr>
          <p:spPr>
            <a:xfrm>
              <a:off x="2069087" y="1451783"/>
              <a:ext cx="9416986" cy="718516"/>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TextBox 109">
              <a:extLst>
                <a:ext uri="{FF2B5EF4-FFF2-40B4-BE49-F238E27FC236}">
                  <a16:creationId xmlns:a16="http://schemas.microsoft.com/office/drawing/2014/main" id="{036AB6DA-A2C4-453C-9862-87EC63E4F711}"/>
                </a:ext>
              </a:extLst>
            </p:cNvPr>
            <p:cNvSpPr txBox="1"/>
            <p:nvPr/>
          </p:nvSpPr>
          <p:spPr>
            <a:xfrm>
              <a:off x="1823342" y="1451783"/>
              <a:ext cx="9908475" cy="7954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23A13"/>
                  </a:solidFill>
                  <a:effectLst/>
                  <a:uLnTx/>
                  <a:uFillTx/>
                  <a:latin typeface="Cambria" panose="02040503050406030204" pitchFamily="18" charset="0"/>
                </a:rPr>
                <a:t>TIẾNG VIỆT</a:t>
              </a:r>
              <a:endParaRPr kumimoji="0" lang="vi-VN" sz="4400" b="1" i="0" u="none" strike="noStrike" kern="1200" cap="none" spc="0" normalizeH="0" baseline="0" noProof="0" dirty="0">
                <a:ln>
                  <a:noFill/>
                </a:ln>
                <a:solidFill>
                  <a:srgbClr val="223A13"/>
                </a:solidFill>
                <a:effectLst/>
                <a:uLnTx/>
                <a:uFillTx/>
                <a:latin typeface="Cambria" panose="02040503050406030204" pitchFamily="18" charset="0"/>
              </a:endParaRPr>
            </a:p>
          </p:txBody>
        </p:sp>
      </p:grpSp>
      <p:grpSp>
        <p:nvGrpSpPr>
          <p:cNvPr id="9" name="Group 8">
            <a:extLst>
              <a:ext uri="{FF2B5EF4-FFF2-40B4-BE49-F238E27FC236}">
                <a16:creationId xmlns:a16="http://schemas.microsoft.com/office/drawing/2014/main" id="{44F037D6-CA47-37F9-A90F-A443C9FFE16F}"/>
              </a:ext>
            </a:extLst>
          </p:cNvPr>
          <p:cNvGrpSpPr/>
          <p:nvPr/>
        </p:nvGrpSpPr>
        <p:grpSpPr>
          <a:xfrm>
            <a:off x="403536" y="3390705"/>
            <a:ext cx="3474185" cy="461665"/>
            <a:chOff x="1823340" y="1426133"/>
            <a:chExt cx="9908475" cy="632420"/>
          </a:xfrm>
        </p:grpSpPr>
        <p:sp>
          <p:nvSpPr>
            <p:cNvPr id="10" name="Rectangle: Rounded Corners 9">
              <a:extLst>
                <a:ext uri="{FF2B5EF4-FFF2-40B4-BE49-F238E27FC236}">
                  <a16:creationId xmlns:a16="http://schemas.microsoft.com/office/drawing/2014/main" id="{57E7D95B-BB21-0E61-CA43-DBFFE624F528}"/>
                </a:ext>
              </a:extLst>
            </p:cNvPr>
            <p:cNvSpPr/>
            <p:nvPr/>
          </p:nvSpPr>
          <p:spPr>
            <a:xfrm>
              <a:off x="2069086" y="1451784"/>
              <a:ext cx="9416986" cy="553272"/>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ECA5ED5-ABDB-0C4F-C27C-2D1DD21B7395}"/>
                </a:ext>
              </a:extLst>
            </p:cNvPr>
            <p:cNvSpPr txBox="1"/>
            <p:nvPr/>
          </p:nvSpPr>
          <p:spPr>
            <a:xfrm>
              <a:off x="1823340" y="1426133"/>
              <a:ext cx="9908475" cy="632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rPr>
                <a:t>Theo Ay Dun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rPr>
                <a:t>và</a:t>
              </a: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rPr>
                <a:t> Lê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rPr>
                <a:t>Tấn</a:t>
              </a:r>
              <a:endParaRPr kumimoji="0" lang="en-US" sz="2400" b="1" i="0" u="none" strike="noStrike" kern="1200" cap="none" spc="0" normalizeH="0" baseline="0" noProof="0" dirty="0">
                <a:ln>
                  <a:noFill/>
                </a:ln>
                <a:solidFill>
                  <a:srgbClr val="223A13"/>
                </a:solidFill>
                <a:effectLst/>
                <a:uLnTx/>
                <a:uFillTx/>
                <a:latin typeface="Cambria" panose="02040503050406030204" pitchFamily="18" charset="0"/>
              </a:endParaRPr>
            </a:p>
          </p:txBody>
        </p:sp>
      </p:grpSp>
      <p:pic>
        <p:nvPicPr>
          <p:cNvPr id="3" name="Picture 2">
            <a:extLst>
              <a:ext uri="{FF2B5EF4-FFF2-40B4-BE49-F238E27FC236}">
                <a16:creationId xmlns:a16="http://schemas.microsoft.com/office/drawing/2014/main" id="{1EB7C526-5889-F37E-B5A5-749E3379F5CC}"/>
              </a:ext>
            </a:extLst>
          </p:cNvPr>
          <p:cNvPicPr>
            <a:picLocks noChangeAspect="1"/>
          </p:cNvPicPr>
          <p:nvPr/>
        </p:nvPicPr>
        <p:blipFill rotWithShape="1">
          <a:blip r:embed="rId4"/>
          <a:srcRect l="10401" b="19411"/>
          <a:stretch/>
        </p:blipFill>
        <p:spPr>
          <a:xfrm>
            <a:off x="613104" y="1260592"/>
            <a:ext cx="7401589" cy="2481149"/>
          </a:xfrm>
          <a:prstGeom prst="rect">
            <a:avLst/>
          </a:prstGeom>
        </p:spPr>
      </p:pic>
    </p:spTree>
    <p:extLst>
      <p:ext uri="{BB962C8B-B14F-4D97-AF65-F5344CB8AC3E}">
        <p14:creationId xmlns:p14="http://schemas.microsoft.com/office/powerpoint/2010/main" val="42524787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6" presetClass="entr" presetSubtype="2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A2F63-F5CD-BA43-508A-961E02894C3F}"/>
              </a:ext>
            </a:extLst>
          </p:cNvPr>
          <p:cNvGrpSpPr/>
          <p:nvPr/>
        </p:nvGrpSpPr>
        <p:grpSpPr>
          <a:xfrm>
            <a:off x="2525852" y="1837627"/>
            <a:ext cx="3308466" cy="856736"/>
            <a:chOff x="2111433" y="1420952"/>
            <a:chExt cx="3308466" cy="856736"/>
          </a:xfrm>
        </p:grpSpPr>
        <p:sp>
          <p:nvSpPr>
            <p:cNvPr id="3" name="Rectangle: Rounded Corners 2">
              <a:extLst>
                <a:ext uri="{FF2B5EF4-FFF2-40B4-BE49-F238E27FC236}">
                  <a16:creationId xmlns:a16="http://schemas.microsoft.com/office/drawing/2014/main" id="{A15A270A-326E-489E-A321-031CE684EB88}"/>
                </a:ext>
              </a:extLst>
            </p:cNvPr>
            <p:cNvSpPr/>
            <p:nvPr/>
          </p:nvSpPr>
          <p:spPr>
            <a:xfrm>
              <a:off x="2111433" y="1420952"/>
              <a:ext cx="3308466" cy="856736"/>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804D029C-7346-438D-952B-8C4623C3282C}"/>
                </a:ext>
              </a:extLst>
            </p:cNvPr>
            <p:cNvSpPr txBox="1"/>
            <p:nvPr/>
          </p:nvSpPr>
          <p:spPr>
            <a:xfrm>
              <a:off x="2342326" y="1453855"/>
              <a:ext cx="307757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effectLst/>
                  <a:uLnTx/>
                  <a:uFillTx/>
                  <a:latin typeface="Constantia" panose="02030602050306030303" pitchFamily="18" charset="0"/>
                  <a:ea typeface="+mn-ea"/>
                  <a:cs typeface="+mn-cs"/>
                </a:rPr>
                <a:t>Tây</a:t>
              </a:r>
              <a:r>
                <a:rPr kumimoji="0" lang="en-US" sz="4000" b="1" i="0" u="none" strike="noStrike" kern="1200" cap="none" spc="0" normalizeH="0" noProof="0" dirty="0">
                  <a:ln>
                    <a:noFill/>
                  </a:ln>
                  <a:effectLst/>
                  <a:uLnTx/>
                  <a:uFillTx/>
                  <a:latin typeface="Constantia" panose="02030602050306030303" pitchFamily="18" charset="0"/>
                  <a:ea typeface="+mn-ea"/>
                  <a:cs typeface="+mn-cs"/>
                </a:rPr>
                <a:t> </a:t>
              </a:r>
              <a:r>
                <a:rPr kumimoji="0" lang="en-US" sz="4000" b="1" i="0" u="none" strike="noStrike" kern="1200" cap="none" spc="0" normalizeH="0" noProof="0" dirty="0" err="1">
                  <a:ln>
                    <a:noFill/>
                  </a:ln>
                  <a:effectLst/>
                  <a:uLnTx/>
                  <a:uFillTx/>
                  <a:latin typeface="Constantia" panose="02030602050306030303" pitchFamily="18" charset="0"/>
                  <a:ea typeface="+mn-ea"/>
                  <a:cs typeface="+mn-cs"/>
                </a:rPr>
                <a:t>Nguyên</a:t>
              </a:r>
              <a:endParaRPr kumimoji="0" lang="vi-VN" sz="4000" b="1" i="0" u="none" strike="noStrike" kern="1200" cap="none" spc="0" normalizeH="0" baseline="0" noProof="0" dirty="0">
                <a:ln>
                  <a:noFill/>
                </a:ln>
                <a:effectLst/>
                <a:uLnTx/>
                <a:uFillTx/>
                <a:latin typeface="Constantia" panose="02030602050306030303" pitchFamily="18" charset="0"/>
                <a:ea typeface="+mn-ea"/>
                <a:cs typeface="+mn-cs"/>
              </a:endParaRPr>
            </a:p>
          </p:txBody>
        </p:sp>
      </p:grpSp>
      <p:grpSp>
        <p:nvGrpSpPr>
          <p:cNvPr id="8" name="Group 7">
            <a:extLst>
              <a:ext uri="{FF2B5EF4-FFF2-40B4-BE49-F238E27FC236}">
                <a16:creationId xmlns:a16="http://schemas.microsoft.com/office/drawing/2014/main" id="{0E0143EB-C32C-FE10-66E3-1558FD573EA6}"/>
              </a:ext>
            </a:extLst>
          </p:cNvPr>
          <p:cNvGrpSpPr/>
          <p:nvPr/>
        </p:nvGrpSpPr>
        <p:grpSpPr>
          <a:xfrm>
            <a:off x="6705133" y="1837627"/>
            <a:ext cx="3519475" cy="856736"/>
            <a:chOff x="2111433" y="1420952"/>
            <a:chExt cx="3519475" cy="856736"/>
          </a:xfrm>
        </p:grpSpPr>
        <p:sp>
          <p:nvSpPr>
            <p:cNvPr id="9" name="Rectangle: Rounded Corners 8">
              <a:extLst>
                <a:ext uri="{FF2B5EF4-FFF2-40B4-BE49-F238E27FC236}">
                  <a16:creationId xmlns:a16="http://schemas.microsoft.com/office/drawing/2014/main" id="{ACD49109-A9BC-0D8D-81AD-08F3B74890A6}"/>
                </a:ext>
              </a:extLst>
            </p:cNvPr>
            <p:cNvSpPr/>
            <p:nvPr/>
          </p:nvSpPr>
          <p:spPr>
            <a:xfrm>
              <a:off x="2111433" y="1420952"/>
              <a:ext cx="3308466" cy="856736"/>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E06FDB4D-25C0-1A89-8ADA-51B04030C2B7}"/>
                </a:ext>
              </a:extLst>
            </p:cNvPr>
            <p:cNvSpPr txBox="1"/>
            <p:nvPr/>
          </p:nvSpPr>
          <p:spPr>
            <a:xfrm>
              <a:off x="2553335" y="1453855"/>
              <a:ext cx="307757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effectLst/>
                  <a:uLnTx/>
                  <a:uFillTx/>
                  <a:latin typeface="Constantia" panose="02030602050306030303" pitchFamily="18" charset="0"/>
                  <a:ea typeface="+mn-ea"/>
                  <a:cs typeface="+mn-cs"/>
                </a:rPr>
                <a:t>lưỡi</a:t>
              </a:r>
              <a:r>
                <a:rPr kumimoji="0" lang="en-US" sz="4000" b="1" i="0" u="none" strike="noStrike" kern="1200" cap="none" spc="0" normalizeH="0" baseline="0" noProof="0" dirty="0">
                  <a:ln>
                    <a:noFill/>
                  </a:ln>
                  <a:effectLst/>
                  <a:uLnTx/>
                  <a:uFillTx/>
                  <a:latin typeface="Constantia" panose="02030602050306030303" pitchFamily="18" charset="0"/>
                  <a:ea typeface="+mn-ea"/>
                  <a:cs typeface="+mn-cs"/>
                </a:rPr>
                <a:t> </a:t>
              </a:r>
              <a:r>
                <a:rPr kumimoji="0" lang="en-US" sz="4000" b="1" i="0" u="none" strike="noStrike" kern="1200" cap="none" spc="0" normalizeH="0" baseline="0" noProof="0" dirty="0" err="1">
                  <a:ln>
                    <a:noFill/>
                  </a:ln>
                  <a:effectLst/>
                  <a:uLnTx/>
                  <a:uFillTx/>
                  <a:latin typeface="Constantia" panose="02030602050306030303" pitchFamily="18" charset="0"/>
                  <a:ea typeface="+mn-ea"/>
                  <a:cs typeface="+mn-cs"/>
                </a:rPr>
                <a:t>rìu</a:t>
              </a:r>
              <a:endParaRPr kumimoji="0" lang="vi-VN" sz="4000" b="1" i="0" u="none" strike="noStrike" kern="1200" cap="none" spc="0" normalizeH="0" baseline="0" noProof="0" dirty="0">
                <a:ln>
                  <a:noFill/>
                </a:ln>
                <a:effectLst/>
                <a:uLnTx/>
                <a:uFillTx/>
                <a:latin typeface="Constantia" panose="02030602050306030303" pitchFamily="18" charset="0"/>
                <a:ea typeface="+mn-ea"/>
                <a:cs typeface="+mn-cs"/>
              </a:endParaRPr>
            </a:p>
          </p:txBody>
        </p:sp>
      </p:grpSp>
      <p:grpSp>
        <p:nvGrpSpPr>
          <p:cNvPr id="11" name="Group 10">
            <a:extLst>
              <a:ext uri="{FF2B5EF4-FFF2-40B4-BE49-F238E27FC236}">
                <a16:creationId xmlns:a16="http://schemas.microsoft.com/office/drawing/2014/main" id="{1C6E07D4-CDFB-C706-2377-34623439E5E3}"/>
              </a:ext>
            </a:extLst>
          </p:cNvPr>
          <p:cNvGrpSpPr/>
          <p:nvPr/>
        </p:nvGrpSpPr>
        <p:grpSpPr>
          <a:xfrm>
            <a:off x="2395626" y="3222818"/>
            <a:ext cx="3308466" cy="856736"/>
            <a:chOff x="2111433" y="1420952"/>
            <a:chExt cx="3308466" cy="856736"/>
          </a:xfrm>
        </p:grpSpPr>
        <p:sp>
          <p:nvSpPr>
            <p:cNvPr id="12" name="Rectangle: Rounded Corners 11">
              <a:extLst>
                <a:ext uri="{FF2B5EF4-FFF2-40B4-BE49-F238E27FC236}">
                  <a16:creationId xmlns:a16="http://schemas.microsoft.com/office/drawing/2014/main" id="{4DE64D77-D273-A375-74C5-004EF1573479}"/>
                </a:ext>
              </a:extLst>
            </p:cNvPr>
            <p:cNvSpPr/>
            <p:nvPr/>
          </p:nvSpPr>
          <p:spPr>
            <a:xfrm>
              <a:off x="2111433" y="1420952"/>
              <a:ext cx="3308466" cy="856736"/>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E03E2DFB-9F31-2996-0466-565E7CD60DDF}"/>
                </a:ext>
              </a:extLst>
            </p:cNvPr>
            <p:cNvSpPr txBox="1"/>
            <p:nvPr/>
          </p:nvSpPr>
          <p:spPr>
            <a:xfrm>
              <a:off x="2342326" y="1453855"/>
              <a:ext cx="307757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effectLst/>
                  <a:uLnTx/>
                  <a:uFillTx/>
                  <a:latin typeface="Constantia" panose="02030602050306030303" pitchFamily="18" charset="0"/>
                  <a:ea typeface="+mn-ea"/>
                  <a:cs typeface="+mn-cs"/>
                </a:rPr>
                <a:t>tuồn</a:t>
              </a:r>
              <a:r>
                <a:rPr kumimoji="0" lang="en-US" sz="4000" b="1" i="0" u="none" strike="noStrike" kern="1200" cap="none" spc="0" normalizeH="0" baseline="0" noProof="0" dirty="0">
                  <a:ln>
                    <a:noFill/>
                  </a:ln>
                  <a:effectLst/>
                  <a:uLnTx/>
                  <a:uFillTx/>
                  <a:latin typeface="Constantia" panose="02030602050306030303" pitchFamily="18" charset="0"/>
                  <a:ea typeface="+mn-ea"/>
                  <a:cs typeface="+mn-cs"/>
                </a:rPr>
                <a:t> </a:t>
              </a:r>
              <a:r>
                <a:rPr kumimoji="0" lang="en-US" sz="4000" b="1" i="0" u="none" strike="noStrike" kern="1200" cap="none" spc="0" normalizeH="0" baseline="0" noProof="0" dirty="0" err="1">
                  <a:ln>
                    <a:noFill/>
                  </a:ln>
                  <a:effectLst/>
                  <a:uLnTx/>
                  <a:uFillTx/>
                  <a:latin typeface="Constantia" panose="02030602050306030303" pitchFamily="18" charset="0"/>
                  <a:ea typeface="+mn-ea"/>
                  <a:cs typeface="+mn-cs"/>
                </a:rPr>
                <a:t>tuột</a:t>
              </a:r>
              <a:endParaRPr kumimoji="0" lang="vi-VN" sz="4000" b="1" i="0" u="none" strike="noStrike" kern="1200" cap="none" spc="0" normalizeH="0" baseline="0" noProof="0" dirty="0">
                <a:ln>
                  <a:noFill/>
                </a:ln>
                <a:effectLst/>
                <a:uLnTx/>
                <a:uFillTx/>
                <a:latin typeface="Constantia" panose="02030602050306030303" pitchFamily="18" charset="0"/>
                <a:ea typeface="+mn-ea"/>
                <a:cs typeface="+mn-cs"/>
              </a:endParaRPr>
            </a:p>
          </p:txBody>
        </p:sp>
      </p:grpSp>
      <p:grpSp>
        <p:nvGrpSpPr>
          <p:cNvPr id="14" name="Group 13">
            <a:extLst>
              <a:ext uri="{FF2B5EF4-FFF2-40B4-BE49-F238E27FC236}">
                <a16:creationId xmlns:a16="http://schemas.microsoft.com/office/drawing/2014/main" id="{01639357-3FAC-EE55-AC4C-55C88E94CCF7}"/>
              </a:ext>
            </a:extLst>
          </p:cNvPr>
          <p:cNvGrpSpPr/>
          <p:nvPr/>
        </p:nvGrpSpPr>
        <p:grpSpPr>
          <a:xfrm>
            <a:off x="6760408" y="3181296"/>
            <a:ext cx="3308466" cy="856736"/>
            <a:chOff x="2111433" y="1420952"/>
            <a:chExt cx="3308466" cy="856736"/>
          </a:xfrm>
        </p:grpSpPr>
        <p:sp>
          <p:nvSpPr>
            <p:cNvPr id="16" name="Rectangle: Rounded Corners 15">
              <a:extLst>
                <a:ext uri="{FF2B5EF4-FFF2-40B4-BE49-F238E27FC236}">
                  <a16:creationId xmlns:a16="http://schemas.microsoft.com/office/drawing/2014/main" id="{C59E502B-6BAE-C557-C944-70C600CC986C}"/>
                </a:ext>
              </a:extLst>
            </p:cNvPr>
            <p:cNvSpPr/>
            <p:nvPr/>
          </p:nvSpPr>
          <p:spPr>
            <a:xfrm>
              <a:off x="2111433" y="1420952"/>
              <a:ext cx="3308466" cy="856736"/>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C2866646-29EB-978A-3927-E96DDD7AEFF0}"/>
                </a:ext>
              </a:extLst>
            </p:cNvPr>
            <p:cNvSpPr txBox="1"/>
            <p:nvPr/>
          </p:nvSpPr>
          <p:spPr>
            <a:xfrm>
              <a:off x="2342326" y="1453855"/>
              <a:ext cx="307757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atin typeface="Constantia" panose="02030602050306030303" pitchFamily="18" charset="0"/>
                </a:rPr>
                <a:t>đượm</a:t>
              </a:r>
              <a:endParaRPr kumimoji="0" lang="vi-VN" sz="4000" b="1" i="0" u="none" strike="noStrike" kern="1200" cap="none" spc="0" normalizeH="0" baseline="0" noProof="0" dirty="0">
                <a:ln>
                  <a:noFill/>
                </a:ln>
                <a:effectLst/>
                <a:uLnTx/>
                <a:uFillTx/>
                <a:latin typeface="Constantia" panose="02030602050306030303" pitchFamily="18" charset="0"/>
                <a:ea typeface="+mn-ea"/>
                <a:cs typeface="+mn-cs"/>
              </a:endParaRPr>
            </a:p>
          </p:txBody>
        </p:sp>
      </p:grpSp>
      <p:grpSp>
        <p:nvGrpSpPr>
          <p:cNvPr id="27" name="Group 26">
            <a:extLst>
              <a:ext uri="{FF2B5EF4-FFF2-40B4-BE49-F238E27FC236}">
                <a16:creationId xmlns:a16="http://schemas.microsoft.com/office/drawing/2014/main" id="{A665AFCB-EB4A-7E48-6F22-225FE5ED3CE6}"/>
              </a:ext>
            </a:extLst>
          </p:cNvPr>
          <p:cNvGrpSpPr/>
          <p:nvPr/>
        </p:nvGrpSpPr>
        <p:grpSpPr>
          <a:xfrm>
            <a:off x="4295531" y="4450540"/>
            <a:ext cx="3308466" cy="856736"/>
            <a:chOff x="2111433" y="1420952"/>
            <a:chExt cx="3308466" cy="856736"/>
          </a:xfrm>
        </p:grpSpPr>
        <p:sp>
          <p:nvSpPr>
            <p:cNvPr id="28" name="Rectangle: Rounded Corners 27">
              <a:extLst>
                <a:ext uri="{FF2B5EF4-FFF2-40B4-BE49-F238E27FC236}">
                  <a16:creationId xmlns:a16="http://schemas.microsoft.com/office/drawing/2014/main" id="{FE1BEBE2-0152-7751-EACA-F5D6499C3CA8}"/>
                </a:ext>
              </a:extLst>
            </p:cNvPr>
            <p:cNvSpPr/>
            <p:nvPr/>
          </p:nvSpPr>
          <p:spPr>
            <a:xfrm>
              <a:off x="2111433" y="1420952"/>
              <a:ext cx="3308466" cy="856736"/>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D303CCF4-9409-AF2C-1C8E-155457F275D0}"/>
                </a:ext>
              </a:extLst>
            </p:cNvPr>
            <p:cNvSpPr txBox="1"/>
            <p:nvPr/>
          </p:nvSpPr>
          <p:spPr>
            <a:xfrm>
              <a:off x="2342326" y="1453855"/>
              <a:ext cx="307757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atin typeface="Constantia" panose="02030602050306030303" pitchFamily="18" charset="0"/>
                </a:rPr>
                <a:t>bập</a:t>
              </a:r>
              <a:r>
                <a:rPr lang="en-US" sz="4000" b="1" dirty="0">
                  <a:latin typeface="Constantia" panose="02030602050306030303" pitchFamily="18" charset="0"/>
                </a:rPr>
                <a:t> </a:t>
              </a:r>
              <a:r>
                <a:rPr lang="en-US" sz="4000" b="1" dirty="0" err="1">
                  <a:latin typeface="Constantia" panose="02030602050306030303" pitchFamily="18" charset="0"/>
                </a:rPr>
                <a:t>bùng</a:t>
              </a:r>
              <a:endParaRPr kumimoji="0" lang="vi-VN" sz="4000" b="1" i="0" u="none" strike="noStrike" kern="1200" cap="none" spc="0" normalizeH="0" baseline="0" noProof="0" dirty="0">
                <a:ln>
                  <a:noFill/>
                </a:ln>
                <a:effectLst/>
                <a:uLnTx/>
                <a:uFillTx/>
                <a:latin typeface="Constantia" panose="02030602050306030303" pitchFamily="18" charset="0"/>
                <a:ea typeface="+mn-ea"/>
                <a:cs typeface="+mn-cs"/>
              </a:endParaRPr>
            </a:p>
          </p:txBody>
        </p:sp>
      </p:grpSp>
      <p:pic>
        <p:nvPicPr>
          <p:cNvPr id="2" name="Picture 1">
            <a:extLst>
              <a:ext uri="{FF2B5EF4-FFF2-40B4-BE49-F238E27FC236}">
                <a16:creationId xmlns:a16="http://schemas.microsoft.com/office/drawing/2014/main" id="{9B6C0FD2-E7FF-7169-9507-21CF0EF94272}"/>
              </a:ext>
            </a:extLst>
          </p:cNvPr>
          <p:cNvPicPr>
            <a:picLocks noChangeAspect="1"/>
          </p:cNvPicPr>
          <p:nvPr/>
        </p:nvPicPr>
        <p:blipFill>
          <a:blip r:embed="rId3"/>
          <a:stretch>
            <a:fillRect/>
          </a:stretch>
        </p:blipFill>
        <p:spPr>
          <a:xfrm>
            <a:off x="2017176" y="171131"/>
            <a:ext cx="8614395" cy="1926503"/>
          </a:xfrm>
          <a:prstGeom prst="rect">
            <a:avLst/>
          </a:prstGeom>
        </p:spPr>
      </p:pic>
    </p:spTree>
    <p:extLst>
      <p:ext uri="{BB962C8B-B14F-4D97-AF65-F5344CB8AC3E}">
        <p14:creationId xmlns:p14="http://schemas.microsoft.com/office/powerpoint/2010/main" val="29772774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A2F63-F5CD-BA43-508A-961E02894C3F}"/>
              </a:ext>
            </a:extLst>
          </p:cNvPr>
          <p:cNvGrpSpPr/>
          <p:nvPr/>
        </p:nvGrpSpPr>
        <p:grpSpPr>
          <a:xfrm>
            <a:off x="798022" y="1879668"/>
            <a:ext cx="10723418" cy="3224347"/>
            <a:chOff x="1434639" y="1420951"/>
            <a:chExt cx="10723418" cy="3224347"/>
          </a:xfrm>
        </p:grpSpPr>
        <p:sp>
          <p:nvSpPr>
            <p:cNvPr id="3" name="Rectangle: Rounded Corners 2">
              <a:extLst>
                <a:ext uri="{FF2B5EF4-FFF2-40B4-BE49-F238E27FC236}">
                  <a16:creationId xmlns:a16="http://schemas.microsoft.com/office/drawing/2014/main" id="{A15A270A-326E-489E-A321-031CE684EB88}"/>
                </a:ext>
              </a:extLst>
            </p:cNvPr>
            <p:cNvSpPr/>
            <p:nvPr/>
          </p:nvSpPr>
          <p:spPr>
            <a:xfrm>
              <a:off x="1434639" y="1420951"/>
              <a:ext cx="10723418" cy="3224347"/>
            </a:xfrm>
            <a:prstGeom prst="roundRect">
              <a:avLst>
                <a:gd name="adj" fmla="val 19863"/>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804D029C-7346-438D-952B-8C4623C3282C}"/>
                </a:ext>
              </a:extLst>
            </p:cNvPr>
            <p:cNvSpPr txBox="1"/>
            <p:nvPr/>
          </p:nvSpPr>
          <p:spPr>
            <a:xfrm>
              <a:off x="1672937" y="1611362"/>
              <a:ext cx="1011936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Đêm đêm,</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bên bếp lửa bập bùng,</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 </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các cụ già kể lại cho con cháu nghe biết bao kỉ niệm vui buồn</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ngôi nhà rông đã từng chứng kiến.</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Vì vậy, nhà rông đối với tuổi trẻ Tây Nguyên</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thân thương như cái tổ chim êm ấm</a:t>
              </a:r>
              <a:r>
                <a:rPr kumimoji="0" lang="vi-VN" sz="3600" b="1" i="0" u="none" strike="noStrike" kern="1200" cap="none" spc="0" normalizeH="0" baseline="0" noProof="0" dirty="0">
                  <a:ln>
                    <a:noFill/>
                  </a:ln>
                  <a:solidFill>
                    <a:srgbClr val="223A13"/>
                  </a:solidFill>
                  <a:effectLst/>
                  <a:uLnTx/>
                  <a:uFillTx/>
                  <a:latin typeface="Constantia" panose="02030602050306030303" pitchFamily="18" charset="0"/>
                  <a:ea typeface="+mn-ea"/>
                  <a:cs typeface="+mn-cs"/>
                </a:rPr>
                <a:t>.</a:t>
              </a:r>
              <a:r>
                <a:rPr kumimoji="0" lang="vi-VN" sz="3600" b="1" i="0" u="none" strike="noStrike" kern="1200" cap="none" spc="0" normalizeH="0" baseline="0" noProof="0" dirty="0">
                  <a:ln>
                    <a:noFill/>
                  </a:ln>
                  <a:solidFill>
                    <a:srgbClr val="C64E56"/>
                  </a:solidFill>
                  <a:effectLst/>
                  <a:uLnTx/>
                  <a:uFillTx/>
                  <a:latin typeface="Constantia" panose="02030602050306030303" pitchFamily="18" charset="0"/>
                  <a:ea typeface="+mn-ea"/>
                  <a:cs typeface="+mn-cs"/>
                </a:rPr>
                <a:t>//</a:t>
              </a:r>
            </a:p>
          </p:txBody>
        </p:sp>
      </p:grpSp>
      <p:pic>
        <p:nvPicPr>
          <p:cNvPr id="2" name="Picture 1">
            <a:extLst>
              <a:ext uri="{FF2B5EF4-FFF2-40B4-BE49-F238E27FC236}">
                <a16:creationId xmlns:a16="http://schemas.microsoft.com/office/drawing/2014/main" id="{54A30065-7F8D-ABA3-904D-2E6BA8BE9324}"/>
              </a:ext>
            </a:extLst>
          </p:cNvPr>
          <p:cNvPicPr>
            <a:picLocks noChangeAspect="1"/>
          </p:cNvPicPr>
          <p:nvPr/>
        </p:nvPicPr>
        <p:blipFill>
          <a:blip r:embed="rId3"/>
          <a:stretch>
            <a:fillRect/>
          </a:stretch>
        </p:blipFill>
        <p:spPr>
          <a:xfrm>
            <a:off x="1685161" y="143576"/>
            <a:ext cx="8821677" cy="1926503"/>
          </a:xfrm>
          <a:prstGeom prst="rect">
            <a:avLst/>
          </a:prstGeom>
        </p:spPr>
      </p:pic>
    </p:spTree>
    <p:extLst>
      <p:ext uri="{BB962C8B-B14F-4D97-AF65-F5344CB8AC3E}">
        <p14:creationId xmlns:p14="http://schemas.microsoft.com/office/powerpoint/2010/main" val="8679396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E24D9-210C-4BB3-8CEB-3FA0F24998AF}"/>
              </a:ext>
            </a:extLst>
          </p:cNvPr>
          <p:cNvPicPr>
            <a:picLocks noChangeAspect="1"/>
          </p:cNvPicPr>
          <p:nvPr/>
        </p:nvPicPr>
        <p:blipFill rotWithShape="1">
          <a:blip r:embed="rId2">
            <a:extLst>
              <a:ext uri="{28A0092B-C50C-407E-A947-70E740481C1C}">
                <a14:useLocalDpi xmlns:a14="http://schemas.microsoft.com/office/drawing/2010/main" val="0"/>
              </a:ext>
            </a:extLst>
          </a:blip>
          <a:srcRect l="4" t="-184" r="-220" b="59846"/>
          <a:stretch/>
        </p:blipFill>
        <p:spPr>
          <a:xfrm>
            <a:off x="0" y="4981389"/>
            <a:ext cx="12218284" cy="1853468"/>
          </a:xfrm>
          <a:prstGeom prst="rect">
            <a:avLst/>
          </a:prstGeom>
        </p:spPr>
      </p:pic>
      <p:pic>
        <p:nvPicPr>
          <p:cNvPr id="5" name="Picture 4">
            <a:extLst>
              <a:ext uri="{FF2B5EF4-FFF2-40B4-BE49-F238E27FC236}">
                <a16:creationId xmlns:a16="http://schemas.microsoft.com/office/drawing/2014/main" id="{538BAE64-A3AA-4CEC-86FF-A5360C9D92AE}"/>
              </a:ext>
            </a:extLst>
          </p:cNvPr>
          <p:cNvPicPr>
            <a:picLocks noChangeAspect="1"/>
          </p:cNvPicPr>
          <p:nvPr/>
        </p:nvPicPr>
        <p:blipFill>
          <a:blip r:embed="rId3" cstate="hqprint">
            <a:extLst>
              <a:ext uri="{28A0092B-C50C-407E-A947-70E740481C1C}">
                <a14:useLocalDpi xmlns:a14="http://schemas.microsoft.com/office/drawing/2010/main" val="0"/>
              </a:ext>
            </a:extLst>
          </a:blip>
          <a:srcRect t="5556" b="5556"/>
          <a:stretch/>
        </p:blipFill>
        <p:spPr>
          <a:xfrm>
            <a:off x="4854167" y="805599"/>
            <a:ext cx="6976821" cy="4651214"/>
          </a:xfrm>
          <a:prstGeom prst="round2DiagRect">
            <a:avLst>
              <a:gd name="adj1" fmla="val 16667"/>
              <a:gd name="adj2" fmla="val 8330"/>
            </a:avLst>
          </a:prstGeom>
          <a:ln w="88900" cap="sq">
            <a:solidFill>
              <a:srgbClr val="FFFFFF"/>
            </a:solidFill>
            <a:miter lim="800000"/>
          </a:ln>
          <a:effectLst>
            <a:outerShdw blurRad="254000" algn="tl" rotWithShape="0">
              <a:srgbClr val="000000">
                <a:alpha val="43000"/>
              </a:srgbClr>
            </a:outerShdw>
          </a:effectLst>
        </p:spPr>
      </p:pic>
      <p:grpSp>
        <p:nvGrpSpPr>
          <p:cNvPr id="7" name="Group 6">
            <a:extLst>
              <a:ext uri="{FF2B5EF4-FFF2-40B4-BE49-F238E27FC236}">
                <a16:creationId xmlns:a16="http://schemas.microsoft.com/office/drawing/2014/main" id="{921C98D3-82E4-44BD-AE86-3D06559D3680}"/>
              </a:ext>
            </a:extLst>
          </p:cNvPr>
          <p:cNvGrpSpPr/>
          <p:nvPr/>
        </p:nvGrpSpPr>
        <p:grpSpPr>
          <a:xfrm>
            <a:off x="294942" y="2296834"/>
            <a:ext cx="4186089" cy="2436896"/>
            <a:chOff x="4435073" y="825640"/>
            <a:chExt cx="6613527" cy="1244223"/>
          </a:xfrm>
        </p:grpSpPr>
        <p:sp>
          <p:nvSpPr>
            <p:cNvPr id="8" name="任意多边形: 形状 24">
              <a:extLst>
                <a:ext uri="{FF2B5EF4-FFF2-40B4-BE49-F238E27FC236}">
                  <a16:creationId xmlns:a16="http://schemas.microsoft.com/office/drawing/2014/main" id="{71A50730-EF6F-4EC9-BC52-B2217DDA4BFB}"/>
                </a:ext>
              </a:extLst>
            </p:cNvPr>
            <p:cNvSpPr/>
            <p:nvPr/>
          </p:nvSpPr>
          <p:spPr>
            <a:xfrm flipH="1">
              <a:off x="4435073" y="825640"/>
              <a:ext cx="6613527" cy="1244223"/>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9" name="TextBox 8">
              <a:extLst>
                <a:ext uri="{FF2B5EF4-FFF2-40B4-BE49-F238E27FC236}">
                  <a16:creationId xmlns:a16="http://schemas.microsoft.com/office/drawing/2014/main" id="{641EED9F-577D-4C9F-835C-D05777FBADFD}"/>
                </a:ext>
              </a:extLst>
            </p:cNvPr>
            <p:cNvSpPr txBox="1"/>
            <p:nvPr/>
          </p:nvSpPr>
          <p:spPr>
            <a:xfrm>
              <a:off x="4539456" y="936907"/>
              <a:ext cx="6404768" cy="8957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Nhà</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rông</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lang="en-US" sz="3600" dirty="0" err="1">
                  <a:ln w="3175">
                    <a:solidFill>
                      <a:srgbClr val="525414"/>
                    </a:solidFill>
                  </a:ln>
                  <a:solidFill>
                    <a:srgbClr val="525415"/>
                  </a:solidFill>
                  <a:latin typeface="Constantia" panose="02030602050306030303" pitchFamily="18" charset="0"/>
                </a:rPr>
                <a:t>Nhà</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truyền</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thống</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của</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người</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Tây</a:t>
              </a:r>
              <a:r>
                <a:rPr lang="en-US" sz="3600" dirty="0">
                  <a:ln w="3175">
                    <a:solidFill>
                      <a:srgbClr val="525414"/>
                    </a:solidFill>
                  </a:ln>
                  <a:solidFill>
                    <a:srgbClr val="525415"/>
                  </a:solidFill>
                  <a:latin typeface="Constantia" panose="02030602050306030303" pitchFamily="18" charset="0"/>
                </a:rPr>
                <a:t> </a:t>
              </a:r>
              <a:r>
                <a:rPr lang="en-US" sz="3600" dirty="0" err="1">
                  <a:ln w="3175">
                    <a:solidFill>
                      <a:srgbClr val="525414"/>
                    </a:solidFill>
                  </a:ln>
                  <a:solidFill>
                    <a:srgbClr val="525415"/>
                  </a:solidFill>
                  <a:latin typeface="Constantia" panose="02030602050306030303" pitchFamily="18" charset="0"/>
                </a:rPr>
                <a:t>Nguyên</a:t>
              </a:r>
              <a:endParaRPr kumimoji="0" lang="vi-VN"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endParaRPr>
            </a:p>
          </p:txBody>
        </p:sp>
      </p:grpSp>
      <p:pic>
        <p:nvPicPr>
          <p:cNvPr id="2" name="Picture 1">
            <a:extLst>
              <a:ext uri="{FF2B5EF4-FFF2-40B4-BE49-F238E27FC236}">
                <a16:creationId xmlns:a16="http://schemas.microsoft.com/office/drawing/2014/main" id="{8EC5734B-1115-88F9-C488-B2D1270BA1BC}"/>
              </a:ext>
            </a:extLst>
          </p:cNvPr>
          <p:cNvPicPr>
            <a:picLocks noChangeAspect="1"/>
          </p:cNvPicPr>
          <p:nvPr/>
        </p:nvPicPr>
        <p:blipFill>
          <a:blip r:embed="rId4"/>
          <a:stretch>
            <a:fillRect/>
          </a:stretch>
        </p:blipFill>
        <p:spPr>
          <a:xfrm>
            <a:off x="0" y="399108"/>
            <a:ext cx="4627265" cy="1926503"/>
          </a:xfrm>
          <a:prstGeom prst="rect">
            <a:avLst/>
          </a:prstGeom>
        </p:spPr>
      </p:pic>
    </p:spTree>
    <p:extLst>
      <p:ext uri="{BB962C8B-B14F-4D97-AF65-F5344CB8AC3E}">
        <p14:creationId xmlns:p14="http://schemas.microsoft.com/office/powerpoint/2010/main" val="25836422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E24D9-210C-4BB3-8CEB-3FA0F24998AF}"/>
              </a:ext>
            </a:extLst>
          </p:cNvPr>
          <p:cNvPicPr>
            <a:picLocks noChangeAspect="1"/>
          </p:cNvPicPr>
          <p:nvPr/>
        </p:nvPicPr>
        <p:blipFill rotWithShape="1">
          <a:blip r:embed="rId2">
            <a:extLst>
              <a:ext uri="{28A0092B-C50C-407E-A947-70E740481C1C}">
                <a14:useLocalDpi xmlns:a14="http://schemas.microsoft.com/office/drawing/2010/main" val="0"/>
              </a:ext>
            </a:extLst>
          </a:blip>
          <a:srcRect l="4" t="-184" r="-220" b="59846"/>
          <a:stretch/>
        </p:blipFill>
        <p:spPr>
          <a:xfrm>
            <a:off x="0" y="4981389"/>
            <a:ext cx="12218284" cy="1853468"/>
          </a:xfrm>
          <a:prstGeom prst="rect">
            <a:avLst/>
          </a:prstGeom>
        </p:spPr>
      </p:pic>
      <p:grpSp>
        <p:nvGrpSpPr>
          <p:cNvPr id="7" name="Group 6">
            <a:extLst>
              <a:ext uri="{FF2B5EF4-FFF2-40B4-BE49-F238E27FC236}">
                <a16:creationId xmlns:a16="http://schemas.microsoft.com/office/drawing/2014/main" id="{921C98D3-82E4-44BD-AE86-3D06559D3680}"/>
              </a:ext>
            </a:extLst>
          </p:cNvPr>
          <p:cNvGrpSpPr/>
          <p:nvPr/>
        </p:nvGrpSpPr>
        <p:grpSpPr>
          <a:xfrm>
            <a:off x="181053" y="1296331"/>
            <a:ext cx="4606600" cy="3896559"/>
            <a:chOff x="4288152" y="352073"/>
            <a:chExt cx="7277885" cy="2853721"/>
          </a:xfrm>
        </p:grpSpPr>
        <p:sp>
          <p:nvSpPr>
            <p:cNvPr id="8" name="任意多边形: 形状 24">
              <a:extLst>
                <a:ext uri="{FF2B5EF4-FFF2-40B4-BE49-F238E27FC236}">
                  <a16:creationId xmlns:a16="http://schemas.microsoft.com/office/drawing/2014/main" id="{71A50730-EF6F-4EC9-BC52-B2217DDA4BFB}"/>
                </a:ext>
              </a:extLst>
            </p:cNvPr>
            <p:cNvSpPr/>
            <p:nvPr/>
          </p:nvSpPr>
          <p:spPr>
            <a:xfrm flipH="1">
              <a:off x="4288152" y="352073"/>
              <a:ext cx="7277883" cy="2853721"/>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9" name="TextBox 8">
              <a:extLst>
                <a:ext uri="{FF2B5EF4-FFF2-40B4-BE49-F238E27FC236}">
                  <a16:creationId xmlns:a16="http://schemas.microsoft.com/office/drawing/2014/main" id="{641EED9F-577D-4C9F-835C-D05777FBADFD}"/>
                </a:ext>
              </a:extLst>
            </p:cNvPr>
            <p:cNvSpPr txBox="1"/>
            <p:nvPr/>
          </p:nvSpPr>
          <p:spPr>
            <a:xfrm>
              <a:off x="4580146" y="551051"/>
              <a:ext cx="6985891" cy="25020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Tây</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Nguyên</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vùng</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cao</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nguyên</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thuộc</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miền</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Trung</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gồm</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các</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tỉnh</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Kon Tum, Gia Lai,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Đắk</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Lắk</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Đắk</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Nông</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Lâm</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Đồng</a:t>
              </a:r>
              <a:r>
                <a:rPr kumimoji="0" lang="en-US" sz="360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a:t>
              </a:r>
            </a:p>
          </p:txBody>
        </p:sp>
      </p:grpSp>
      <p:pic>
        <p:nvPicPr>
          <p:cNvPr id="5" name="Picture 4">
            <a:extLst>
              <a:ext uri="{FF2B5EF4-FFF2-40B4-BE49-F238E27FC236}">
                <a16:creationId xmlns:a16="http://schemas.microsoft.com/office/drawing/2014/main" id="{CF6165CB-023B-4A3E-A2BF-5E01F2923A59}"/>
              </a:ext>
            </a:extLst>
          </p:cNvPr>
          <p:cNvPicPr>
            <a:picLocks noChangeAspect="1"/>
          </p:cNvPicPr>
          <p:nvPr/>
        </p:nvPicPr>
        <p:blipFill>
          <a:blip r:embed="rId3">
            <a:extLst>
              <a:ext uri="{28A0092B-C50C-407E-A947-70E740481C1C}">
                <a14:useLocalDpi xmlns:a14="http://schemas.microsoft.com/office/drawing/2010/main" val="0"/>
              </a:ext>
            </a:extLst>
          </a:blip>
          <a:srcRect t="1988" b="1988"/>
          <a:stretch/>
        </p:blipFill>
        <p:spPr>
          <a:xfrm>
            <a:off x="5195781" y="852157"/>
            <a:ext cx="6815166" cy="4361706"/>
          </a:xfrm>
          <a:prstGeom prst="round2DiagRect">
            <a:avLst>
              <a:gd name="adj1" fmla="val 16667"/>
              <a:gd name="adj2" fmla="val 1066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E5EBF9E7-D89A-1522-8E22-EF8E3ADB003D}"/>
              </a:ext>
            </a:extLst>
          </p:cNvPr>
          <p:cNvPicPr>
            <a:picLocks noChangeAspect="1"/>
          </p:cNvPicPr>
          <p:nvPr/>
        </p:nvPicPr>
        <p:blipFill>
          <a:blip r:embed="rId4"/>
          <a:stretch>
            <a:fillRect/>
          </a:stretch>
        </p:blipFill>
        <p:spPr>
          <a:xfrm>
            <a:off x="158536" y="-261393"/>
            <a:ext cx="4627265" cy="1926503"/>
          </a:xfrm>
          <a:prstGeom prst="rect">
            <a:avLst/>
          </a:prstGeom>
        </p:spPr>
      </p:pic>
    </p:spTree>
    <p:extLst>
      <p:ext uri="{BB962C8B-B14F-4D97-AF65-F5344CB8AC3E}">
        <p14:creationId xmlns:p14="http://schemas.microsoft.com/office/powerpoint/2010/main" val="5024228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E24D9-210C-4BB3-8CEB-3FA0F24998AF}"/>
              </a:ext>
            </a:extLst>
          </p:cNvPr>
          <p:cNvPicPr>
            <a:picLocks noChangeAspect="1"/>
          </p:cNvPicPr>
          <p:nvPr/>
        </p:nvPicPr>
        <p:blipFill rotWithShape="1">
          <a:blip r:embed="rId2">
            <a:extLst>
              <a:ext uri="{28A0092B-C50C-407E-A947-70E740481C1C}">
                <a14:useLocalDpi xmlns:a14="http://schemas.microsoft.com/office/drawing/2010/main" val="0"/>
              </a:ext>
            </a:extLst>
          </a:blip>
          <a:srcRect l="4" t="-184" r="-220" b="59846"/>
          <a:stretch/>
        </p:blipFill>
        <p:spPr>
          <a:xfrm>
            <a:off x="0" y="4981389"/>
            <a:ext cx="12218284" cy="1853468"/>
          </a:xfrm>
          <a:prstGeom prst="rect">
            <a:avLst/>
          </a:prstGeom>
        </p:spPr>
      </p:pic>
      <p:grpSp>
        <p:nvGrpSpPr>
          <p:cNvPr id="7" name="Group 6">
            <a:extLst>
              <a:ext uri="{FF2B5EF4-FFF2-40B4-BE49-F238E27FC236}">
                <a16:creationId xmlns:a16="http://schemas.microsoft.com/office/drawing/2014/main" id="{921C98D3-82E4-44BD-AE86-3D06559D3680}"/>
              </a:ext>
            </a:extLst>
          </p:cNvPr>
          <p:cNvGrpSpPr/>
          <p:nvPr/>
        </p:nvGrpSpPr>
        <p:grpSpPr>
          <a:xfrm>
            <a:off x="165555" y="1424420"/>
            <a:ext cx="10805195" cy="2533640"/>
            <a:chOff x="4288154" y="352073"/>
            <a:chExt cx="7916598" cy="1855561"/>
          </a:xfrm>
        </p:grpSpPr>
        <p:sp>
          <p:nvSpPr>
            <p:cNvPr id="8" name="任意多边形: 形状 24">
              <a:extLst>
                <a:ext uri="{FF2B5EF4-FFF2-40B4-BE49-F238E27FC236}">
                  <a16:creationId xmlns:a16="http://schemas.microsoft.com/office/drawing/2014/main" id="{71A50730-EF6F-4EC9-BC52-B2217DDA4BFB}"/>
                </a:ext>
              </a:extLst>
            </p:cNvPr>
            <p:cNvSpPr/>
            <p:nvPr/>
          </p:nvSpPr>
          <p:spPr>
            <a:xfrm flipH="1">
              <a:off x="4288154" y="352073"/>
              <a:ext cx="7916598" cy="1855561"/>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9" name="TextBox 8">
              <a:extLst>
                <a:ext uri="{FF2B5EF4-FFF2-40B4-BE49-F238E27FC236}">
                  <a16:creationId xmlns:a16="http://schemas.microsoft.com/office/drawing/2014/main" id="{641EED9F-577D-4C9F-835C-D05777FBADFD}"/>
                </a:ext>
              </a:extLst>
            </p:cNvPr>
            <p:cNvSpPr txBox="1"/>
            <p:nvPr/>
          </p:nvSpPr>
          <p:spPr>
            <a:xfrm>
              <a:off x="4846807" y="506970"/>
              <a:ext cx="6799290" cy="12848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Tuồn</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tuột</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Thẳng</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một</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mạch</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như</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không</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thể</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giữ</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lại</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cản</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lại</a:t>
              </a:r>
              <a:r>
                <a:rPr kumimoji="0" lang="en-US"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0"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được</a:t>
              </a:r>
              <a:endParaRPr kumimoji="0" lang="vi-VN" sz="3600" b="0"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endParaRPr>
            </a:p>
          </p:txBody>
        </p:sp>
      </p:grpSp>
      <p:pic>
        <p:nvPicPr>
          <p:cNvPr id="2" name="Picture 1">
            <a:extLst>
              <a:ext uri="{FF2B5EF4-FFF2-40B4-BE49-F238E27FC236}">
                <a16:creationId xmlns:a16="http://schemas.microsoft.com/office/drawing/2014/main" id="{1E393C70-7357-88AF-419B-4FC0A81DFC1A}"/>
              </a:ext>
            </a:extLst>
          </p:cNvPr>
          <p:cNvPicPr>
            <a:picLocks noChangeAspect="1"/>
          </p:cNvPicPr>
          <p:nvPr/>
        </p:nvPicPr>
        <p:blipFill>
          <a:blip r:embed="rId3"/>
          <a:stretch>
            <a:fillRect/>
          </a:stretch>
        </p:blipFill>
        <p:spPr>
          <a:xfrm>
            <a:off x="0" y="-212138"/>
            <a:ext cx="4627265" cy="1926503"/>
          </a:xfrm>
          <a:prstGeom prst="rect">
            <a:avLst/>
          </a:prstGeom>
        </p:spPr>
      </p:pic>
    </p:spTree>
    <p:extLst>
      <p:ext uri="{BB962C8B-B14F-4D97-AF65-F5344CB8AC3E}">
        <p14:creationId xmlns:p14="http://schemas.microsoft.com/office/powerpoint/2010/main" val="30706714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E24D9-210C-4BB3-8CEB-3FA0F24998AF}"/>
              </a:ext>
            </a:extLst>
          </p:cNvPr>
          <p:cNvPicPr>
            <a:picLocks noChangeAspect="1"/>
          </p:cNvPicPr>
          <p:nvPr/>
        </p:nvPicPr>
        <p:blipFill rotWithShape="1">
          <a:blip r:embed="rId2">
            <a:extLst>
              <a:ext uri="{28A0092B-C50C-407E-A947-70E740481C1C}">
                <a14:useLocalDpi xmlns:a14="http://schemas.microsoft.com/office/drawing/2010/main" val="0"/>
              </a:ext>
            </a:extLst>
          </a:blip>
          <a:srcRect l="4" t="-184" r="-220" b="59846"/>
          <a:stretch/>
        </p:blipFill>
        <p:spPr>
          <a:xfrm>
            <a:off x="0" y="4981389"/>
            <a:ext cx="12218284" cy="1853468"/>
          </a:xfrm>
          <a:prstGeom prst="rect">
            <a:avLst/>
          </a:prstGeom>
        </p:spPr>
      </p:pic>
      <p:grpSp>
        <p:nvGrpSpPr>
          <p:cNvPr id="7" name="Group 6">
            <a:extLst>
              <a:ext uri="{FF2B5EF4-FFF2-40B4-BE49-F238E27FC236}">
                <a16:creationId xmlns:a16="http://schemas.microsoft.com/office/drawing/2014/main" id="{921C98D3-82E4-44BD-AE86-3D06559D3680}"/>
              </a:ext>
            </a:extLst>
          </p:cNvPr>
          <p:cNvGrpSpPr/>
          <p:nvPr/>
        </p:nvGrpSpPr>
        <p:grpSpPr>
          <a:xfrm>
            <a:off x="252832" y="1448468"/>
            <a:ext cx="4333341" cy="3634244"/>
            <a:chOff x="4719870" y="352073"/>
            <a:chExt cx="6846168" cy="1855561"/>
          </a:xfrm>
        </p:grpSpPr>
        <p:sp>
          <p:nvSpPr>
            <p:cNvPr id="8" name="任意多边形: 形状 24">
              <a:extLst>
                <a:ext uri="{FF2B5EF4-FFF2-40B4-BE49-F238E27FC236}">
                  <a16:creationId xmlns:a16="http://schemas.microsoft.com/office/drawing/2014/main" id="{71A50730-EF6F-4EC9-BC52-B2217DDA4BFB}"/>
                </a:ext>
              </a:extLst>
            </p:cNvPr>
            <p:cNvSpPr/>
            <p:nvPr/>
          </p:nvSpPr>
          <p:spPr>
            <a:xfrm flipH="1">
              <a:off x="4719870" y="352073"/>
              <a:ext cx="6846168" cy="1855561"/>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9" name="TextBox 8">
              <a:extLst>
                <a:ext uri="{FF2B5EF4-FFF2-40B4-BE49-F238E27FC236}">
                  <a16:creationId xmlns:a16="http://schemas.microsoft.com/office/drawing/2014/main" id="{641EED9F-577D-4C9F-835C-D05777FBADFD}"/>
                </a:ext>
              </a:extLst>
            </p:cNvPr>
            <p:cNvSpPr txBox="1"/>
            <p:nvPr/>
          </p:nvSpPr>
          <p:spPr>
            <a:xfrm>
              <a:off x="4719870" y="603765"/>
              <a:ext cx="6846166" cy="1178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Nông</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cụ</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vi-VN" sz="3600" b="0" i="0" u="none" strike="noStrike" kern="1200" cap="none" spc="0" normalizeH="0" baseline="0" noProof="0" dirty="0">
                  <a:ln w="3175">
                    <a:solidFill>
                      <a:srgbClr val="525414"/>
                    </a:solidFill>
                  </a:ln>
                  <a:solidFill>
                    <a:srgbClr val="5F6126"/>
                  </a:solidFill>
                  <a:effectLst/>
                  <a:uLnTx/>
                  <a:uFillTx/>
                  <a:latin typeface="Constantia" panose="02030602050306030303" pitchFamily="18" charset="0"/>
                  <a:ea typeface="+mn-ea"/>
                  <a:cs typeface="+mn-cs"/>
                </a:rPr>
                <a:t>đồ dùng để làm ruộng, làm nương (cuốc, cày, bừa, liềm, hái,...)</a:t>
              </a:r>
            </a:p>
          </p:txBody>
        </p:sp>
      </p:grpSp>
      <p:pic>
        <p:nvPicPr>
          <p:cNvPr id="2" name="Picture 1">
            <a:extLst>
              <a:ext uri="{FF2B5EF4-FFF2-40B4-BE49-F238E27FC236}">
                <a16:creationId xmlns:a16="http://schemas.microsoft.com/office/drawing/2014/main" id="{D3781C30-3846-4770-BB3C-CDCA827EC659}"/>
              </a:ext>
            </a:extLst>
          </p:cNvPr>
          <p:cNvPicPr>
            <a:picLocks noChangeAspect="1"/>
          </p:cNvPicPr>
          <p:nvPr/>
        </p:nvPicPr>
        <p:blipFill rotWithShape="1">
          <a:blip r:embed="rId3">
            <a:extLst>
              <a:ext uri="{28A0092B-C50C-407E-A947-70E740481C1C}">
                <a14:useLocalDpi xmlns:a14="http://schemas.microsoft.com/office/drawing/2010/main" val="0"/>
              </a:ext>
            </a:extLst>
          </a:blip>
          <a:srcRect l="-1551" t="17417" r="1551" b="1447"/>
          <a:stretch/>
        </p:blipFill>
        <p:spPr>
          <a:xfrm>
            <a:off x="5140259" y="277682"/>
            <a:ext cx="6471428" cy="5250678"/>
          </a:xfrm>
          <a:prstGeom prst="round2DiagRect">
            <a:avLst>
              <a:gd name="adj1" fmla="val 16667"/>
              <a:gd name="adj2" fmla="val 12479"/>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8DD23FE2-69D7-320D-F455-575DE6B3F817}"/>
              </a:ext>
            </a:extLst>
          </p:cNvPr>
          <p:cNvPicPr>
            <a:picLocks noChangeAspect="1"/>
          </p:cNvPicPr>
          <p:nvPr/>
        </p:nvPicPr>
        <p:blipFill>
          <a:blip r:embed="rId4"/>
          <a:stretch>
            <a:fillRect/>
          </a:stretch>
        </p:blipFill>
        <p:spPr>
          <a:xfrm>
            <a:off x="105869" y="-146823"/>
            <a:ext cx="4627265" cy="1926503"/>
          </a:xfrm>
          <a:prstGeom prst="rect">
            <a:avLst/>
          </a:prstGeom>
        </p:spPr>
      </p:pic>
    </p:spTree>
    <p:extLst>
      <p:ext uri="{BB962C8B-B14F-4D97-AF65-F5344CB8AC3E}">
        <p14:creationId xmlns:p14="http://schemas.microsoft.com/office/powerpoint/2010/main" val="28558278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DB36D4-C64D-4DB5-A0FA-497F79F3C831}"/>
              </a:ext>
            </a:extLst>
          </p:cNvPr>
          <p:cNvPicPr>
            <a:picLocks noChangeAspect="1"/>
          </p:cNvPicPr>
          <p:nvPr/>
        </p:nvPicPr>
        <p:blipFill>
          <a:blip r:embed="rId3"/>
          <a:stretch>
            <a:fillRect/>
          </a:stretch>
        </p:blipFill>
        <p:spPr>
          <a:xfrm>
            <a:off x="-10952" y="-99456"/>
            <a:ext cx="12621220" cy="6957456"/>
          </a:xfrm>
          <a:prstGeom prst="rect">
            <a:avLst/>
          </a:prstGeom>
        </p:spPr>
      </p:pic>
      <p:pic>
        <p:nvPicPr>
          <p:cNvPr id="3" name="Picture 2">
            <a:extLst>
              <a:ext uri="{FF2B5EF4-FFF2-40B4-BE49-F238E27FC236}">
                <a16:creationId xmlns:a16="http://schemas.microsoft.com/office/drawing/2014/main" id="{B010A782-7E95-2F5E-4DBE-BF014ABA9B2D}"/>
              </a:ext>
            </a:extLst>
          </p:cNvPr>
          <p:cNvPicPr>
            <a:picLocks noChangeAspect="1"/>
          </p:cNvPicPr>
          <p:nvPr/>
        </p:nvPicPr>
        <p:blipFill>
          <a:blip r:embed="rId4"/>
          <a:stretch>
            <a:fillRect/>
          </a:stretch>
        </p:blipFill>
        <p:spPr>
          <a:xfrm>
            <a:off x="1294124" y="1363192"/>
            <a:ext cx="9364268" cy="5553937"/>
          </a:xfrm>
          <a:prstGeom prst="rect">
            <a:avLst/>
          </a:prstGeom>
        </p:spPr>
      </p:pic>
    </p:spTree>
    <p:extLst>
      <p:ext uri="{BB962C8B-B14F-4D97-AF65-F5344CB8AC3E}">
        <p14:creationId xmlns:p14="http://schemas.microsoft.com/office/powerpoint/2010/main" val="8690355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572076" y="315234"/>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92D05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44510"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01</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1978565" y="381311"/>
            <a:ext cx="9657707" cy="1786329"/>
            <a:chOff x="1501486" y="289199"/>
            <a:chExt cx="9657707" cy="1786329"/>
          </a:xfrm>
        </p:grpSpPr>
        <p:sp>
          <p:nvSpPr>
            <p:cNvPr id="7" name="TextBox 6">
              <a:extLst>
                <a:ext uri="{FF2B5EF4-FFF2-40B4-BE49-F238E27FC236}">
                  <a16:creationId xmlns:a16="http://schemas.microsoft.com/office/drawing/2014/main" id="{F8C5A84F-53CF-443C-A158-E3FEFFBE4B54}"/>
                </a:ext>
              </a:extLst>
            </p:cNvPr>
            <p:cNvSpPr txBox="1"/>
            <p:nvPr/>
          </p:nvSpPr>
          <p:spPr>
            <a:xfrm>
              <a:off x="1639589" y="505868"/>
              <a:ext cx="913074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Đặc điểm nổi bật về hình dạng của nhà rông ở Tây Nguyên là gì? Câu văn nào trong bài giúp em nhận ra điều đó?</a:t>
              </a: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1501486" y="289199"/>
              <a:ext cx="9657707" cy="1754325"/>
            </a:xfrm>
            <a:prstGeom prst="roundRect">
              <a:avLst>
                <a:gd name="adj" fmla="val 46192"/>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2" name="TextBox 11">
            <a:extLst>
              <a:ext uri="{FF2B5EF4-FFF2-40B4-BE49-F238E27FC236}">
                <a16:creationId xmlns:a16="http://schemas.microsoft.com/office/drawing/2014/main" id="{495D1F73-698B-4775-9300-9481DC114C38}"/>
              </a:ext>
            </a:extLst>
          </p:cNvPr>
          <p:cNvSpPr txBox="1"/>
          <p:nvPr/>
        </p:nvSpPr>
        <p:spPr>
          <a:xfrm>
            <a:off x="417626" y="2384309"/>
            <a:ext cx="6491174" cy="4031873"/>
          </a:xfrm>
          <a:prstGeom prst="rect">
            <a:avLst/>
          </a:prstGeom>
          <a:solidFill>
            <a:schemeClr val="bg1"/>
          </a:solidFill>
        </p:spPr>
        <p:txBody>
          <a:bodyPr wrap="square">
            <a:spAutoFit/>
          </a:bodyPr>
          <a:lstStyle/>
          <a:p>
            <a:pPr lvl="0" algn="just">
              <a:defRPr/>
            </a:pPr>
            <a:r>
              <a:rPr lang="en-US" altLang="vi-VN" sz="3200" b="1" dirty="0">
                <a:solidFill>
                  <a:srgbClr val="525414"/>
                </a:solidFill>
                <a:latin typeface="Constantia" panose="02030602050306030303" pitchFamily="18" charset="0"/>
                <a:cs typeface="Times New Roman" panose="02020603050405020304" pitchFamily="18" charset="0"/>
              </a:rPr>
              <a:t> </a:t>
            </a:r>
            <a:r>
              <a:rPr lang="vi-VN" altLang="vi-VN" sz="3200" b="1" dirty="0">
                <a:solidFill>
                  <a:srgbClr val="525414"/>
                </a:solidFill>
                <a:latin typeface="Constantia" panose="02030602050306030303" pitchFamily="18" charset="0"/>
                <a:cs typeface="Times New Roman" panose="02020603050405020304" pitchFamily="18" charset="0"/>
              </a:rPr>
              <a:t>Ngôi nhà rông có đôi mái dựng đứng, vươn cao lên trời như một cái lưỡi rìu lật ngược. Nước mưa đồ xuống chảy xuôi tuồn tuột. Buôn làng nào có mái nhà rông càng cao, nhà càng to, hẳn là nơi đó dân đông, làm ăn được mùa, cuộc sống no ấm. </a:t>
            </a:r>
          </a:p>
        </p:txBody>
      </p:sp>
      <p:pic>
        <p:nvPicPr>
          <p:cNvPr id="10" name="Picture 9">
            <a:extLst>
              <a:ext uri="{FF2B5EF4-FFF2-40B4-BE49-F238E27FC236}">
                <a16:creationId xmlns:a16="http://schemas.microsoft.com/office/drawing/2014/main" id="{8FA92BD5-4F8C-2C93-812C-9A92F8B315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75961" y="2570044"/>
            <a:ext cx="4946706" cy="3297804"/>
          </a:xfrm>
          <a:prstGeom prst="round2DiagRect">
            <a:avLst>
              <a:gd name="adj1" fmla="val 16667"/>
              <a:gd name="adj2" fmla="val 833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260205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2"/>
                                        </p:tgtEl>
                                        <p:attrNameLst>
                                          <p:attrName>ppt_y</p:attrName>
                                        </p:attrNameLst>
                                      </p:cBhvr>
                                      <p:tavLst>
                                        <p:tav tm="0">
                                          <p:val>
                                            <p:strVal val="#ppt_y"/>
                                          </p:val>
                                        </p:tav>
                                        <p:tav tm="100000">
                                          <p:val>
                                            <p:strVal val="#ppt_y"/>
                                          </p:val>
                                        </p:tav>
                                      </p:tavLst>
                                    </p:anim>
                                    <p:anim calcmode="lin" valueType="num">
                                      <p:cBhvr>
                                        <p:cTn id="48"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502304" y="331494"/>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3A31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99874"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02</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1827121" y="447081"/>
            <a:ext cx="9926217" cy="811231"/>
            <a:chOff x="1993747" y="478430"/>
            <a:chExt cx="9633989" cy="811231"/>
          </a:xfrm>
        </p:grpSpPr>
        <p:sp>
          <p:nvSpPr>
            <p:cNvPr id="7" name="TextBox 6">
              <a:extLst>
                <a:ext uri="{FF2B5EF4-FFF2-40B4-BE49-F238E27FC236}">
                  <a16:creationId xmlns:a16="http://schemas.microsoft.com/office/drawing/2014/main" id="{F8C5A84F-53CF-443C-A158-E3FEFFBE4B54}"/>
                </a:ext>
              </a:extLst>
            </p:cNvPr>
            <p:cNvSpPr txBox="1"/>
            <p:nvPr/>
          </p:nvSpPr>
          <p:spPr>
            <a:xfrm>
              <a:off x="1993747" y="529879"/>
              <a:ext cx="963398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Kiến trúc bên trong nhà rông có gì đặc biệt?</a:t>
              </a:r>
              <a:endParaRPr kumimoji="0" lang="vi-VN"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endParaRP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2046103" y="478430"/>
              <a:ext cx="9357770" cy="811231"/>
            </a:xfrm>
            <a:prstGeom prst="roundRect">
              <a:avLst>
                <a:gd name="adj" fmla="val 46192"/>
              </a:avLst>
            </a:prstGeom>
            <a:noFill/>
            <a:ln w="38100">
              <a:solidFill>
                <a:srgbClr val="C3A3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DD43C90C-752D-7B6A-983F-DC8CB4A16275}"/>
              </a:ext>
            </a:extLst>
          </p:cNvPr>
          <p:cNvSpPr txBox="1"/>
          <p:nvPr/>
        </p:nvSpPr>
        <p:spPr>
          <a:xfrm>
            <a:off x="669317" y="1788290"/>
            <a:ext cx="4792533" cy="4031873"/>
          </a:xfrm>
          <a:prstGeom prst="rect">
            <a:avLst/>
          </a:prstGeom>
          <a:noFill/>
        </p:spPr>
        <p:txBody>
          <a:bodyPr wrap="square">
            <a:spAutoFit/>
          </a:bodyPr>
          <a:lstStyle/>
          <a:p>
            <a:pPr lvl="0" algn="just">
              <a:defRPr/>
            </a:pPr>
            <a:r>
              <a:rPr lang="vi-VN" altLang="vi-VN" sz="3200" b="1" dirty="0">
                <a:solidFill>
                  <a:srgbClr val="525414"/>
                </a:solidFill>
                <a:latin typeface="Constantia" panose="02030602050306030303" pitchFamily="18" charset="0"/>
                <a:cs typeface="Times New Roman" panose="02020603050405020304" pitchFamily="18" charset="0"/>
              </a:rPr>
              <a:t>Kiến trúc bên trong nhà rông có điểm đặc biệt là: nhỏ trống rỗng, chẳng vướng víu một cây cột nào, có nhiều bếp lửa luôn đượm khói, có nơi dành để chiêng trống, nông cụ,.. </a:t>
            </a:r>
          </a:p>
        </p:txBody>
      </p:sp>
      <p:pic>
        <p:nvPicPr>
          <p:cNvPr id="9" name="Picture 8">
            <a:extLst>
              <a:ext uri="{FF2B5EF4-FFF2-40B4-BE49-F238E27FC236}">
                <a16:creationId xmlns:a16="http://schemas.microsoft.com/office/drawing/2014/main" id="{070E2B9E-0A39-15DE-61A9-4C55CE376622}"/>
              </a:ext>
            </a:extLst>
          </p:cNvPr>
          <p:cNvPicPr>
            <a:picLocks noChangeAspect="1"/>
          </p:cNvPicPr>
          <p:nvPr/>
        </p:nvPicPr>
        <p:blipFill>
          <a:blip r:embed="rId3"/>
          <a:stretch>
            <a:fillRect/>
          </a:stretch>
        </p:blipFill>
        <p:spPr>
          <a:xfrm>
            <a:off x="5774266" y="1508850"/>
            <a:ext cx="5748417" cy="4311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62768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
                                        </p:tgtEl>
                                        <p:attrNameLst>
                                          <p:attrName>ppt_y</p:attrName>
                                        </p:attrNameLst>
                                      </p:cBhvr>
                                      <p:tavLst>
                                        <p:tav tm="0">
                                          <p:val>
                                            <p:strVal val="#ppt_y"/>
                                          </p:val>
                                        </p:tav>
                                        <p:tav tm="100000">
                                          <p:val>
                                            <p:strVal val="#ppt_y"/>
                                          </p:val>
                                        </p:tav>
                                      </p:tavLst>
                                    </p:anim>
                                    <p:anim calcmode="lin" valueType="num">
                                      <p:cBhvr>
                                        <p:cTn id="2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832009" y="481896"/>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3A31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99874"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03</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2178625" y="447081"/>
            <a:ext cx="9217046" cy="1569660"/>
            <a:chOff x="2046103" y="478430"/>
            <a:chExt cx="9217046" cy="1569660"/>
          </a:xfrm>
        </p:grpSpPr>
        <p:sp>
          <p:nvSpPr>
            <p:cNvPr id="7" name="TextBox 6">
              <a:extLst>
                <a:ext uri="{FF2B5EF4-FFF2-40B4-BE49-F238E27FC236}">
                  <a16:creationId xmlns:a16="http://schemas.microsoft.com/office/drawing/2014/main" id="{F8C5A84F-53CF-443C-A158-E3FEFFBE4B54}"/>
                </a:ext>
              </a:extLst>
            </p:cNvPr>
            <p:cNvSpPr txBox="1"/>
            <p:nvPr/>
          </p:nvSpPr>
          <p:spPr>
            <a:xfrm>
              <a:off x="2256962" y="478430"/>
              <a:ext cx="900618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Đóng vai một người dân Tây Nguyên,</a:t>
              </a:r>
              <a:endParaRPr kumimoji="0" lang="en-US"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 giới thiệu những hoạt động chung thường diễn ra ở nhà rông.  </a:t>
              </a: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2046103" y="478430"/>
              <a:ext cx="9217046" cy="1569660"/>
            </a:xfrm>
            <a:prstGeom prst="roundRect">
              <a:avLst>
                <a:gd name="adj" fmla="val 46192"/>
              </a:avLst>
            </a:prstGeom>
            <a:noFill/>
            <a:ln w="38100">
              <a:solidFill>
                <a:srgbClr val="C3A3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8" name="Picture 7">
            <a:extLst>
              <a:ext uri="{FF2B5EF4-FFF2-40B4-BE49-F238E27FC236}">
                <a16:creationId xmlns:a16="http://schemas.microsoft.com/office/drawing/2014/main" id="{80A63B4C-4A4A-4404-8326-7FFDA85D37A2}"/>
              </a:ext>
            </a:extLst>
          </p:cNvPr>
          <p:cNvPicPr>
            <a:picLocks noChangeAspect="1"/>
          </p:cNvPicPr>
          <p:nvPr/>
        </p:nvPicPr>
        <p:blipFill rotWithShape="1">
          <a:blip r:embed="rId3">
            <a:extLst>
              <a:ext uri="{28A0092B-C50C-407E-A947-70E740481C1C}">
                <a14:useLocalDpi xmlns:a14="http://schemas.microsoft.com/office/drawing/2010/main" val="0"/>
              </a:ext>
            </a:extLst>
          </a:blip>
          <a:srcRect l="4" t="-184" r="-220" b="59846"/>
          <a:stretch/>
        </p:blipFill>
        <p:spPr>
          <a:xfrm>
            <a:off x="0" y="5003574"/>
            <a:ext cx="12218284" cy="1853468"/>
          </a:xfrm>
          <a:prstGeom prst="rect">
            <a:avLst/>
          </a:prstGeom>
        </p:spPr>
      </p:pic>
      <p:sp>
        <p:nvSpPr>
          <p:cNvPr id="17" name="TextBox 16">
            <a:extLst>
              <a:ext uri="{FF2B5EF4-FFF2-40B4-BE49-F238E27FC236}">
                <a16:creationId xmlns:a16="http://schemas.microsoft.com/office/drawing/2014/main" id="{734C808A-6C50-4A18-96E8-95A34DC0B759}"/>
              </a:ext>
            </a:extLst>
          </p:cNvPr>
          <p:cNvSpPr txBox="1"/>
          <p:nvPr/>
        </p:nvSpPr>
        <p:spPr>
          <a:xfrm>
            <a:off x="468009" y="2239408"/>
            <a:ext cx="6008991" cy="3970318"/>
          </a:xfrm>
          <a:prstGeom prst="rect">
            <a:avLst/>
          </a:prstGeom>
          <a:solidFill>
            <a:schemeClr val="bg1"/>
          </a:solidFill>
        </p:spPr>
        <p:txBody>
          <a:bodyPr wrap="square">
            <a:spAutoFit/>
          </a:bodyPr>
          <a:lstStyle/>
          <a:p>
            <a:pPr lvl="0" algn="ctr">
              <a:defRPr/>
            </a:pPr>
            <a:r>
              <a:rPr lang="vi-VN" sz="2800" b="1" dirty="0">
                <a:solidFill>
                  <a:srgbClr val="525414"/>
                </a:solidFill>
                <a:latin typeface="Constantia" panose="02030602050306030303" pitchFamily="18" charset="0"/>
              </a:rPr>
              <a:t>Nhà rông là nơi tổ chức mọi hoạt động sinh hoạt chung của dân làng chúng tôi. Đêm đêm, bên bếp lửa bập bùng, tôi ngồi nghe các cụ già kể lại biết bao kỉ niệm vui buồn ngôi nhà rông đã từng chứng kiến. Vì vậy, nhà rông đối với tuổi thơ của tôi thân thương như cái tổ chim êm ấm. </a:t>
            </a:r>
          </a:p>
        </p:txBody>
      </p:sp>
      <p:pic>
        <p:nvPicPr>
          <p:cNvPr id="3" name="Picture 2">
            <a:extLst>
              <a:ext uri="{FF2B5EF4-FFF2-40B4-BE49-F238E27FC236}">
                <a16:creationId xmlns:a16="http://schemas.microsoft.com/office/drawing/2014/main" id="{984F4ABE-04B0-F91A-C45C-B386DEFA38F6}"/>
              </a:ext>
            </a:extLst>
          </p:cNvPr>
          <p:cNvPicPr>
            <a:picLocks noChangeAspect="1"/>
          </p:cNvPicPr>
          <p:nvPr/>
        </p:nvPicPr>
        <p:blipFill>
          <a:blip r:embed="rId4"/>
          <a:stretch>
            <a:fillRect/>
          </a:stretch>
        </p:blipFill>
        <p:spPr>
          <a:xfrm>
            <a:off x="6482197" y="2534897"/>
            <a:ext cx="5241794" cy="3281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80023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7"/>
                                        </p:tgtEl>
                                        <p:attrNameLst>
                                          <p:attrName>ppt_y</p:attrName>
                                        </p:attrNameLst>
                                      </p:cBhvr>
                                      <p:tavLst>
                                        <p:tav tm="0">
                                          <p:val>
                                            <p:strVal val="#ppt_y"/>
                                          </p:val>
                                        </p:tav>
                                        <p:tav tm="100000">
                                          <p:val>
                                            <p:strVal val="#ppt_y"/>
                                          </p:val>
                                        </p:tav>
                                      </p:tavLst>
                                    </p:anim>
                                    <p:anim calcmode="lin" valueType="num">
                                      <p:cBhvr>
                                        <p:cTn id="18"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4CB98B04-60EA-48AC-9234-2AAB4C21120A}"/>
              </a:ext>
            </a:extLst>
          </p:cNvPr>
          <p:cNvPicPr>
            <a:picLocks noChangeAspect="1"/>
          </p:cNvPicPr>
          <p:nvPr/>
        </p:nvPicPr>
        <p:blipFill rotWithShape="1">
          <a:blip r:embed="rId3">
            <a:extLst>
              <a:ext uri="{28A0092B-C50C-407E-A947-70E740481C1C}">
                <a14:useLocalDpi xmlns:a14="http://schemas.microsoft.com/office/drawing/2010/main" val="0"/>
              </a:ext>
            </a:extLst>
          </a:blip>
          <a:srcRect l="17847" t="37094" r="12177" b="23629"/>
          <a:stretch/>
        </p:blipFill>
        <p:spPr>
          <a:xfrm>
            <a:off x="0" y="0"/>
            <a:ext cx="12218283" cy="6858000"/>
          </a:xfrm>
          <a:prstGeom prst="rect">
            <a:avLst/>
          </a:prstGeom>
        </p:spPr>
      </p:pic>
      <p:pic>
        <p:nvPicPr>
          <p:cNvPr id="3" name="Picture 2">
            <a:extLst>
              <a:ext uri="{FF2B5EF4-FFF2-40B4-BE49-F238E27FC236}">
                <a16:creationId xmlns:a16="http://schemas.microsoft.com/office/drawing/2014/main" id="{9DD11C76-244E-4A8E-897C-73E25D61344E}"/>
              </a:ext>
            </a:extLst>
          </p:cNvPr>
          <p:cNvPicPr>
            <a:picLocks noChangeAspect="1"/>
          </p:cNvPicPr>
          <p:nvPr/>
        </p:nvPicPr>
        <p:blipFill rotWithShape="1">
          <a:blip r:embed="rId4">
            <a:extLst>
              <a:ext uri="{28A0092B-C50C-407E-A947-70E740481C1C}">
                <a14:useLocalDpi xmlns:a14="http://schemas.microsoft.com/office/drawing/2010/main" val="0"/>
              </a:ext>
            </a:extLst>
          </a:blip>
          <a:srcRect l="4" t="-184" r="-220" b="59846"/>
          <a:stretch/>
        </p:blipFill>
        <p:spPr>
          <a:xfrm>
            <a:off x="-13142" y="5004532"/>
            <a:ext cx="12218284" cy="1853468"/>
          </a:xfrm>
          <a:prstGeom prst="rect">
            <a:avLst/>
          </a:prstGeom>
        </p:spPr>
      </p:pic>
      <p:sp>
        <p:nvSpPr>
          <p:cNvPr id="5" name="TextBox 4">
            <a:extLst>
              <a:ext uri="{FF2B5EF4-FFF2-40B4-BE49-F238E27FC236}">
                <a16:creationId xmlns:a16="http://schemas.microsoft.com/office/drawing/2014/main" id="{7235CAFC-9719-4579-B8CD-05F499637C83}"/>
              </a:ext>
            </a:extLst>
          </p:cNvPr>
          <p:cNvSpPr txBox="1"/>
          <p:nvPr/>
        </p:nvSpPr>
        <p:spPr>
          <a:xfrm>
            <a:off x="3225100" y="518046"/>
            <a:ext cx="56711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25414"/>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 CẦU CẦN ĐẠT</a:t>
            </a:r>
            <a:endParaRPr kumimoji="0" lang="vi-VN" sz="3200" b="1" i="0" u="none" strike="noStrike" kern="1200" cap="none" spc="0" normalizeH="0" baseline="0" noProof="0" dirty="0">
              <a:ln>
                <a:noFill/>
              </a:ln>
              <a:solidFill>
                <a:srgbClr val="525414"/>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TextBox 5">
            <a:extLst>
              <a:ext uri="{FF2B5EF4-FFF2-40B4-BE49-F238E27FC236}">
                <a16:creationId xmlns:a16="http://schemas.microsoft.com/office/drawing/2014/main" id="{1C13B2FD-92C1-4F93-AA69-8DAFA9962307}"/>
              </a:ext>
            </a:extLst>
          </p:cNvPr>
          <p:cNvSpPr txBox="1"/>
          <p:nvPr/>
        </p:nvSpPr>
        <p:spPr>
          <a:xfrm>
            <a:off x="1711146" y="1100742"/>
            <a:ext cx="9547404" cy="4524315"/>
          </a:xfrm>
          <a:prstGeom prst="rect">
            <a:avLst/>
          </a:prstGeom>
          <a:noFill/>
        </p:spPr>
        <p:txBody>
          <a:bodyPr wrap="square" rtlCol="0">
            <a:spAutoFit/>
          </a:bodyPr>
          <a:lstStyle/>
          <a:p>
            <a:pPr lvl="0" algn="just">
              <a:defRPr/>
            </a:pPr>
            <a:r>
              <a:rPr lang="vi-VN" sz="2400" b="1" dirty="0">
                <a:solidFill>
                  <a:srgbClr val="525414"/>
                </a:solidFill>
                <a:latin typeface="Constantia" panose="02030602050306030303" pitchFamily="18" charset="0"/>
                <a:ea typeface="Times New Roman" panose="02020603050405020304" pitchFamily="18" charset="0"/>
              </a:rPr>
              <a:t>- Đọc đúng các âm dễ lẫn do ảnh hưởng của phát âm địa phương, đọc đúng từ ngữ, câu, đoạn và toàn bộ bài Nhà rông. Bước đầu biết nhấn giọng các từ ngữ gợi tả,gợi cảm, biết nghỉ hơi ở chỗ có dấu câu.</a:t>
            </a:r>
          </a:p>
          <a:p>
            <a:pPr lvl="0" algn="just">
              <a:defRPr/>
            </a:pPr>
            <a:r>
              <a:rPr lang="vi-VN" sz="2400" b="1" dirty="0">
                <a:solidFill>
                  <a:srgbClr val="525414"/>
                </a:solidFill>
                <a:latin typeface="Constantia" panose="02030602050306030303" pitchFamily="18" charset="0"/>
                <a:ea typeface="Times New Roman" panose="02020603050405020304" pitchFamily="18" charset="0"/>
              </a:rPr>
              <a:t>- Nhận biết được vẻ đẹp độc đáo của Nhà rông ở Tây Nguyên. Hiểu biết về tình cảm của người dân Tây Nguyên với mái nhà rông thân thương.</a:t>
            </a:r>
          </a:p>
          <a:p>
            <a:pPr lvl="0" algn="just">
              <a:defRPr/>
            </a:pPr>
            <a:r>
              <a:rPr lang="vi-VN" sz="2400" b="1" dirty="0">
                <a:solidFill>
                  <a:srgbClr val="525414"/>
                </a:solidFill>
                <a:latin typeface="Constantia" panose="02030602050306030303" pitchFamily="18" charset="0"/>
                <a:ea typeface="Times New Roman" panose="02020603050405020304" pitchFamily="18" charset="0"/>
              </a:rPr>
              <a:t>- Chia sẻ những trải nghiệm, suy nghĩ, cảm nghĩ, cảm xúc có liên quan đến văn bản đọc. Giới thiệu về quê hương của mình với thái độ tự tin, biết kết hợp cử chỉ, điệu bộ thích hợp.</a:t>
            </a:r>
          </a:p>
          <a:p>
            <a:pPr lvl="0" algn="just">
              <a:defRPr/>
            </a:pPr>
            <a:r>
              <a:rPr lang="vi-VN" sz="2400" b="1" dirty="0">
                <a:solidFill>
                  <a:srgbClr val="525414"/>
                </a:solidFill>
                <a:latin typeface="Constantia" panose="02030602050306030303" pitchFamily="18" charset="0"/>
                <a:ea typeface="Times New Roman" panose="02020603050405020304" pitchFamily="18" charset="0"/>
              </a:rPr>
              <a:t>- Hiểu biết về quê hương, có tình cảm gắn bó, yêu quê hương.</a:t>
            </a:r>
          </a:p>
          <a:p>
            <a:pPr lvl="0" algn="just">
              <a:defRPr/>
            </a:pPr>
            <a:r>
              <a:rPr lang="vi-VN" sz="2400" b="1" dirty="0">
                <a:solidFill>
                  <a:srgbClr val="525414"/>
                </a:solidFill>
                <a:latin typeface="Constantia" panose="02030602050306030303" pitchFamily="18" charset="0"/>
                <a:ea typeface="Times New Roman" panose="02020603050405020304" pitchFamily="18" charset="0"/>
              </a:rPr>
              <a:t>- Phát triển năng lực ngôn ngữ.</a:t>
            </a:r>
          </a:p>
        </p:txBody>
      </p:sp>
    </p:spTree>
    <p:extLst>
      <p:ext uri="{BB962C8B-B14F-4D97-AF65-F5344CB8AC3E}">
        <p14:creationId xmlns:p14="http://schemas.microsoft.com/office/powerpoint/2010/main" val="38240183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567249" y="409730"/>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B8B"/>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99874"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04</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1752754" y="484434"/>
            <a:ext cx="9883124" cy="830996"/>
            <a:chOff x="1066688" y="478430"/>
            <a:chExt cx="9883124" cy="830996"/>
          </a:xfrm>
        </p:grpSpPr>
        <p:sp>
          <p:nvSpPr>
            <p:cNvPr id="7" name="TextBox 6">
              <a:extLst>
                <a:ext uri="{FF2B5EF4-FFF2-40B4-BE49-F238E27FC236}">
                  <a16:creationId xmlns:a16="http://schemas.microsoft.com/office/drawing/2014/main" id="{F8C5A84F-53CF-443C-A158-E3FEFFBE4B54}"/>
                </a:ext>
              </a:extLst>
            </p:cNvPr>
            <p:cNvSpPr txBox="1"/>
            <p:nvPr/>
          </p:nvSpPr>
          <p:spPr>
            <a:xfrm>
              <a:off x="1142720" y="632539"/>
              <a:ext cx="980709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Vì sao người dân Tây Nguyên yêu thích nhà rông?</a:t>
              </a:r>
              <a:endParaRPr kumimoji="0" lang="vi-VN" sz="28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endParaRP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1066688" y="478430"/>
              <a:ext cx="9883123" cy="830996"/>
            </a:xfrm>
            <a:prstGeom prst="roundRect">
              <a:avLst>
                <a:gd name="adj" fmla="val 46192"/>
              </a:avLst>
            </a:prstGeom>
            <a:noFill/>
            <a:ln w="38100">
              <a:solidFill>
                <a:srgbClr val="FF8B8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3" name="Text Box 6">
            <a:extLst>
              <a:ext uri="{FF2B5EF4-FFF2-40B4-BE49-F238E27FC236}">
                <a16:creationId xmlns:a16="http://schemas.microsoft.com/office/drawing/2014/main" id="{54F4DD86-89AA-4C91-95B8-6F226223294D}"/>
              </a:ext>
            </a:extLst>
          </p:cNvPr>
          <p:cNvSpPr txBox="1">
            <a:spLocks noChangeArrowheads="1"/>
          </p:cNvSpPr>
          <p:nvPr/>
        </p:nvSpPr>
        <p:spPr bwMode="auto">
          <a:xfrm>
            <a:off x="1459121" y="1803195"/>
            <a:ext cx="963980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en-US" altLang="vi-VN" sz="3600" b="1" dirty="0">
                <a:solidFill>
                  <a:srgbClr val="515312"/>
                </a:solidFill>
                <a:latin typeface="Constantia" panose="02030602050306030303" pitchFamily="18" charset="0"/>
                <a:cs typeface="Times New Roman" panose="02020603050405020304" pitchFamily="18" charset="0"/>
              </a:rPr>
              <a:t>   </a:t>
            </a:r>
            <a:r>
              <a:rPr lang="vi-VN" altLang="vi-VN" sz="3600" b="1" dirty="0">
                <a:solidFill>
                  <a:srgbClr val="515312"/>
                </a:solidFill>
                <a:latin typeface="Constantia" panose="02030602050306030303" pitchFamily="18" charset="0"/>
                <a:cs typeface="Times New Roman" panose="02020603050405020304" pitchFamily="18" charset="0"/>
              </a:rPr>
              <a:t>Người Tây Nguyên yêu thích nhà rông vì đây là ngôi nhà chung có sự góp sức xây dựng của tất cả mọi người, ở đây chứa nhiều kỉ niệm của mọi người. </a:t>
            </a:r>
          </a:p>
        </p:txBody>
      </p:sp>
    </p:spTree>
    <p:extLst>
      <p:ext uri="{BB962C8B-B14F-4D97-AF65-F5344CB8AC3E}">
        <p14:creationId xmlns:p14="http://schemas.microsoft.com/office/powerpoint/2010/main" val="36708263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31">
            <a:extLst>
              <a:ext uri="{FF2B5EF4-FFF2-40B4-BE49-F238E27FC236}">
                <a16:creationId xmlns:a16="http://schemas.microsoft.com/office/drawing/2014/main" id="{6B047B9D-E714-4524-8851-13BA589B6A56}"/>
              </a:ext>
            </a:extLst>
          </p:cNvPr>
          <p:cNvGrpSpPr/>
          <p:nvPr/>
        </p:nvGrpSpPr>
        <p:grpSpPr>
          <a:xfrm>
            <a:off x="784340" y="484434"/>
            <a:ext cx="1224311" cy="1042403"/>
            <a:chOff x="7726114" y="1425050"/>
            <a:chExt cx="379280" cy="366452"/>
          </a:xfrm>
        </p:grpSpPr>
        <p:sp>
          <p:nvSpPr>
            <p:cNvPr id="25" name="五角星 2">
              <a:extLst>
                <a:ext uri="{FF2B5EF4-FFF2-40B4-BE49-F238E27FC236}">
                  <a16:creationId xmlns:a16="http://schemas.microsoft.com/office/drawing/2014/main" id="{AE58CAA4-A88D-4605-8334-4CBFB1A8196D}"/>
                </a:ext>
              </a:extLst>
            </p:cNvPr>
            <p:cNvSpPr/>
            <p:nvPr/>
          </p:nvSpPr>
          <p:spPr>
            <a:xfrm rot="20227648" flipH="1">
              <a:off x="7726114" y="1425050"/>
              <a:ext cx="379280" cy="3664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B8B"/>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26" name="文本框 33">
              <a:extLst>
                <a:ext uri="{FF2B5EF4-FFF2-40B4-BE49-F238E27FC236}">
                  <a16:creationId xmlns:a16="http://schemas.microsoft.com/office/drawing/2014/main" id="{5678D324-E1B5-4C78-AD1B-F97C2D28776B}"/>
                </a:ext>
              </a:extLst>
            </p:cNvPr>
            <p:cNvSpPr txBox="1"/>
            <p:nvPr/>
          </p:nvSpPr>
          <p:spPr>
            <a:xfrm>
              <a:off x="7793499" y="1451312"/>
              <a:ext cx="299874" cy="29213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rPr>
                <a:t>05</a:t>
              </a:r>
              <a:endParaRPr kumimoji="0" lang="zh-CN" altLang="en-US" sz="4800" b="1" i="0" u="none" strike="noStrike" kern="1200" cap="none" spc="0" normalizeH="0" baseline="0" noProof="0" dirty="0">
                <a:ln w="25400">
                  <a:noFill/>
                </a:ln>
                <a:solidFill>
                  <a:prstClr val="black"/>
                </a:solidFill>
                <a:effectLst/>
                <a:uLnTx/>
                <a:uFillTx/>
                <a:latin typeface="Constantia" panose="02030602050306030303" pitchFamily="18" charset="0"/>
                <a:ea typeface="思源黑体 CN Regular" panose="020B0500000000000000" pitchFamily="34" charset="-122"/>
                <a:cs typeface="+mn-cs"/>
              </a:endParaRPr>
            </a:p>
          </p:txBody>
        </p:sp>
      </p:grpSp>
      <p:grpSp>
        <p:nvGrpSpPr>
          <p:cNvPr id="5" name="Group 4">
            <a:extLst>
              <a:ext uri="{FF2B5EF4-FFF2-40B4-BE49-F238E27FC236}">
                <a16:creationId xmlns:a16="http://schemas.microsoft.com/office/drawing/2014/main" id="{26A07C46-59A4-42B2-A753-6571B44370AC}"/>
              </a:ext>
            </a:extLst>
          </p:cNvPr>
          <p:cNvGrpSpPr/>
          <p:nvPr/>
        </p:nvGrpSpPr>
        <p:grpSpPr>
          <a:xfrm>
            <a:off x="2187844" y="484434"/>
            <a:ext cx="9182603" cy="1241706"/>
            <a:chOff x="928662" y="478430"/>
            <a:chExt cx="9182603" cy="1241706"/>
          </a:xfrm>
        </p:grpSpPr>
        <p:sp>
          <p:nvSpPr>
            <p:cNvPr id="7" name="TextBox 6">
              <a:extLst>
                <a:ext uri="{FF2B5EF4-FFF2-40B4-BE49-F238E27FC236}">
                  <a16:creationId xmlns:a16="http://schemas.microsoft.com/office/drawing/2014/main" id="{F8C5A84F-53CF-443C-A158-E3FEFFBE4B54}"/>
                </a:ext>
              </a:extLst>
            </p:cNvPr>
            <p:cNvSpPr txBox="1"/>
            <p:nvPr/>
          </p:nvSpPr>
          <p:spPr>
            <a:xfrm>
              <a:off x="928662" y="519807"/>
              <a:ext cx="918260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Sắp xếp các ý dưới đây theo trình tự các đoạn trong bài.</a:t>
              </a:r>
            </a:p>
          </p:txBody>
        </p:sp>
        <p:sp>
          <p:nvSpPr>
            <p:cNvPr id="4" name="Rectangle: Rounded Corners 3">
              <a:extLst>
                <a:ext uri="{FF2B5EF4-FFF2-40B4-BE49-F238E27FC236}">
                  <a16:creationId xmlns:a16="http://schemas.microsoft.com/office/drawing/2014/main" id="{939A9ADA-CA57-47A3-8B16-531E4A4F090A}"/>
                </a:ext>
              </a:extLst>
            </p:cNvPr>
            <p:cNvSpPr/>
            <p:nvPr/>
          </p:nvSpPr>
          <p:spPr>
            <a:xfrm>
              <a:off x="1066688" y="478430"/>
              <a:ext cx="8980125" cy="1164652"/>
            </a:xfrm>
            <a:prstGeom prst="roundRect">
              <a:avLst>
                <a:gd name="adj" fmla="val 46192"/>
              </a:avLst>
            </a:prstGeom>
            <a:noFill/>
            <a:ln w="38100">
              <a:solidFill>
                <a:srgbClr val="FF8B8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3" name="Text Box 6">
            <a:extLst>
              <a:ext uri="{FF2B5EF4-FFF2-40B4-BE49-F238E27FC236}">
                <a16:creationId xmlns:a16="http://schemas.microsoft.com/office/drawing/2014/main" id="{54F4DD86-89AA-4C91-95B8-6F226223294D}"/>
              </a:ext>
            </a:extLst>
          </p:cNvPr>
          <p:cNvSpPr txBox="1">
            <a:spLocks noChangeArrowheads="1"/>
          </p:cNvSpPr>
          <p:nvPr/>
        </p:nvSpPr>
        <p:spPr bwMode="auto">
          <a:xfrm>
            <a:off x="1459121" y="1803195"/>
            <a:ext cx="96398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en-US" altLang="vi-VN" sz="3600" b="1" dirty="0">
                <a:solidFill>
                  <a:srgbClr val="515312"/>
                </a:solidFill>
                <a:latin typeface="Constantia" panose="02030602050306030303" pitchFamily="18" charset="0"/>
                <a:cs typeface="Times New Roman" panose="02020603050405020304" pitchFamily="18" charset="0"/>
              </a:rPr>
              <a:t>a. </a:t>
            </a:r>
            <a:r>
              <a:rPr lang="en-US" altLang="vi-VN" sz="3600" b="1" dirty="0" err="1">
                <a:solidFill>
                  <a:srgbClr val="515312"/>
                </a:solidFill>
                <a:latin typeface="Constantia" panose="02030602050306030303" pitchFamily="18" charset="0"/>
                <a:cs typeface="Times New Roman" panose="02020603050405020304" pitchFamily="18" charset="0"/>
              </a:rPr>
              <a:t>Tình</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cảm</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của</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người</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Tây</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Nguyên</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đối</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với</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nhà</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rông</a:t>
            </a:r>
            <a:r>
              <a:rPr lang="en-US" altLang="vi-VN" sz="3600" b="1" dirty="0">
                <a:solidFill>
                  <a:srgbClr val="515312"/>
                </a:solidFill>
                <a:latin typeface="Constantia" panose="02030602050306030303" pitchFamily="18" charset="0"/>
                <a:cs typeface="Times New Roman" panose="02020603050405020304" pitchFamily="18" charset="0"/>
              </a:rPr>
              <a:t>.</a:t>
            </a:r>
            <a:endParaRPr lang="vi-VN" altLang="vi-VN" sz="3600" b="1" dirty="0">
              <a:solidFill>
                <a:srgbClr val="515312"/>
              </a:solidFill>
              <a:latin typeface="Constantia" panose="02030602050306030303" pitchFamily="18" charset="0"/>
              <a:cs typeface="Times New Roman" panose="02020603050405020304" pitchFamily="18" charset="0"/>
            </a:endParaRPr>
          </a:p>
        </p:txBody>
      </p:sp>
      <p:sp>
        <p:nvSpPr>
          <p:cNvPr id="2" name="Text Box 6">
            <a:extLst>
              <a:ext uri="{FF2B5EF4-FFF2-40B4-BE49-F238E27FC236}">
                <a16:creationId xmlns:a16="http://schemas.microsoft.com/office/drawing/2014/main" id="{2E084485-8686-9298-4D5C-8A9B9B14BAA3}"/>
              </a:ext>
            </a:extLst>
          </p:cNvPr>
          <p:cNvSpPr txBox="1">
            <a:spLocks noChangeArrowheads="1"/>
          </p:cNvSpPr>
          <p:nvPr/>
        </p:nvSpPr>
        <p:spPr bwMode="auto">
          <a:xfrm>
            <a:off x="1396495" y="3254312"/>
            <a:ext cx="96398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en-US" altLang="vi-VN" sz="3600" b="1" dirty="0">
                <a:solidFill>
                  <a:srgbClr val="515312"/>
                </a:solidFill>
                <a:latin typeface="Constantia" panose="02030602050306030303" pitchFamily="18" charset="0"/>
                <a:cs typeface="Times New Roman" panose="02020603050405020304" pitchFamily="18" charset="0"/>
              </a:rPr>
              <a:t>b. </a:t>
            </a:r>
            <a:r>
              <a:rPr lang="en-US" altLang="vi-VN" sz="3600" b="1" dirty="0" err="1">
                <a:solidFill>
                  <a:srgbClr val="515312"/>
                </a:solidFill>
                <a:latin typeface="Constantia" panose="02030602050306030303" pitchFamily="18" charset="0"/>
                <a:cs typeface="Times New Roman" panose="02020603050405020304" pitchFamily="18" charset="0"/>
              </a:rPr>
              <a:t>Hình</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dạng</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bên</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ngoài</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nhà</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rông</a:t>
            </a:r>
            <a:r>
              <a:rPr lang="en-US" altLang="vi-VN" sz="3600" b="1" dirty="0">
                <a:solidFill>
                  <a:srgbClr val="515312"/>
                </a:solidFill>
                <a:latin typeface="Constantia" panose="02030602050306030303" pitchFamily="18" charset="0"/>
                <a:cs typeface="Times New Roman" panose="02020603050405020304" pitchFamily="18" charset="0"/>
              </a:rPr>
              <a:t>.</a:t>
            </a:r>
            <a:endParaRPr lang="vi-VN" altLang="vi-VN" sz="3600" b="1" dirty="0">
              <a:solidFill>
                <a:srgbClr val="515312"/>
              </a:solidFill>
              <a:latin typeface="Constantia" panose="02030602050306030303" pitchFamily="18" charset="0"/>
              <a:cs typeface="Times New Roman" panose="02020603050405020304" pitchFamily="18" charset="0"/>
            </a:endParaRPr>
          </a:p>
        </p:txBody>
      </p:sp>
      <p:sp>
        <p:nvSpPr>
          <p:cNvPr id="3" name="Text Box 6">
            <a:extLst>
              <a:ext uri="{FF2B5EF4-FFF2-40B4-BE49-F238E27FC236}">
                <a16:creationId xmlns:a16="http://schemas.microsoft.com/office/drawing/2014/main" id="{530BE230-2F58-457E-D43A-4102DA335EF8}"/>
              </a:ext>
            </a:extLst>
          </p:cNvPr>
          <p:cNvSpPr txBox="1">
            <a:spLocks noChangeArrowheads="1"/>
          </p:cNvSpPr>
          <p:nvPr/>
        </p:nvSpPr>
        <p:spPr bwMode="auto">
          <a:xfrm>
            <a:off x="1396495" y="4162170"/>
            <a:ext cx="96398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en-US" altLang="vi-VN" sz="3600" b="1" dirty="0">
                <a:solidFill>
                  <a:srgbClr val="515312"/>
                </a:solidFill>
                <a:latin typeface="Constantia" panose="02030602050306030303" pitchFamily="18" charset="0"/>
                <a:cs typeface="Times New Roman" panose="02020603050405020304" pitchFamily="18" charset="0"/>
              </a:rPr>
              <a:t>c. </a:t>
            </a:r>
            <a:r>
              <a:rPr lang="en-US" altLang="vi-VN" sz="3600" b="1" dirty="0" err="1">
                <a:solidFill>
                  <a:srgbClr val="515312"/>
                </a:solidFill>
                <a:latin typeface="Constantia" panose="02030602050306030303" pitchFamily="18" charset="0"/>
                <a:cs typeface="Times New Roman" panose="02020603050405020304" pitchFamily="18" charset="0"/>
              </a:rPr>
              <a:t>Kiến</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trúc</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bên</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trong</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và</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những</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sinh</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hoạt</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cộng</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đồng</a:t>
            </a:r>
            <a:r>
              <a:rPr lang="en-US" altLang="vi-VN" sz="3600" b="1" dirty="0">
                <a:solidFill>
                  <a:srgbClr val="515312"/>
                </a:solidFill>
                <a:latin typeface="Constantia" panose="02030602050306030303" pitchFamily="18" charset="0"/>
                <a:cs typeface="Times New Roman" panose="02020603050405020304" pitchFamily="18" charset="0"/>
              </a:rPr>
              <a:t> ở </a:t>
            </a:r>
            <a:r>
              <a:rPr lang="en-US" altLang="vi-VN" sz="3600" b="1" dirty="0" err="1">
                <a:solidFill>
                  <a:srgbClr val="515312"/>
                </a:solidFill>
                <a:latin typeface="Constantia" panose="02030602050306030303" pitchFamily="18" charset="0"/>
                <a:cs typeface="Times New Roman" panose="02020603050405020304" pitchFamily="18" charset="0"/>
              </a:rPr>
              <a:t>nhà</a:t>
            </a:r>
            <a:r>
              <a:rPr lang="en-US" altLang="vi-VN" sz="3600" b="1" dirty="0">
                <a:solidFill>
                  <a:srgbClr val="515312"/>
                </a:solidFill>
                <a:latin typeface="Constantia" panose="02030602050306030303" pitchFamily="18" charset="0"/>
                <a:cs typeface="Times New Roman" panose="02020603050405020304" pitchFamily="18" charset="0"/>
              </a:rPr>
              <a:t> </a:t>
            </a:r>
            <a:r>
              <a:rPr lang="en-US" altLang="vi-VN" sz="3600" b="1" dirty="0" err="1">
                <a:solidFill>
                  <a:srgbClr val="515312"/>
                </a:solidFill>
                <a:latin typeface="Constantia" panose="02030602050306030303" pitchFamily="18" charset="0"/>
                <a:cs typeface="Times New Roman" panose="02020603050405020304" pitchFamily="18" charset="0"/>
              </a:rPr>
              <a:t>rông</a:t>
            </a:r>
            <a:r>
              <a:rPr lang="en-US" altLang="vi-VN" sz="3600" b="1" dirty="0">
                <a:solidFill>
                  <a:srgbClr val="515312"/>
                </a:solidFill>
                <a:latin typeface="Constantia" panose="02030602050306030303" pitchFamily="18" charset="0"/>
                <a:cs typeface="Times New Roman" panose="02020603050405020304" pitchFamily="18" charset="0"/>
              </a:rPr>
              <a:t>.</a:t>
            </a:r>
            <a:endParaRPr lang="vi-VN" altLang="vi-VN" sz="3600" b="1" dirty="0">
              <a:solidFill>
                <a:srgbClr val="515312"/>
              </a:solidFill>
              <a:latin typeface="Constantia" panose="02030602050306030303" pitchFamily="18" charset="0"/>
              <a:cs typeface="Times New Roman" panose="02020603050405020304" pitchFamily="18" charset="0"/>
            </a:endParaRPr>
          </a:p>
        </p:txBody>
      </p:sp>
    </p:spTree>
    <p:extLst>
      <p:ext uri="{BB962C8B-B14F-4D97-AF65-F5344CB8AC3E}">
        <p14:creationId xmlns:p14="http://schemas.microsoft.com/office/powerpoint/2010/main" val="11782799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1000" fill="hold"/>
                                        <p:tgtEl>
                                          <p:spTgt spid="2"/>
                                        </p:tgtEl>
                                        <p:attrNameLst>
                                          <p:attrName>ppt_w</p:attrName>
                                        </p:attrNameLst>
                                      </p:cBhvr>
                                      <p:tavLst>
                                        <p:tav tm="0">
                                          <p:val>
                                            <p:fltVal val="0"/>
                                          </p:val>
                                        </p:tav>
                                        <p:tav tm="100000">
                                          <p:val>
                                            <p:strVal val="#ppt_w"/>
                                          </p:val>
                                        </p:tav>
                                      </p:tavLst>
                                    </p:anim>
                                    <p:anim calcmode="lin" valueType="num">
                                      <p:cBhvr>
                                        <p:cTn id="27" dur="1000" fill="hold"/>
                                        <p:tgtEl>
                                          <p:spTgt spid="2"/>
                                        </p:tgtEl>
                                        <p:attrNameLst>
                                          <p:attrName>ppt_h</p:attrName>
                                        </p:attrNameLst>
                                      </p:cBhvr>
                                      <p:tavLst>
                                        <p:tav tm="0">
                                          <p:val>
                                            <p:fltVal val="0"/>
                                          </p:val>
                                        </p:tav>
                                        <p:tav tm="100000">
                                          <p:val>
                                            <p:strVal val="#ppt_h"/>
                                          </p:val>
                                        </p:tav>
                                      </p:tavLst>
                                    </p:anim>
                                    <p:anim calcmode="lin" valueType="num">
                                      <p:cBhvr>
                                        <p:cTn id="28" dur="1000" fill="hold"/>
                                        <p:tgtEl>
                                          <p:spTgt spid="2"/>
                                        </p:tgtEl>
                                        <p:attrNameLst>
                                          <p:attrName>style.rotation</p:attrName>
                                        </p:attrNameLst>
                                      </p:cBhvr>
                                      <p:tavLst>
                                        <p:tav tm="0">
                                          <p:val>
                                            <p:fltVal val="90"/>
                                          </p:val>
                                        </p:tav>
                                        <p:tav tm="100000">
                                          <p:val>
                                            <p:fltVal val="0"/>
                                          </p:val>
                                        </p:tav>
                                      </p:tavLst>
                                    </p:anim>
                                    <p:animEffect transition="in" filter="fade">
                                      <p:cBhvr>
                                        <p:cTn id="29" dur="10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1000" fill="hold"/>
                                        <p:tgtEl>
                                          <p:spTgt spid="3"/>
                                        </p:tgtEl>
                                        <p:attrNameLst>
                                          <p:attrName>ppt_w</p:attrName>
                                        </p:attrNameLst>
                                      </p:cBhvr>
                                      <p:tavLst>
                                        <p:tav tm="0">
                                          <p:val>
                                            <p:fltVal val="0"/>
                                          </p:val>
                                        </p:tav>
                                        <p:tav tm="100000">
                                          <p:val>
                                            <p:strVal val="#ppt_w"/>
                                          </p:val>
                                        </p:tav>
                                      </p:tavLst>
                                    </p:anim>
                                    <p:anim calcmode="lin" valueType="num">
                                      <p:cBhvr>
                                        <p:cTn id="35" dur="1000" fill="hold"/>
                                        <p:tgtEl>
                                          <p:spTgt spid="3"/>
                                        </p:tgtEl>
                                        <p:attrNameLst>
                                          <p:attrName>ppt_h</p:attrName>
                                        </p:attrNameLst>
                                      </p:cBhvr>
                                      <p:tavLst>
                                        <p:tav tm="0">
                                          <p:val>
                                            <p:fltVal val="0"/>
                                          </p:val>
                                        </p:tav>
                                        <p:tav tm="100000">
                                          <p:val>
                                            <p:strVal val="#ppt_h"/>
                                          </p:val>
                                        </p:tav>
                                      </p:tavLst>
                                    </p:anim>
                                    <p:anim calcmode="lin" valueType="num">
                                      <p:cBhvr>
                                        <p:cTn id="36" dur="1000" fill="hold"/>
                                        <p:tgtEl>
                                          <p:spTgt spid="3"/>
                                        </p:tgtEl>
                                        <p:attrNameLst>
                                          <p:attrName>style.rotation</p:attrName>
                                        </p:attrNameLst>
                                      </p:cBhvr>
                                      <p:tavLst>
                                        <p:tav tm="0">
                                          <p:val>
                                            <p:fltVal val="90"/>
                                          </p:val>
                                        </p:tav>
                                        <p:tav tm="100000">
                                          <p:val>
                                            <p:fltVal val="0"/>
                                          </p:val>
                                        </p:tav>
                                      </p:tavLst>
                                    </p:anim>
                                    <p:animEffect transition="in" filter="fade">
                                      <p:cBhvr>
                                        <p:cTn id="3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F5437757-5D54-4870-A393-C6E89A1313C8}"/>
              </a:ext>
            </a:extLst>
          </p:cNvPr>
          <p:cNvSpPr txBox="1">
            <a:spLocks noChangeArrowheads="1"/>
          </p:cNvSpPr>
          <p:nvPr/>
        </p:nvSpPr>
        <p:spPr bwMode="auto">
          <a:xfrm>
            <a:off x="774308" y="1832877"/>
            <a:ext cx="512199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lvl="0" algn="just" eaLnBrk="0" fontAlgn="base" hangingPunct="0">
              <a:spcBef>
                <a:spcPct val="0"/>
              </a:spcBef>
              <a:spcAft>
                <a:spcPct val="0"/>
              </a:spcAft>
              <a:defRPr/>
            </a:pPr>
            <a:r>
              <a:rPr lang="vi-VN" sz="3200" b="1" dirty="0">
                <a:solidFill>
                  <a:prstClr val="black"/>
                </a:solidFill>
                <a:latin typeface="Constantia" panose="02030602050306030303" pitchFamily="18" charset="0"/>
                <a:ea typeface="Times New Roman" panose="02020603050405020304" pitchFamily="18" charset="0"/>
              </a:rPr>
              <a:t>Bài đọc thể hiện vẻ đẹp độc đáo của nhà rông ở Tây Nguyên. Tình cảm của người dân Tây Nguyên với mái nhà rông thân thương. </a:t>
            </a:r>
          </a:p>
        </p:txBody>
      </p:sp>
      <p:grpSp>
        <p:nvGrpSpPr>
          <p:cNvPr id="3" name="Group 2">
            <a:extLst>
              <a:ext uri="{FF2B5EF4-FFF2-40B4-BE49-F238E27FC236}">
                <a16:creationId xmlns:a16="http://schemas.microsoft.com/office/drawing/2014/main" id="{77B02AEB-E6DC-4413-984C-3DADA2BCF41D}"/>
              </a:ext>
            </a:extLst>
          </p:cNvPr>
          <p:cNvGrpSpPr/>
          <p:nvPr/>
        </p:nvGrpSpPr>
        <p:grpSpPr>
          <a:xfrm>
            <a:off x="1351864" y="770991"/>
            <a:ext cx="3966883" cy="980133"/>
            <a:chOff x="2272552" y="1339302"/>
            <a:chExt cx="3966883" cy="980133"/>
          </a:xfrm>
        </p:grpSpPr>
        <p:sp>
          <p:nvSpPr>
            <p:cNvPr id="8" name="Rectangle: Rounded Corners 7">
              <a:extLst>
                <a:ext uri="{FF2B5EF4-FFF2-40B4-BE49-F238E27FC236}">
                  <a16:creationId xmlns:a16="http://schemas.microsoft.com/office/drawing/2014/main" id="{FDDDE9C4-22C6-43A3-914C-64FAD304FD31}"/>
                </a:ext>
              </a:extLst>
            </p:cNvPr>
            <p:cNvSpPr/>
            <p:nvPr/>
          </p:nvSpPr>
          <p:spPr>
            <a:xfrm>
              <a:off x="2272552" y="1339302"/>
              <a:ext cx="3966883" cy="830997"/>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716844A6-B8FD-49FD-B6E8-C97D9697FC6F}"/>
                </a:ext>
              </a:extLst>
            </p:cNvPr>
            <p:cNvSpPr txBox="1"/>
            <p:nvPr/>
          </p:nvSpPr>
          <p:spPr>
            <a:xfrm>
              <a:off x="2419250" y="1488438"/>
              <a:ext cx="36898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525414"/>
                  </a:solidFill>
                  <a:effectLst/>
                  <a:uLnTx/>
                  <a:uFillTx/>
                  <a:latin typeface="UVN Saigon" panose="00000400000000000000" pitchFamily="2" charset="0"/>
                  <a:ea typeface="+mn-ea"/>
                  <a:cs typeface="+mn-cs"/>
                </a:rPr>
                <a:t>NỘI DUNG</a:t>
              </a:r>
              <a:endParaRPr kumimoji="0" lang="vi-VN" sz="4800" b="1" i="0" u="none" strike="noStrike" kern="1200" cap="none" spc="0" normalizeH="0" baseline="0" noProof="0" dirty="0">
                <a:ln>
                  <a:noFill/>
                </a:ln>
                <a:solidFill>
                  <a:srgbClr val="525414"/>
                </a:solidFill>
                <a:effectLst/>
                <a:uLnTx/>
                <a:uFillTx/>
                <a:latin typeface="UVF Slim Tony" panose="02000000000000000000" pitchFamily="2" charset="0"/>
                <a:ea typeface="+mn-ea"/>
                <a:cs typeface="+mn-cs"/>
              </a:endParaRPr>
            </a:p>
          </p:txBody>
        </p:sp>
      </p:grpSp>
      <p:pic>
        <p:nvPicPr>
          <p:cNvPr id="5" name="Picture 4">
            <a:extLst>
              <a:ext uri="{FF2B5EF4-FFF2-40B4-BE49-F238E27FC236}">
                <a16:creationId xmlns:a16="http://schemas.microsoft.com/office/drawing/2014/main" id="{BB54AA0F-9AC6-473B-B12F-55377B60B201}"/>
              </a:ext>
            </a:extLst>
          </p:cNvPr>
          <p:cNvPicPr>
            <a:picLocks noChangeAspect="1"/>
          </p:cNvPicPr>
          <p:nvPr/>
        </p:nvPicPr>
        <p:blipFill rotWithShape="1">
          <a:blip r:embed="rId3">
            <a:extLst>
              <a:ext uri="{28A0092B-C50C-407E-A947-70E740481C1C}">
                <a14:useLocalDpi xmlns:a14="http://schemas.microsoft.com/office/drawing/2010/main" val="0"/>
              </a:ext>
            </a:extLst>
          </a:blip>
          <a:srcRect l="4" t="-184" r="-220" b="59846"/>
          <a:stretch/>
        </p:blipFill>
        <p:spPr>
          <a:xfrm>
            <a:off x="0" y="5043370"/>
            <a:ext cx="12218284" cy="1853468"/>
          </a:xfrm>
          <a:prstGeom prst="rect">
            <a:avLst/>
          </a:prstGeom>
        </p:spPr>
      </p:pic>
      <p:pic>
        <p:nvPicPr>
          <p:cNvPr id="4" name="Picture 3">
            <a:extLst>
              <a:ext uri="{FF2B5EF4-FFF2-40B4-BE49-F238E27FC236}">
                <a16:creationId xmlns:a16="http://schemas.microsoft.com/office/drawing/2014/main" id="{E23B89E5-A55E-9677-0250-F7F1090E5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002" y="1215002"/>
            <a:ext cx="5873110" cy="3915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170560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80">
                                          <p:stCondLst>
                                            <p:cond delay="0"/>
                                          </p:stCondLst>
                                        </p:cTn>
                                        <p:tgtEl>
                                          <p:spTgt spid="6"/>
                                        </p:tgtEl>
                                      </p:cBhvr>
                                    </p:animEffect>
                                    <p:anim calcmode="lin" valueType="num">
                                      <p:cBhvr>
                                        <p:cTn id="1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2" dur="26">
                                          <p:stCondLst>
                                            <p:cond delay="650"/>
                                          </p:stCondLst>
                                        </p:cTn>
                                        <p:tgtEl>
                                          <p:spTgt spid="6"/>
                                        </p:tgtEl>
                                      </p:cBhvr>
                                      <p:to x="100000" y="60000"/>
                                    </p:animScale>
                                    <p:animScale>
                                      <p:cBhvr>
                                        <p:cTn id="23" dur="166" decel="50000">
                                          <p:stCondLst>
                                            <p:cond delay="67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DB36D4-C64D-4DB5-A0FA-497F79F3C831}"/>
              </a:ext>
            </a:extLst>
          </p:cNvPr>
          <p:cNvPicPr>
            <a:picLocks noChangeAspect="1"/>
          </p:cNvPicPr>
          <p:nvPr/>
        </p:nvPicPr>
        <p:blipFill>
          <a:blip r:embed="rId3"/>
          <a:stretch>
            <a:fillRect/>
          </a:stretch>
        </p:blipFill>
        <p:spPr>
          <a:xfrm>
            <a:off x="-10952" y="-99456"/>
            <a:ext cx="12621220" cy="6957456"/>
          </a:xfrm>
          <a:prstGeom prst="rect">
            <a:avLst/>
          </a:prstGeom>
        </p:spPr>
      </p:pic>
      <p:pic>
        <p:nvPicPr>
          <p:cNvPr id="3" name="Picture 2">
            <a:extLst>
              <a:ext uri="{FF2B5EF4-FFF2-40B4-BE49-F238E27FC236}">
                <a16:creationId xmlns:a16="http://schemas.microsoft.com/office/drawing/2014/main" id="{70F8B70B-A42E-278C-DF0F-4C15557C56C8}"/>
              </a:ext>
            </a:extLst>
          </p:cNvPr>
          <p:cNvPicPr>
            <a:picLocks noChangeAspect="1"/>
          </p:cNvPicPr>
          <p:nvPr/>
        </p:nvPicPr>
        <p:blipFill>
          <a:blip r:embed="rId4"/>
          <a:stretch>
            <a:fillRect/>
          </a:stretch>
        </p:blipFill>
        <p:spPr>
          <a:xfrm>
            <a:off x="1706499" y="415981"/>
            <a:ext cx="8779001" cy="6657409"/>
          </a:xfrm>
          <a:prstGeom prst="rect">
            <a:avLst/>
          </a:prstGeom>
        </p:spPr>
      </p:pic>
    </p:spTree>
    <p:extLst>
      <p:ext uri="{BB962C8B-B14F-4D97-AF65-F5344CB8AC3E}">
        <p14:creationId xmlns:p14="http://schemas.microsoft.com/office/powerpoint/2010/main" val="17015335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4004B13E-8BC7-457E-A69B-E9CEDA04A862}"/>
              </a:ext>
            </a:extLst>
          </p:cNvPr>
          <p:cNvSpPr txBox="1"/>
          <p:nvPr/>
        </p:nvSpPr>
        <p:spPr>
          <a:xfrm>
            <a:off x="408182" y="797510"/>
            <a:ext cx="11375635"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Đến Tây Nguyên, từ xa nhìn vào các buôn làng, ta dễ nhận ra ngôi nhà rông có đôi mái dựng đứng, vươn cao lên trời như một cái lưỡi rìu lật ngược. </a:t>
            </a: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Nước mưa đổ xuống chảy xuôi tuồn tuột. Buôn làng nào có mái nhà rộng càng cao, nhà càng to, hẳn là nơi đó dân đông, làm ăn được mùa, cuộc sống no ấm.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Người Tây Nguyên nào cũng yêu thích nhà rông, ngôi nhà chung có sự góp sức xây dựng của tất cả mọi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(Theo Ay Duy và Lê Tấn)</a:t>
            </a:r>
          </a:p>
        </p:txBody>
      </p:sp>
      <p:pic>
        <p:nvPicPr>
          <p:cNvPr id="3" name="Picture 2">
            <a:extLst>
              <a:ext uri="{FF2B5EF4-FFF2-40B4-BE49-F238E27FC236}">
                <a16:creationId xmlns:a16="http://schemas.microsoft.com/office/drawing/2014/main" id="{30BFBB12-7DB8-E12B-2F82-8B46ADC1A0D6}"/>
              </a:ext>
            </a:extLst>
          </p:cNvPr>
          <p:cNvPicPr>
            <a:picLocks noChangeAspect="1"/>
          </p:cNvPicPr>
          <p:nvPr/>
        </p:nvPicPr>
        <p:blipFill>
          <a:blip r:embed="rId3"/>
          <a:stretch>
            <a:fillRect/>
          </a:stretch>
        </p:blipFill>
        <p:spPr>
          <a:xfrm>
            <a:off x="4288776" y="83125"/>
            <a:ext cx="2977700" cy="1109770"/>
          </a:xfrm>
          <a:prstGeom prst="rect">
            <a:avLst/>
          </a:prstGeom>
        </p:spPr>
      </p:pic>
    </p:spTree>
    <p:extLst>
      <p:ext uri="{BB962C8B-B14F-4D97-AF65-F5344CB8AC3E}">
        <p14:creationId xmlns:p14="http://schemas.microsoft.com/office/powerpoint/2010/main" val="10440913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DF8B7BE-D105-BA63-8AD8-C888B69FFF3D}"/>
              </a:ext>
            </a:extLst>
          </p:cNvPr>
          <p:cNvGrpSpPr/>
          <p:nvPr/>
        </p:nvGrpSpPr>
        <p:grpSpPr>
          <a:xfrm>
            <a:off x="0" y="108204"/>
            <a:ext cx="12192000" cy="6641592"/>
            <a:chOff x="0" y="108204"/>
            <a:chExt cx="12192000" cy="6641592"/>
          </a:xfrm>
        </p:grpSpPr>
        <p:pic>
          <p:nvPicPr>
            <p:cNvPr id="3" name="Picture 2">
              <a:extLst>
                <a:ext uri="{FF2B5EF4-FFF2-40B4-BE49-F238E27FC236}">
                  <a16:creationId xmlns:a16="http://schemas.microsoft.com/office/drawing/2014/main" id="{A42B6630-33F2-A4EE-56D2-21B22AE39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204"/>
              <a:ext cx="12192000" cy="6641592"/>
            </a:xfrm>
            <a:prstGeom prst="rect">
              <a:avLst/>
            </a:prstGeom>
          </p:spPr>
        </p:pic>
        <p:sp>
          <p:nvSpPr>
            <p:cNvPr id="7" name="Rectangle 6">
              <a:extLst>
                <a:ext uri="{FF2B5EF4-FFF2-40B4-BE49-F238E27FC236}">
                  <a16:creationId xmlns:a16="http://schemas.microsoft.com/office/drawing/2014/main" id="{DA59DADF-9A43-8E34-7C23-4AA78BD51DE3}"/>
                </a:ext>
              </a:extLst>
            </p:cNvPr>
            <p:cNvSpPr/>
            <p:nvPr/>
          </p:nvSpPr>
          <p:spPr>
            <a:xfrm>
              <a:off x="3594538" y="273269"/>
              <a:ext cx="5044965" cy="11666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D85E6AEA-11AA-5974-0903-7C29B6A379C9}"/>
              </a:ext>
            </a:extLst>
          </p:cNvPr>
          <p:cNvSpPr txBox="1"/>
          <p:nvPr/>
        </p:nvSpPr>
        <p:spPr>
          <a:xfrm>
            <a:off x="261036" y="175245"/>
            <a:ext cx="3638301" cy="7264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5BB4"/>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NÓI</a:t>
            </a:r>
            <a:r>
              <a:rPr kumimoji="0" lang="en-US" sz="4000" b="1" i="0" u="none" strike="noStrike" kern="1200" cap="none" spc="0" normalizeH="0" noProof="0" dirty="0">
                <a:ln>
                  <a:noFill/>
                </a:ln>
                <a:solidFill>
                  <a:srgbClr val="235BB4"/>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VÀ NGHE</a:t>
            </a:r>
            <a:endParaRPr kumimoji="0" lang="vi-VN" sz="4000" b="1" i="0" u="none" strike="noStrike" kern="1200" cap="none" spc="0" normalizeH="0" baseline="0" noProof="0" dirty="0">
              <a:ln>
                <a:noFill/>
              </a:ln>
              <a:solidFill>
                <a:srgbClr val="235BB4"/>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2" name="Picture 1">
            <a:extLst>
              <a:ext uri="{FF2B5EF4-FFF2-40B4-BE49-F238E27FC236}">
                <a16:creationId xmlns:a16="http://schemas.microsoft.com/office/drawing/2014/main" id="{E97CCF97-D12A-EAF0-8E60-7ED84BAEB3EB}"/>
              </a:ext>
            </a:extLst>
          </p:cNvPr>
          <p:cNvPicPr>
            <a:picLocks noChangeAspect="1"/>
          </p:cNvPicPr>
          <p:nvPr/>
        </p:nvPicPr>
        <p:blipFill>
          <a:blip r:embed="rId3"/>
          <a:stretch>
            <a:fillRect/>
          </a:stretch>
        </p:blipFill>
        <p:spPr>
          <a:xfrm>
            <a:off x="1843425" y="845025"/>
            <a:ext cx="9345978" cy="2566638"/>
          </a:xfrm>
          <a:prstGeom prst="rect">
            <a:avLst/>
          </a:prstGeom>
        </p:spPr>
      </p:pic>
    </p:spTree>
    <p:extLst>
      <p:ext uri="{BB962C8B-B14F-4D97-AF65-F5344CB8AC3E}">
        <p14:creationId xmlns:p14="http://schemas.microsoft.com/office/powerpoint/2010/main" val="13893231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par>
                          <p:cTn id="12" fill="hold">
                            <p:stCondLst>
                              <p:cond delay="90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53F66E-6E3D-8C94-A2C1-E915ED65FE57}"/>
              </a:ext>
            </a:extLst>
          </p:cNvPr>
          <p:cNvSpPr txBox="1"/>
          <p:nvPr/>
        </p:nvSpPr>
        <p:spPr>
          <a:xfrm>
            <a:off x="609601" y="1496355"/>
            <a:ext cx="7357242" cy="4832092"/>
          </a:xfrm>
          <a:prstGeom prst="rect">
            <a:avLst/>
          </a:prstGeom>
          <a:solidFill>
            <a:schemeClr val="bg1"/>
          </a:solidFill>
        </p:spPr>
        <p:txBody>
          <a:bodyPr wrap="square">
            <a:spAutoFit/>
          </a:bodyPr>
          <a:lstStyle/>
          <a:p>
            <a:pPr lvl="0" algn="just">
              <a:defRPr/>
            </a:pPr>
            <a:r>
              <a:rPr lang="vi-VN" sz="2800" b="1" i="1" dirty="0">
                <a:solidFill>
                  <a:srgbClr val="235BB4"/>
                </a:solidFill>
                <a:latin typeface="Constantia" panose="02030602050306030303" pitchFamily="18" charset="0"/>
                <a:cs typeface="Times New Roman" panose="02020603050405020304" pitchFamily="18" charset="0"/>
              </a:rPr>
              <a:t>Gợi ý:</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Quê hương em ở đâu?</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Ở đó có những cảnh đẹp nào?</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Sản phẩm nổi tiếng của quê hương em là gì?</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Điều gì khiến du khách nhớ nhất khi đến quê hương em?</a:t>
            </a:r>
          </a:p>
          <a:p>
            <a:pPr lvl="0" algn="just">
              <a:defRPr/>
            </a:pPr>
            <a:r>
              <a:rPr lang="vi-VN" sz="2800" b="1" i="1" dirty="0">
                <a:solidFill>
                  <a:srgbClr val="235BB4"/>
                </a:solidFill>
                <a:latin typeface="Constantia" panose="02030602050306030303" pitchFamily="18" charset="0"/>
                <a:cs typeface="Times New Roman" panose="02020603050405020304" pitchFamily="18" charset="0"/>
              </a:rPr>
              <a:t>Em nhớ:</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Thể hiện thái độ tự tin, lịch sự, nhìn vào người nghe khi nói.</a:t>
            </a:r>
          </a:p>
          <a:p>
            <a:pPr lvl="0" algn="just">
              <a:defRPr/>
            </a:pPr>
            <a:r>
              <a:rPr lang="vi-VN" sz="2800" b="1" dirty="0">
                <a:solidFill>
                  <a:prstClr val="black"/>
                </a:solidFill>
                <a:latin typeface="Constantia" panose="02030602050306030303" pitchFamily="18" charset="0"/>
                <a:cs typeface="Times New Roman" panose="02020603050405020304" pitchFamily="18" charset="0"/>
              </a:rPr>
              <a:t>- Biết kết hợp cử chỉ, điệu bộ thích hợp. </a:t>
            </a:r>
          </a:p>
        </p:txBody>
      </p:sp>
      <p:pic>
        <p:nvPicPr>
          <p:cNvPr id="6" name="Picture 5">
            <a:extLst>
              <a:ext uri="{FF2B5EF4-FFF2-40B4-BE49-F238E27FC236}">
                <a16:creationId xmlns:a16="http://schemas.microsoft.com/office/drawing/2014/main" id="{9808D10C-859E-660A-585E-D41FC3159DCF}"/>
              </a:ext>
            </a:extLst>
          </p:cNvPr>
          <p:cNvPicPr>
            <a:picLocks noChangeAspect="1"/>
          </p:cNvPicPr>
          <p:nvPr/>
        </p:nvPicPr>
        <p:blipFill rotWithShape="1">
          <a:blip r:embed="rId2">
            <a:extLst>
              <a:ext uri="{28A0092B-C50C-407E-A947-70E740481C1C}">
                <a14:useLocalDpi xmlns:a14="http://schemas.microsoft.com/office/drawing/2010/main" val="0"/>
              </a:ext>
            </a:extLst>
          </a:blip>
          <a:srcRect r="6025"/>
          <a:stretch/>
        </p:blipFill>
        <p:spPr>
          <a:xfrm>
            <a:off x="7883455" y="1496355"/>
            <a:ext cx="3886409" cy="4779102"/>
          </a:xfrm>
          <a:prstGeom prst="rect">
            <a:avLst/>
          </a:prstGeom>
        </p:spPr>
      </p:pic>
      <p:grpSp>
        <p:nvGrpSpPr>
          <p:cNvPr id="7" name="Group 6">
            <a:extLst>
              <a:ext uri="{FF2B5EF4-FFF2-40B4-BE49-F238E27FC236}">
                <a16:creationId xmlns:a16="http://schemas.microsoft.com/office/drawing/2014/main" id="{6887BB4A-1064-7C20-8219-B778D111D7C3}"/>
              </a:ext>
            </a:extLst>
          </p:cNvPr>
          <p:cNvGrpSpPr/>
          <p:nvPr/>
        </p:nvGrpSpPr>
        <p:grpSpPr>
          <a:xfrm>
            <a:off x="1921671" y="372479"/>
            <a:ext cx="8578163" cy="1233595"/>
            <a:chOff x="1900651" y="340948"/>
            <a:chExt cx="8578163" cy="1233595"/>
          </a:xfrm>
        </p:grpSpPr>
        <p:sp>
          <p:nvSpPr>
            <p:cNvPr id="3" name="Rectangle: Rounded Corners 2">
              <a:extLst>
                <a:ext uri="{FF2B5EF4-FFF2-40B4-BE49-F238E27FC236}">
                  <a16:creationId xmlns:a16="http://schemas.microsoft.com/office/drawing/2014/main" id="{A9DD3A9B-D74B-4626-C978-5BABE305761C}"/>
                </a:ext>
              </a:extLst>
            </p:cNvPr>
            <p:cNvSpPr/>
            <p:nvPr/>
          </p:nvSpPr>
          <p:spPr>
            <a:xfrm>
              <a:off x="2209362" y="340948"/>
              <a:ext cx="8269452" cy="1233595"/>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163D413-9DA4-1047-54BA-265176AFA6E9}"/>
                </a:ext>
              </a:extLst>
            </p:cNvPr>
            <p:cNvSpPr txBox="1"/>
            <p:nvPr/>
          </p:nvSpPr>
          <p:spPr>
            <a:xfrm>
              <a:off x="1900651" y="419137"/>
              <a:ext cx="857816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onstantia" panose="02030602050306030303" pitchFamily="18" charset="0"/>
                  <a:cs typeface="Times New Roman" panose="02020603050405020304" pitchFamily="18" charset="0"/>
                </a:rPr>
                <a:t>Câu</a:t>
              </a:r>
              <a:r>
                <a:rPr lang="en-US" sz="3200" b="1" dirty="0">
                  <a:solidFill>
                    <a:prstClr val="black"/>
                  </a:solidFill>
                  <a:latin typeface="Constantia" panose="02030602050306030303" pitchFamily="18" charset="0"/>
                  <a:cs typeface="Times New Roman" panose="02020603050405020304" pitchFamily="18" charset="0"/>
                </a:rPr>
                <a:t> 1: </a:t>
              </a:r>
              <a:r>
                <a:rPr lang="en-US" sz="3200" b="1" dirty="0" err="1">
                  <a:solidFill>
                    <a:prstClr val="black"/>
                  </a:solidFill>
                  <a:latin typeface="Constantia" panose="02030602050306030303" pitchFamily="18" charset="0"/>
                  <a:cs typeface="Times New Roman" panose="02020603050405020304" pitchFamily="18" charset="0"/>
                </a:rPr>
                <a:t>Đóng</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vai</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hướng</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dẫn</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viên</a:t>
              </a:r>
              <a:r>
                <a:rPr lang="en-US" sz="3200" b="1" dirty="0">
                  <a:solidFill>
                    <a:prstClr val="black"/>
                  </a:solidFill>
                  <a:latin typeface="Constantia" panose="02030602050306030303" pitchFamily="18" charset="0"/>
                  <a:cs typeface="Times New Roman" panose="02020603050405020304" pitchFamily="18" charset="0"/>
                </a:rPr>
                <a:t> du </a:t>
              </a:r>
              <a:r>
                <a:rPr lang="en-US" sz="3200" b="1" dirty="0" err="1">
                  <a:solidFill>
                    <a:prstClr val="black"/>
                  </a:solidFill>
                  <a:latin typeface="Constantia" panose="02030602050306030303" pitchFamily="18" charset="0"/>
                  <a:cs typeface="Times New Roman" panose="02020603050405020304" pitchFamily="18" charset="0"/>
                </a:rPr>
                <a:t>lịch</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giới</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thiệu</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về</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quê</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hương</a:t>
              </a:r>
              <a:r>
                <a:rPr lang="en-US" sz="3200" b="1" dirty="0">
                  <a:solidFill>
                    <a:prstClr val="black"/>
                  </a:solidFill>
                  <a:latin typeface="Constantia" panose="02030602050306030303" pitchFamily="18" charset="0"/>
                  <a:cs typeface="Times New Roman" panose="02020603050405020304" pitchFamily="18" charset="0"/>
                </a:rPr>
                <a:t> </a:t>
              </a:r>
              <a:r>
                <a:rPr lang="en-US" sz="3200" b="1" dirty="0" err="1">
                  <a:solidFill>
                    <a:prstClr val="black"/>
                  </a:solidFill>
                  <a:latin typeface="Constantia" panose="02030602050306030303" pitchFamily="18" charset="0"/>
                  <a:cs typeface="Times New Roman" panose="02020603050405020304" pitchFamily="18" charset="0"/>
                </a:rPr>
                <a:t>em</a:t>
              </a:r>
              <a:endParaRPr kumimoji="0" lang="vi-VN" sz="3200" b="1" i="0" u="none" strike="noStrike" kern="1200" cap="none" spc="0" normalizeH="0" baseline="0" noProof="0" dirty="0">
                <a:ln>
                  <a:noFill/>
                </a:ln>
                <a:solidFill>
                  <a:prstClr val="black"/>
                </a:solidFill>
                <a:effectLst/>
                <a:uLnTx/>
                <a:uFillTx/>
                <a:latin typeface="Constantia" panose="02030602050306030303" pitchFamily="18" charset="0"/>
                <a:cs typeface="Times New Roman" panose="02020603050405020304" pitchFamily="18" charset="0"/>
              </a:endParaRPr>
            </a:p>
          </p:txBody>
        </p:sp>
      </p:grpSp>
    </p:spTree>
    <p:extLst>
      <p:ext uri="{BB962C8B-B14F-4D97-AF65-F5344CB8AC3E}">
        <p14:creationId xmlns:p14="http://schemas.microsoft.com/office/powerpoint/2010/main" val="21012505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
                                        </p:tgtEl>
                                        <p:attrNameLst>
                                          <p:attrName>ppt_y</p:attrName>
                                        </p:attrNameLst>
                                      </p:cBhvr>
                                      <p:tavLst>
                                        <p:tav tm="0">
                                          <p:val>
                                            <p:strVal val="#ppt_y"/>
                                          </p:val>
                                        </p:tav>
                                        <p:tav tm="100000">
                                          <p:val>
                                            <p:strVal val="#ppt_y"/>
                                          </p:val>
                                        </p:tav>
                                      </p:tavLst>
                                    </p:anim>
                                    <p:anim calcmode="lin" valueType="num">
                                      <p:cBhvr>
                                        <p:cTn id="1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24F7E-B118-1A04-DAF9-5887E3A74784}"/>
              </a:ext>
            </a:extLst>
          </p:cNvPr>
          <p:cNvPicPr>
            <a:picLocks noChangeAspect="1"/>
          </p:cNvPicPr>
          <p:nvPr/>
        </p:nvPicPr>
        <p:blipFill>
          <a:blip r:embed="rId2"/>
          <a:stretch>
            <a:fillRect/>
          </a:stretch>
        </p:blipFill>
        <p:spPr>
          <a:xfrm>
            <a:off x="293376" y="1011830"/>
            <a:ext cx="11365227" cy="4834339"/>
          </a:xfrm>
          <a:prstGeom prst="rect">
            <a:avLst/>
          </a:prstGeom>
        </p:spPr>
      </p:pic>
      <p:sp>
        <p:nvSpPr>
          <p:cNvPr id="5" name="TextBox 4">
            <a:extLst>
              <a:ext uri="{FF2B5EF4-FFF2-40B4-BE49-F238E27FC236}">
                <a16:creationId xmlns:a16="http://schemas.microsoft.com/office/drawing/2014/main" id="{AC601BC5-FFCC-B845-D313-06C1065060F7}"/>
              </a:ext>
            </a:extLst>
          </p:cNvPr>
          <p:cNvSpPr txBox="1"/>
          <p:nvPr/>
        </p:nvSpPr>
        <p:spPr>
          <a:xfrm>
            <a:off x="1900651" y="419137"/>
            <a:ext cx="857816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onstantia" panose="02030602050306030303"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C5BE4C3-01E6-78D8-93D5-5FD9F18E1699}"/>
              </a:ext>
            </a:extLst>
          </p:cNvPr>
          <p:cNvPicPr>
            <a:picLocks noChangeAspect="1"/>
          </p:cNvPicPr>
          <p:nvPr/>
        </p:nvPicPr>
        <p:blipFill>
          <a:blip r:embed="rId3"/>
          <a:stretch>
            <a:fillRect/>
          </a:stretch>
        </p:blipFill>
        <p:spPr>
          <a:xfrm>
            <a:off x="1087895" y="163982"/>
            <a:ext cx="10394581" cy="1926503"/>
          </a:xfrm>
          <a:prstGeom prst="rect">
            <a:avLst/>
          </a:prstGeom>
        </p:spPr>
      </p:pic>
    </p:spTree>
    <p:extLst>
      <p:ext uri="{BB962C8B-B14F-4D97-AF65-F5344CB8AC3E}">
        <p14:creationId xmlns:p14="http://schemas.microsoft.com/office/powerpoint/2010/main" val="5842331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53F66E-6E3D-8C94-A2C1-E915ED65FE57}"/>
              </a:ext>
            </a:extLst>
          </p:cNvPr>
          <p:cNvSpPr txBox="1"/>
          <p:nvPr/>
        </p:nvSpPr>
        <p:spPr>
          <a:xfrm>
            <a:off x="422136" y="514484"/>
            <a:ext cx="7357242" cy="5324535"/>
          </a:xfrm>
          <a:prstGeom prst="rect">
            <a:avLst/>
          </a:prstGeom>
          <a:solidFill>
            <a:schemeClr val="bg1"/>
          </a:solidFill>
        </p:spPr>
        <p:txBody>
          <a:bodyPr wrap="square">
            <a:spAutoFit/>
          </a:bodyPr>
          <a:lstStyle/>
          <a:p>
            <a:pPr lvl="0" algn="just">
              <a:defRPr/>
            </a:pPr>
            <a:r>
              <a:rPr lang="vi-VN" sz="2000" b="1" dirty="0">
                <a:solidFill>
                  <a:srgbClr val="515312"/>
                </a:solidFill>
                <a:latin typeface="Constantia" panose="02030602050306030303" pitchFamily="18" charset="0"/>
                <a:cs typeface="Times New Roman" panose="02020603050405020304" pitchFamily="18" charset="0"/>
              </a:rPr>
              <a:t>Kính chào quý vị du khách! </a:t>
            </a:r>
          </a:p>
          <a:p>
            <a:pPr lvl="0" algn="just">
              <a:defRPr/>
            </a:pPr>
            <a:r>
              <a:rPr lang="vi-VN" sz="2000" b="1" dirty="0">
                <a:solidFill>
                  <a:srgbClr val="515312"/>
                </a:solidFill>
                <a:latin typeface="Constantia" panose="02030602050306030303" pitchFamily="18" charset="0"/>
                <a:cs typeface="Times New Roman" panose="02020603050405020304" pitchFamily="18" charset="0"/>
              </a:rPr>
              <a:t>Rất hân hạnh được chào đón quý vị đến với vùng đất trù phú Khánh Hòa.</a:t>
            </a:r>
          </a:p>
          <a:p>
            <a:pPr lvl="0" algn="just">
              <a:defRPr/>
            </a:pPr>
            <a:r>
              <a:rPr lang="vi-VN" sz="2000" b="1" dirty="0">
                <a:solidFill>
                  <a:srgbClr val="515312"/>
                </a:solidFill>
                <a:latin typeface="Constantia" panose="02030602050306030303" pitchFamily="18" charset="0"/>
                <a:cs typeface="Times New Roman" panose="02020603050405020304" pitchFamily="18" charset="0"/>
              </a:rPr>
              <a:t>Nơi đây có nhiều hải sản và đảo Yến, có nhiều cánh đồng bát ngát lúa thơm. Khi đến nơi đây, mời mọi người hãy ghé thăm thị xã Ninh Hòa với những cánh đồng làng sản xuất lúa một năm ba vụ, nơi phát triển ngành nghề tiểu thủ công mĩ nghệ xuất khẩu. Mọi người hãy dạo chơi ở phố, băng qua chợ Dinh để cảm nhận làn gió mát từ sông thổi vào khu phố chợ. Cảnh phố, cảnh quê hòa hợp như tấm lòng mộc mạc của những nông dân và ngư dân miền biển. Và mọi người hãy dạo chơi ở Dốc Lết, mũi Hòn Khói, nơi cực Đông của Tổ quốc. Bãi tắm ở đây phô triền cát trắng, tiếp giáp với vùng biển xanh mênh mông.</a:t>
            </a:r>
          </a:p>
          <a:p>
            <a:pPr lvl="0" algn="just">
              <a:defRPr/>
            </a:pPr>
            <a:r>
              <a:rPr lang="vi-VN" sz="2000" b="1" dirty="0">
                <a:solidFill>
                  <a:srgbClr val="515312"/>
                </a:solidFill>
                <a:latin typeface="Constantia" panose="02030602050306030303" pitchFamily="18" charset="0"/>
                <a:cs typeface="Times New Roman" panose="02020603050405020304" pitchFamily="18" charset="0"/>
              </a:rPr>
              <a:t>Nếu đã đến một lần, mọi người sẽ không thể quên được cảnh sắc tuyệt đẹp cũng như sự hiếu khách, nhiệt tình của con người nơi đây.</a:t>
            </a:r>
          </a:p>
        </p:txBody>
      </p:sp>
      <p:pic>
        <p:nvPicPr>
          <p:cNvPr id="6" name="Picture 5">
            <a:extLst>
              <a:ext uri="{FF2B5EF4-FFF2-40B4-BE49-F238E27FC236}">
                <a16:creationId xmlns:a16="http://schemas.microsoft.com/office/drawing/2014/main" id="{9808D10C-859E-660A-585E-D41FC3159DCF}"/>
              </a:ext>
            </a:extLst>
          </p:cNvPr>
          <p:cNvPicPr>
            <a:picLocks noChangeAspect="1"/>
          </p:cNvPicPr>
          <p:nvPr/>
        </p:nvPicPr>
        <p:blipFill rotWithShape="1">
          <a:blip r:embed="rId2">
            <a:extLst>
              <a:ext uri="{28A0092B-C50C-407E-A947-70E740481C1C}">
                <a14:useLocalDpi xmlns:a14="http://schemas.microsoft.com/office/drawing/2010/main" val="0"/>
              </a:ext>
            </a:extLst>
          </a:blip>
          <a:srcRect r="6025"/>
          <a:stretch/>
        </p:blipFill>
        <p:spPr>
          <a:xfrm>
            <a:off x="7779378" y="655527"/>
            <a:ext cx="3886409" cy="4779102"/>
          </a:xfrm>
          <a:prstGeom prst="rect">
            <a:avLst/>
          </a:prstGeom>
        </p:spPr>
      </p:pic>
    </p:spTree>
    <p:extLst>
      <p:ext uri="{BB962C8B-B14F-4D97-AF65-F5344CB8AC3E}">
        <p14:creationId xmlns:p14="http://schemas.microsoft.com/office/powerpoint/2010/main" val="30113075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8FA"/>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A983C6-6991-DBEA-DE92-1045E395D5C0}"/>
              </a:ext>
            </a:extLst>
          </p:cNvPr>
          <p:cNvPicPr>
            <a:picLocks noChangeAspect="1"/>
          </p:cNvPicPr>
          <p:nvPr/>
        </p:nvPicPr>
        <p:blipFill>
          <a:blip r:embed="rId2"/>
          <a:stretch>
            <a:fillRect/>
          </a:stretch>
        </p:blipFill>
        <p:spPr>
          <a:xfrm>
            <a:off x="0" y="1718627"/>
            <a:ext cx="12065030" cy="5139373"/>
          </a:xfrm>
          <a:prstGeom prst="rect">
            <a:avLst/>
          </a:prstGeom>
        </p:spPr>
      </p:pic>
      <p:grpSp>
        <p:nvGrpSpPr>
          <p:cNvPr id="7" name="Group 6">
            <a:extLst>
              <a:ext uri="{FF2B5EF4-FFF2-40B4-BE49-F238E27FC236}">
                <a16:creationId xmlns:a16="http://schemas.microsoft.com/office/drawing/2014/main" id="{36DF08D2-9FF4-30C6-6FA8-57842E9A6C6D}"/>
              </a:ext>
            </a:extLst>
          </p:cNvPr>
          <p:cNvGrpSpPr/>
          <p:nvPr/>
        </p:nvGrpSpPr>
        <p:grpSpPr>
          <a:xfrm>
            <a:off x="1114096" y="214823"/>
            <a:ext cx="10247586" cy="1233595"/>
            <a:chOff x="1439916" y="340947"/>
            <a:chExt cx="10247586" cy="1233595"/>
          </a:xfrm>
        </p:grpSpPr>
        <p:sp>
          <p:nvSpPr>
            <p:cNvPr id="8" name="Rectangle: Rounded Corners 7">
              <a:extLst>
                <a:ext uri="{FF2B5EF4-FFF2-40B4-BE49-F238E27FC236}">
                  <a16:creationId xmlns:a16="http://schemas.microsoft.com/office/drawing/2014/main" id="{7171D7E6-AB7E-8073-D34F-A32DA17C6F2F}"/>
                </a:ext>
              </a:extLst>
            </p:cNvPr>
            <p:cNvSpPr/>
            <p:nvPr/>
          </p:nvSpPr>
          <p:spPr>
            <a:xfrm>
              <a:off x="1439916" y="340947"/>
              <a:ext cx="10247586" cy="1233595"/>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49CB5329-E4F5-79C1-E173-F035D3316E73}"/>
                </a:ext>
              </a:extLst>
            </p:cNvPr>
            <p:cNvSpPr txBox="1"/>
            <p:nvPr/>
          </p:nvSpPr>
          <p:spPr>
            <a:xfrm>
              <a:off x="1481520" y="419136"/>
              <a:ext cx="1016437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onstantia" panose="02030602050306030303" pitchFamily="18" charset="0"/>
                  <a:cs typeface="Times New Roman" panose="02020603050405020304" pitchFamily="18" charset="0"/>
                </a:rPr>
                <a:t>Câu</a:t>
              </a:r>
              <a:r>
                <a:rPr lang="en-US" sz="3200" b="1" dirty="0">
                  <a:solidFill>
                    <a:prstClr val="black"/>
                  </a:solidFill>
                  <a:latin typeface="Constantia" panose="02030602050306030303" pitchFamily="18" charset="0"/>
                  <a:cs typeface="Times New Roman" panose="02020603050405020304" pitchFamily="18" charset="0"/>
                </a:rPr>
                <a:t> 2: </a:t>
              </a:r>
              <a:r>
                <a:rPr lang="vi-VN" sz="3200" b="1" dirty="0">
                  <a:solidFill>
                    <a:prstClr val="black"/>
                  </a:solidFill>
                  <a:latin typeface="Constantia" panose="02030602050306030303" pitchFamily="18" charset="0"/>
                  <a:cs typeface="Times New Roman" panose="02020603050405020304" pitchFamily="18" charset="0"/>
                </a:rPr>
                <a:t>Hãy nói 1 – 2 câu mời bạn bè (hoặc du khách) đến thăm quê hương em. </a:t>
              </a:r>
            </a:p>
          </p:txBody>
        </p:sp>
      </p:grpSp>
      <p:pic>
        <p:nvPicPr>
          <p:cNvPr id="11" name="Picture 10">
            <a:extLst>
              <a:ext uri="{FF2B5EF4-FFF2-40B4-BE49-F238E27FC236}">
                <a16:creationId xmlns:a16="http://schemas.microsoft.com/office/drawing/2014/main" id="{8A0A5A14-42DB-C6F2-36F7-15FEEA053CE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94475" y="3499944"/>
            <a:ext cx="1867527" cy="3231931"/>
          </a:xfrm>
          <a:prstGeom prst="rect">
            <a:avLst/>
          </a:prstGeom>
        </p:spPr>
      </p:pic>
      <p:grpSp>
        <p:nvGrpSpPr>
          <p:cNvPr id="14" name="Group 13">
            <a:extLst>
              <a:ext uri="{FF2B5EF4-FFF2-40B4-BE49-F238E27FC236}">
                <a16:creationId xmlns:a16="http://schemas.microsoft.com/office/drawing/2014/main" id="{2C4D6D06-395D-E286-4B8A-C8BA444583B6}"/>
              </a:ext>
            </a:extLst>
          </p:cNvPr>
          <p:cNvGrpSpPr/>
          <p:nvPr/>
        </p:nvGrpSpPr>
        <p:grpSpPr>
          <a:xfrm>
            <a:off x="3196886" y="2062409"/>
            <a:ext cx="6299195" cy="1595191"/>
            <a:chOff x="3196886" y="2062409"/>
            <a:chExt cx="6299195" cy="1595191"/>
          </a:xfrm>
        </p:grpSpPr>
        <p:sp>
          <p:nvSpPr>
            <p:cNvPr id="12" name="Speech Bubble: Rectangle with Corners Rounded 11">
              <a:extLst>
                <a:ext uri="{FF2B5EF4-FFF2-40B4-BE49-F238E27FC236}">
                  <a16:creationId xmlns:a16="http://schemas.microsoft.com/office/drawing/2014/main" id="{2D4D8EF1-051F-BD12-C3DE-AABB7540FF3B}"/>
                </a:ext>
              </a:extLst>
            </p:cNvPr>
            <p:cNvSpPr/>
            <p:nvPr/>
          </p:nvSpPr>
          <p:spPr>
            <a:xfrm>
              <a:off x="3368567" y="2062409"/>
              <a:ext cx="5964619" cy="1595191"/>
            </a:xfrm>
            <a:prstGeom prst="wedgeRoundRectCallout">
              <a:avLst>
                <a:gd name="adj1" fmla="val 59617"/>
                <a:gd name="adj2" fmla="val 45730"/>
                <a:gd name="adj3" fmla="val 16667"/>
              </a:avLst>
            </a:prstGeom>
            <a:solidFill>
              <a:srgbClr val="FFF7F7"/>
            </a:solidFill>
            <a:ln w="19050">
              <a:solidFill>
                <a:srgbClr val="B5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996E839-90E2-E328-F3D7-A8EEBE8C9A9B}"/>
                </a:ext>
              </a:extLst>
            </p:cNvPr>
            <p:cNvSpPr txBox="1"/>
            <p:nvPr/>
          </p:nvSpPr>
          <p:spPr>
            <a:xfrm>
              <a:off x="3196886" y="2087940"/>
              <a:ext cx="6299195"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prstClr val="black"/>
                  </a:solidFill>
                  <a:latin typeface="Constantia" panose="02030602050306030303" pitchFamily="18" charset="0"/>
                  <a:cs typeface="Times New Roman" panose="02020603050405020304" pitchFamily="18" charset="0"/>
                </a:rPr>
                <a:t>Các bạn hãy thử ghé thăm quê hương tớ một lần nhé! Mọi người sẽ có thể ngắm nhìn thiên nhiên tươi đẹp và cảm nhận được tình </a:t>
              </a:r>
              <a:r>
                <a:rPr lang="en-US" sz="2400" b="1" dirty="0" err="1">
                  <a:solidFill>
                    <a:prstClr val="black"/>
                  </a:solidFill>
                  <a:latin typeface="Constantia" panose="02030602050306030303" pitchFamily="18" charset="0"/>
                  <a:cs typeface="Times New Roman" panose="02020603050405020304" pitchFamily="18" charset="0"/>
                </a:rPr>
                <a:t>người</a:t>
              </a:r>
              <a:r>
                <a:rPr lang="en-US" sz="2400" b="1" dirty="0">
                  <a:solidFill>
                    <a:prstClr val="black"/>
                  </a:solidFill>
                  <a:latin typeface="Constantia" panose="02030602050306030303" pitchFamily="18" charset="0"/>
                  <a:cs typeface="Times New Roman" panose="02020603050405020304" pitchFamily="18" charset="0"/>
                </a:rPr>
                <a:t> </a:t>
              </a:r>
              <a:r>
                <a:rPr lang="en-US" sz="2400" b="1" dirty="0" err="1">
                  <a:solidFill>
                    <a:prstClr val="black"/>
                  </a:solidFill>
                  <a:latin typeface="Constantia" panose="02030602050306030303" pitchFamily="18" charset="0"/>
                  <a:cs typeface="Times New Roman" panose="02020603050405020304" pitchFamily="18" charset="0"/>
                </a:rPr>
                <a:t>thân</a:t>
              </a:r>
              <a:r>
                <a:rPr lang="en-US" sz="2400" b="1" dirty="0">
                  <a:solidFill>
                    <a:prstClr val="black"/>
                  </a:solidFill>
                  <a:latin typeface="Constantia" panose="02030602050306030303" pitchFamily="18" charset="0"/>
                  <a:cs typeface="Times New Roman" panose="02020603050405020304" pitchFamily="18" charset="0"/>
                </a:rPr>
                <a:t> </a:t>
              </a:r>
              <a:r>
                <a:rPr lang="en-US" sz="2400" b="1" dirty="0" err="1">
                  <a:solidFill>
                    <a:prstClr val="black"/>
                  </a:solidFill>
                  <a:latin typeface="Constantia" panose="02030602050306030303" pitchFamily="18" charset="0"/>
                  <a:cs typeface="Times New Roman" panose="02020603050405020304" pitchFamily="18" charset="0"/>
                </a:rPr>
                <a:t>thiện</a:t>
              </a:r>
              <a:r>
                <a:rPr lang="en-US" sz="2400" b="1" dirty="0">
                  <a:solidFill>
                    <a:prstClr val="black"/>
                  </a:solidFill>
                  <a:latin typeface="Constantia" panose="02030602050306030303" pitchFamily="18" charset="0"/>
                  <a:cs typeface="Times New Roman" panose="02020603050405020304" pitchFamily="18" charset="0"/>
                </a:rPr>
                <a:t> </a:t>
              </a:r>
              <a:r>
                <a:rPr lang="en-US" sz="2400" b="1" dirty="0" err="1">
                  <a:solidFill>
                    <a:prstClr val="black"/>
                  </a:solidFill>
                  <a:latin typeface="Constantia" panose="02030602050306030303" pitchFamily="18" charset="0"/>
                  <a:cs typeface="Times New Roman" panose="02020603050405020304" pitchFamily="18" charset="0"/>
                </a:rPr>
                <a:t>nơi</a:t>
              </a:r>
              <a:r>
                <a:rPr lang="en-US" sz="2400" b="1" dirty="0">
                  <a:solidFill>
                    <a:prstClr val="black"/>
                  </a:solidFill>
                  <a:latin typeface="Constantia" panose="02030602050306030303" pitchFamily="18" charset="0"/>
                  <a:cs typeface="Times New Roman" panose="02020603050405020304" pitchFamily="18" charset="0"/>
                </a:rPr>
                <a:t> </a:t>
              </a:r>
              <a:r>
                <a:rPr lang="en-US" sz="2400" b="1" dirty="0" err="1">
                  <a:solidFill>
                    <a:prstClr val="black"/>
                  </a:solidFill>
                  <a:latin typeface="Constantia" panose="02030602050306030303" pitchFamily="18" charset="0"/>
                  <a:cs typeface="Times New Roman" panose="02020603050405020304" pitchFamily="18" charset="0"/>
                </a:rPr>
                <a:t>đây</a:t>
              </a:r>
              <a:r>
                <a:rPr lang="vi-VN" sz="2400" b="1" dirty="0">
                  <a:solidFill>
                    <a:prstClr val="black"/>
                  </a:solidFill>
                  <a:latin typeface="Constantia" panose="02030602050306030303" pitchFamily="18" charset="0"/>
                  <a:cs typeface="Times New Roman" panose="02020603050405020304" pitchFamily="18" charset="0"/>
                </a:rPr>
                <a:t>. </a:t>
              </a:r>
            </a:p>
          </p:txBody>
        </p:sp>
      </p:grpSp>
    </p:spTree>
    <p:extLst>
      <p:ext uri="{BB962C8B-B14F-4D97-AF65-F5344CB8AC3E}">
        <p14:creationId xmlns:p14="http://schemas.microsoft.com/office/powerpoint/2010/main" val="35804414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683DA3-7014-46ED-A0C9-73B068C251A6}"/>
              </a:ext>
            </a:extLst>
          </p:cNvPr>
          <p:cNvPicPr>
            <a:picLocks noChangeAspect="1"/>
          </p:cNvPicPr>
          <p:nvPr/>
        </p:nvPicPr>
        <p:blipFill>
          <a:blip r:embed="rId3"/>
          <a:stretch>
            <a:fillRect/>
          </a:stretch>
        </p:blipFill>
        <p:spPr>
          <a:xfrm>
            <a:off x="-10952" y="-63320"/>
            <a:ext cx="12425577" cy="6921320"/>
          </a:xfrm>
          <a:prstGeom prst="rect">
            <a:avLst/>
          </a:prstGeom>
        </p:spPr>
      </p:pic>
      <p:pic>
        <p:nvPicPr>
          <p:cNvPr id="3" name="Picture 2">
            <a:extLst>
              <a:ext uri="{FF2B5EF4-FFF2-40B4-BE49-F238E27FC236}">
                <a16:creationId xmlns:a16="http://schemas.microsoft.com/office/drawing/2014/main" id="{94FE8637-7F01-41BF-11E3-EF00880F5BF5}"/>
              </a:ext>
            </a:extLst>
          </p:cNvPr>
          <p:cNvPicPr>
            <a:picLocks noChangeAspect="1"/>
          </p:cNvPicPr>
          <p:nvPr/>
        </p:nvPicPr>
        <p:blipFill>
          <a:blip r:embed="rId4"/>
          <a:stretch>
            <a:fillRect/>
          </a:stretch>
        </p:blipFill>
        <p:spPr>
          <a:xfrm>
            <a:off x="1785754" y="97247"/>
            <a:ext cx="8620491" cy="6663506"/>
          </a:xfrm>
          <a:prstGeom prst="rect">
            <a:avLst/>
          </a:prstGeom>
        </p:spPr>
      </p:pic>
    </p:spTree>
    <p:extLst>
      <p:ext uri="{BB962C8B-B14F-4D97-AF65-F5344CB8AC3E}">
        <p14:creationId xmlns:p14="http://schemas.microsoft.com/office/powerpoint/2010/main" val="35039917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0">
            <a:extLst>
              <a:ext uri="{FF2B5EF4-FFF2-40B4-BE49-F238E27FC236}">
                <a16:creationId xmlns:a16="http://schemas.microsoft.com/office/drawing/2014/main" id="{DC461672-C429-4BC7-9534-2C7A6CEE6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587" y="0"/>
            <a:ext cx="4839056" cy="5329011"/>
          </a:xfrm>
          <a:prstGeom prst="rect">
            <a:avLst/>
          </a:prstGeom>
        </p:spPr>
      </p:pic>
      <p:pic>
        <p:nvPicPr>
          <p:cNvPr id="5" name="Picture 4">
            <a:extLst>
              <a:ext uri="{FF2B5EF4-FFF2-40B4-BE49-F238E27FC236}">
                <a16:creationId xmlns:a16="http://schemas.microsoft.com/office/drawing/2014/main" id="{BB54AA0F-9AC6-473B-B12F-55377B60B201}"/>
              </a:ext>
            </a:extLst>
          </p:cNvPr>
          <p:cNvPicPr>
            <a:picLocks noChangeAspect="1"/>
          </p:cNvPicPr>
          <p:nvPr/>
        </p:nvPicPr>
        <p:blipFill rotWithShape="1">
          <a:blip r:embed="rId4">
            <a:extLst>
              <a:ext uri="{28A0092B-C50C-407E-A947-70E740481C1C}">
                <a14:useLocalDpi xmlns:a14="http://schemas.microsoft.com/office/drawing/2010/main" val="0"/>
              </a:ext>
            </a:extLst>
          </a:blip>
          <a:srcRect l="4" t="-184" r="-220" b="59846"/>
          <a:stretch/>
        </p:blipFill>
        <p:spPr>
          <a:xfrm>
            <a:off x="0" y="5043370"/>
            <a:ext cx="12218284" cy="1853468"/>
          </a:xfrm>
          <a:prstGeom prst="rect">
            <a:avLst/>
          </a:prstGeom>
        </p:spPr>
      </p:pic>
      <p:pic>
        <p:nvPicPr>
          <p:cNvPr id="6" name="图片 20">
            <a:extLst>
              <a:ext uri="{FF2B5EF4-FFF2-40B4-BE49-F238E27FC236}">
                <a16:creationId xmlns:a16="http://schemas.microsoft.com/office/drawing/2014/main" id="{8DCF294A-9930-41E4-BD79-4A2CF44B2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357" y="0"/>
            <a:ext cx="4839056" cy="5329011"/>
          </a:xfrm>
          <a:prstGeom prst="rect">
            <a:avLst/>
          </a:prstGeom>
        </p:spPr>
      </p:pic>
      <p:sp>
        <p:nvSpPr>
          <p:cNvPr id="7" name="Text Box 6">
            <a:extLst>
              <a:ext uri="{FF2B5EF4-FFF2-40B4-BE49-F238E27FC236}">
                <a16:creationId xmlns:a16="http://schemas.microsoft.com/office/drawing/2014/main" id="{5F321A16-C360-4FF3-AF9F-11426466E601}"/>
              </a:ext>
            </a:extLst>
          </p:cNvPr>
          <p:cNvSpPr txBox="1">
            <a:spLocks noChangeArrowheads="1"/>
          </p:cNvSpPr>
          <p:nvPr/>
        </p:nvSpPr>
        <p:spPr bwMode="auto">
          <a:xfrm>
            <a:off x="959246" y="2180390"/>
            <a:ext cx="384313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nl-NL" altLang="vi-VN" sz="4000" b="1">
                <a:solidFill>
                  <a:prstClr val="black"/>
                </a:solidFill>
                <a:latin typeface="Constantia" panose="02030602050306030303" pitchFamily="18" charset="0"/>
              </a:rPr>
              <a:t>Chia sẻ bài học với người thân</a:t>
            </a:r>
            <a:endParaRPr kumimoji="0" lang="en-US" altLang="vi-VN" sz="40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endParaRPr>
          </a:p>
        </p:txBody>
      </p:sp>
      <p:sp>
        <p:nvSpPr>
          <p:cNvPr id="8" name="Text Box 6">
            <a:extLst>
              <a:ext uri="{FF2B5EF4-FFF2-40B4-BE49-F238E27FC236}">
                <a16:creationId xmlns:a16="http://schemas.microsoft.com/office/drawing/2014/main" id="{2BCEF10B-984C-4F76-94FA-DAEAC74912C7}"/>
              </a:ext>
            </a:extLst>
          </p:cNvPr>
          <p:cNvSpPr txBox="1">
            <a:spLocks noChangeArrowheads="1"/>
          </p:cNvSpPr>
          <p:nvPr/>
        </p:nvSpPr>
        <p:spPr bwMode="auto">
          <a:xfrm>
            <a:off x="7243320" y="2420616"/>
            <a:ext cx="38431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Constantia" panose="02030602050306030303" pitchFamily="18" charset="0"/>
                <a:ea typeface="Times New Roman" panose="02020603050405020304" pitchFamily="18" charset="0"/>
                <a:cs typeface="+mn-cs"/>
              </a:rPr>
              <a:t>Chuẩn bị bài tiếp theo</a:t>
            </a:r>
            <a:endParaRPr kumimoji="0" lang="en-US" altLang="vi-VN" sz="40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14B4A787-8F4A-AAAA-703D-1414E1E6F15D}"/>
              </a:ext>
            </a:extLst>
          </p:cNvPr>
          <p:cNvPicPr>
            <a:picLocks noChangeAspect="1"/>
          </p:cNvPicPr>
          <p:nvPr/>
        </p:nvPicPr>
        <p:blipFill>
          <a:blip r:embed="rId5"/>
          <a:stretch>
            <a:fillRect/>
          </a:stretch>
        </p:blipFill>
        <p:spPr>
          <a:xfrm>
            <a:off x="3734501" y="336945"/>
            <a:ext cx="4639458" cy="1621677"/>
          </a:xfrm>
          <a:prstGeom prst="rect">
            <a:avLst/>
          </a:prstGeom>
        </p:spPr>
      </p:pic>
    </p:spTree>
    <p:extLst>
      <p:ext uri="{BB962C8B-B14F-4D97-AF65-F5344CB8AC3E}">
        <p14:creationId xmlns:p14="http://schemas.microsoft.com/office/powerpoint/2010/main" val="17057041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000"/>
                            </p:stCondLst>
                            <p:childTnLst>
                              <p:par>
                                <p:cTn id="22" presetID="31"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par>
                          <p:cTn id="28" fill="hold">
                            <p:stCondLst>
                              <p:cond delay="2000"/>
                            </p:stCondLst>
                            <p:childTnLst>
                              <p:par>
                                <p:cTn id="29" presetID="31"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F36AC-7203-4AD7-A52C-BC327A0DF350}"/>
              </a:ext>
            </a:extLst>
          </p:cNvPr>
          <p:cNvPicPr>
            <a:picLocks noChangeAspect="1"/>
          </p:cNvPicPr>
          <p:nvPr/>
        </p:nvPicPr>
        <p:blipFill>
          <a:blip r:embed="rId2"/>
          <a:stretch>
            <a:fillRect/>
          </a:stretch>
        </p:blipFill>
        <p:spPr>
          <a:xfrm>
            <a:off x="-1" y="-108846"/>
            <a:ext cx="12638253" cy="6966845"/>
          </a:xfrm>
          <a:prstGeom prst="rect">
            <a:avLst/>
          </a:prstGeom>
        </p:spPr>
      </p:pic>
      <p:pic>
        <p:nvPicPr>
          <p:cNvPr id="3" name="Picture 2">
            <a:extLst>
              <a:ext uri="{FF2B5EF4-FFF2-40B4-BE49-F238E27FC236}">
                <a16:creationId xmlns:a16="http://schemas.microsoft.com/office/drawing/2014/main" id="{CCE65796-79FD-0C85-3B7F-24974700F3BB}"/>
              </a:ext>
            </a:extLst>
          </p:cNvPr>
          <p:cNvPicPr>
            <a:picLocks noChangeAspect="1"/>
          </p:cNvPicPr>
          <p:nvPr/>
        </p:nvPicPr>
        <p:blipFill>
          <a:blip r:embed="rId3"/>
          <a:stretch>
            <a:fillRect/>
          </a:stretch>
        </p:blipFill>
        <p:spPr>
          <a:xfrm>
            <a:off x="1020640" y="1005630"/>
            <a:ext cx="10150720" cy="4846740"/>
          </a:xfrm>
          <a:prstGeom prst="rect">
            <a:avLst/>
          </a:prstGeom>
        </p:spPr>
      </p:pic>
    </p:spTree>
    <p:extLst>
      <p:ext uri="{BB962C8B-B14F-4D97-AF65-F5344CB8AC3E}">
        <p14:creationId xmlns:p14="http://schemas.microsoft.com/office/powerpoint/2010/main" val="3109390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72AA46FF-336D-C484-E30C-717C026F543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190753" y="1537399"/>
            <a:ext cx="8692832" cy="4889718"/>
          </a:xfrm>
          <a:prstGeom prst="rect">
            <a:avLst/>
          </a:prstGeom>
        </p:spPr>
      </p:pic>
      <p:grpSp>
        <p:nvGrpSpPr>
          <p:cNvPr id="3" name="Group 2">
            <a:extLst>
              <a:ext uri="{FF2B5EF4-FFF2-40B4-BE49-F238E27FC236}">
                <a16:creationId xmlns:a16="http://schemas.microsoft.com/office/drawing/2014/main" id="{5DDEEA78-7126-72DF-B143-B6A7D6261F65}"/>
              </a:ext>
            </a:extLst>
          </p:cNvPr>
          <p:cNvGrpSpPr/>
          <p:nvPr/>
        </p:nvGrpSpPr>
        <p:grpSpPr>
          <a:xfrm>
            <a:off x="0" y="240152"/>
            <a:ext cx="8973343" cy="1136471"/>
            <a:chOff x="1939667" y="-1167169"/>
            <a:chExt cx="13055762" cy="720182"/>
          </a:xfrm>
        </p:grpSpPr>
        <p:sp>
          <p:nvSpPr>
            <p:cNvPr id="4" name="Rectangle: Rounded Corners 3">
              <a:extLst>
                <a:ext uri="{FF2B5EF4-FFF2-40B4-BE49-F238E27FC236}">
                  <a16:creationId xmlns:a16="http://schemas.microsoft.com/office/drawing/2014/main" id="{15544927-DE98-7827-1A63-5EE7B3A276DA}"/>
                </a:ext>
              </a:extLst>
            </p:cNvPr>
            <p:cNvSpPr/>
            <p:nvPr/>
          </p:nvSpPr>
          <p:spPr>
            <a:xfrm>
              <a:off x="1939667" y="-1167169"/>
              <a:ext cx="13055762" cy="720182"/>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A8AA034B-4040-CBE5-F0E5-A50BC2CA4837}"/>
                </a:ext>
              </a:extLst>
            </p:cNvPr>
            <p:cNvSpPr txBox="1"/>
            <p:nvPr/>
          </p:nvSpPr>
          <p:spPr>
            <a:xfrm>
              <a:off x="1991109" y="-1115649"/>
              <a:ext cx="12952877" cy="6086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223A13"/>
                  </a:solidFill>
                  <a:effectLst/>
                  <a:uLnTx/>
                  <a:uFillTx/>
                  <a:latin typeface="Cambria" panose="02040503050406030204" pitchFamily="18" charset="0"/>
                </a:rPr>
                <a:t>Quan sát tranh và nói về các cảnh vật được vẽ trong tranh. Cảnh vật đó gợi cho em nghĩ đến nơi nào trên đất đất nước ta? </a:t>
              </a:r>
            </a:p>
          </p:txBody>
        </p:sp>
      </p:grpSp>
      <p:pic>
        <p:nvPicPr>
          <p:cNvPr id="6" name="Picture 5">
            <a:extLst>
              <a:ext uri="{FF2B5EF4-FFF2-40B4-BE49-F238E27FC236}">
                <a16:creationId xmlns:a16="http://schemas.microsoft.com/office/drawing/2014/main" id="{667A2E07-28BE-B16F-C304-34D374BA3963}"/>
              </a:ext>
            </a:extLst>
          </p:cNvPr>
          <p:cNvPicPr>
            <a:picLocks noChangeAspect="1"/>
          </p:cNvPicPr>
          <p:nvPr/>
        </p:nvPicPr>
        <p:blipFill>
          <a:blip r:embed="rId4"/>
          <a:stretch>
            <a:fillRect/>
          </a:stretch>
        </p:blipFill>
        <p:spPr>
          <a:xfrm>
            <a:off x="9008700" y="321452"/>
            <a:ext cx="3056720" cy="5978943"/>
          </a:xfrm>
          <a:prstGeom prst="rect">
            <a:avLst/>
          </a:prstGeom>
        </p:spPr>
      </p:pic>
      <p:sp>
        <p:nvSpPr>
          <p:cNvPr id="7" name="Callout: Bent Line 6">
            <a:extLst>
              <a:ext uri="{FF2B5EF4-FFF2-40B4-BE49-F238E27FC236}">
                <a16:creationId xmlns:a16="http://schemas.microsoft.com/office/drawing/2014/main" id="{FF659CD8-56D0-5F52-6B58-F3043D0A628D}"/>
              </a:ext>
            </a:extLst>
          </p:cNvPr>
          <p:cNvSpPr/>
          <p:nvPr/>
        </p:nvSpPr>
        <p:spPr>
          <a:xfrm>
            <a:off x="9214339" y="3898760"/>
            <a:ext cx="1014884" cy="552659"/>
          </a:xfrm>
          <a:prstGeom prst="borderCallout2">
            <a:avLst>
              <a:gd name="adj1" fmla="val 20179"/>
              <a:gd name="adj2" fmla="val 107521"/>
              <a:gd name="adj3" fmla="val 18750"/>
              <a:gd name="adj4" fmla="val 132113"/>
              <a:gd name="adj5" fmla="val 95544"/>
              <a:gd name="adj6" fmla="val 195002"/>
            </a:avLst>
          </a:prstGeom>
          <a:solidFill>
            <a:srgbClr val="BAEAFF"/>
          </a:solidFill>
          <a:ln w="19050">
            <a:solidFill>
              <a:srgbClr val="223A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Cambria" panose="02040503050406030204" pitchFamily="18" charset="0"/>
              </a:rPr>
              <a:t>Tây</a:t>
            </a:r>
            <a:r>
              <a:rPr lang="en-US" b="1" dirty="0">
                <a:solidFill>
                  <a:schemeClr val="tx1"/>
                </a:solidFill>
                <a:latin typeface="Cambria" panose="02040503050406030204" pitchFamily="18" charset="0"/>
              </a:rPr>
              <a:t> </a:t>
            </a:r>
            <a:r>
              <a:rPr lang="en-US" b="1" dirty="0" err="1">
                <a:solidFill>
                  <a:schemeClr val="tx1"/>
                </a:solidFill>
                <a:latin typeface="Cambria" panose="02040503050406030204" pitchFamily="18" charset="0"/>
              </a:rPr>
              <a:t>Nguyên</a:t>
            </a:r>
            <a:endParaRPr lang="en-US" b="1" dirty="0">
              <a:solidFill>
                <a:schemeClr val="tx1"/>
              </a:solidFill>
              <a:latin typeface="Cambria" panose="02040503050406030204" pitchFamily="18" charset="0"/>
            </a:endParaRPr>
          </a:p>
        </p:txBody>
      </p:sp>
    </p:spTree>
    <p:extLst>
      <p:ext uri="{BB962C8B-B14F-4D97-AF65-F5344CB8AC3E}">
        <p14:creationId xmlns:p14="http://schemas.microsoft.com/office/powerpoint/2010/main" val="32890400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DB36D4-C64D-4DB5-A0FA-497F79F3C831}"/>
              </a:ext>
            </a:extLst>
          </p:cNvPr>
          <p:cNvPicPr>
            <a:picLocks noChangeAspect="1"/>
          </p:cNvPicPr>
          <p:nvPr/>
        </p:nvPicPr>
        <p:blipFill>
          <a:blip r:embed="rId3"/>
          <a:stretch>
            <a:fillRect/>
          </a:stretch>
        </p:blipFill>
        <p:spPr>
          <a:xfrm>
            <a:off x="-10952" y="-99456"/>
            <a:ext cx="12621220" cy="6957456"/>
          </a:xfrm>
          <a:prstGeom prst="rect">
            <a:avLst/>
          </a:prstGeom>
        </p:spPr>
      </p:pic>
      <p:pic>
        <p:nvPicPr>
          <p:cNvPr id="3" name="Picture 2">
            <a:extLst>
              <a:ext uri="{FF2B5EF4-FFF2-40B4-BE49-F238E27FC236}">
                <a16:creationId xmlns:a16="http://schemas.microsoft.com/office/drawing/2014/main" id="{849D2A68-23D0-8244-E469-E4DAB357F867}"/>
              </a:ext>
            </a:extLst>
          </p:cNvPr>
          <p:cNvPicPr>
            <a:picLocks noChangeAspect="1"/>
          </p:cNvPicPr>
          <p:nvPr/>
        </p:nvPicPr>
        <p:blipFill>
          <a:blip r:embed="rId4"/>
          <a:stretch>
            <a:fillRect/>
          </a:stretch>
        </p:blipFill>
        <p:spPr>
          <a:xfrm>
            <a:off x="1989412" y="532676"/>
            <a:ext cx="8620491" cy="6663506"/>
          </a:xfrm>
          <a:prstGeom prst="rect">
            <a:avLst/>
          </a:prstGeom>
        </p:spPr>
      </p:pic>
    </p:spTree>
    <p:extLst>
      <p:ext uri="{BB962C8B-B14F-4D97-AF65-F5344CB8AC3E}">
        <p14:creationId xmlns:p14="http://schemas.microsoft.com/office/powerpoint/2010/main" val="24412559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3460CCDA-5702-E7CC-1C7D-AD7A7FAF72E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grpSp>
        <p:nvGrpSpPr>
          <p:cNvPr id="2" name="Group 1">
            <a:extLst>
              <a:ext uri="{FF2B5EF4-FFF2-40B4-BE49-F238E27FC236}">
                <a16:creationId xmlns:a16="http://schemas.microsoft.com/office/drawing/2014/main" id="{301647C2-FEA8-441D-84FD-9CF49EB779F4}"/>
              </a:ext>
            </a:extLst>
          </p:cNvPr>
          <p:cNvGrpSpPr/>
          <p:nvPr/>
        </p:nvGrpSpPr>
        <p:grpSpPr>
          <a:xfrm>
            <a:off x="3071000" y="991095"/>
            <a:ext cx="3822442" cy="769441"/>
            <a:chOff x="1823342" y="1451783"/>
            <a:chExt cx="9908475" cy="795491"/>
          </a:xfrm>
        </p:grpSpPr>
        <p:sp>
          <p:nvSpPr>
            <p:cNvPr id="108" name="Rectangle: Rounded Corners 107">
              <a:extLst>
                <a:ext uri="{FF2B5EF4-FFF2-40B4-BE49-F238E27FC236}">
                  <a16:creationId xmlns:a16="http://schemas.microsoft.com/office/drawing/2014/main" id="{54D9CBB1-67BB-4716-9769-AACF24758E50}"/>
                </a:ext>
              </a:extLst>
            </p:cNvPr>
            <p:cNvSpPr/>
            <p:nvPr/>
          </p:nvSpPr>
          <p:spPr>
            <a:xfrm>
              <a:off x="2069087" y="1451783"/>
              <a:ext cx="9416986" cy="718516"/>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TextBox 109">
              <a:extLst>
                <a:ext uri="{FF2B5EF4-FFF2-40B4-BE49-F238E27FC236}">
                  <a16:creationId xmlns:a16="http://schemas.microsoft.com/office/drawing/2014/main" id="{036AB6DA-A2C4-453C-9862-87EC63E4F711}"/>
                </a:ext>
              </a:extLst>
            </p:cNvPr>
            <p:cNvSpPr txBox="1"/>
            <p:nvPr/>
          </p:nvSpPr>
          <p:spPr>
            <a:xfrm>
              <a:off x="1823342" y="1451783"/>
              <a:ext cx="9908475" cy="7954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rPr>
                <a:t>TIẾNG VIỆT</a:t>
              </a:r>
              <a:endParaRPr kumimoji="0" lang="vi-VN" sz="4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44F037D6-CA47-37F9-A90F-A443C9FFE16F}"/>
              </a:ext>
            </a:extLst>
          </p:cNvPr>
          <p:cNvGrpSpPr/>
          <p:nvPr/>
        </p:nvGrpSpPr>
        <p:grpSpPr>
          <a:xfrm>
            <a:off x="403536" y="3390705"/>
            <a:ext cx="3474185" cy="461665"/>
            <a:chOff x="1823340" y="1426133"/>
            <a:chExt cx="9908475" cy="632420"/>
          </a:xfrm>
        </p:grpSpPr>
        <p:sp>
          <p:nvSpPr>
            <p:cNvPr id="10" name="Rectangle: Rounded Corners 9">
              <a:extLst>
                <a:ext uri="{FF2B5EF4-FFF2-40B4-BE49-F238E27FC236}">
                  <a16:creationId xmlns:a16="http://schemas.microsoft.com/office/drawing/2014/main" id="{57E7D95B-BB21-0E61-CA43-DBFFE624F528}"/>
                </a:ext>
              </a:extLst>
            </p:cNvPr>
            <p:cNvSpPr/>
            <p:nvPr/>
          </p:nvSpPr>
          <p:spPr>
            <a:xfrm>
              <a:off x="2069086" y="1451784"/>
              <a:ext cx="9416986" cy="553272"/>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ECA5ED5-ABDB-0C4F-C27C-2D1DD21B7395}"/>
                </a:ext>
              </a:extLst>
            </p:cNvPr>
            <p:cNvSpPr txBox="1"/>
            <p:nvPr/>
          </p:nvSpPr>
          <p:spPr>
            <a:xfrm>
              <a:off x="1823340" y="1426133"/>
              <a:ext cx="9908475" cy="632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rPr>
                <a:t>Theo Ay Dun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ea typeface="+mn-ea"/>
                  <a:cs typeface="+mn-cs"/>
                </a:rPr>
                <a:t>và</a:t>
              </a: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rPr>
                <a:t> Lê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ea typeface="+mn-ea"/>
                  <a:cs typeface="+mn-cs"/>
                </a:rPr>
                <a:t>Tấn</a:t>
              </a:r>
              <a:endParaRPr kumimoji="0" lang="en-US" sz="2400" b="1" i="0" u="none" strike="noStrike" kern="1200" cap="none" spc="0" normalizeH="0" baseline="0" noProof="0" dirty="0">
                <a:ln>
                  <a:noFill/>
                </a:ln>
                <a:solidFill>
                  <a:srgbClr val="223A13"/>
                </a:solidFill>
                <a:effectLst/>
                <a:uLnTx/>
                <a:uFillTx/>
                <a:latin typeface="Cambria" panose="02040503050406030204" pitchFamily="18" charset="0"/>
                <a:ea typeface="+mn-ea"/>
                <a:cs typeface="+mn-cs"/>
              </a:endParaRPr>
            </a:p>
          </p:txBody>
        </p:sp>
      </p:grpSp>
      <p:pic>
        <p:nvPicPr>
          <p:cNvPr id="3" name="Picture 2">
            <a:extLst>
              <a:ext uri="{FF2B5EF4-FFF2-40B4-BE49-F238E27FC236}">
                <a16:creationId xmlns:a16="http://schemas.microsoft.com/office/drawing/2014/main" id="{1EB7C526-5889-F37E-B5A5-749E3379F5CC}"/>
              </a:ext>
            </a:extLst>
          </p:cNvPr>
          <p:cNvPicPr>
            <a:picLocks noChangeAspect="1"/>
          </p:cNvPicPr>
          <p:nvPr/>
        </p:nvPicPr>
        <p:blipFill rotWithShape="1">
          <a:blip r:embed="rId4"/>
          <a:srcRect l="10401" b="19411"/>
          <a:stretch/>
        </p:blipFill>
        <p:spPr>
          <a:xfrm>
            <a:off x="613104" y="1260592"/>
            <a:ext cx="7401589" cy="2481149"/>
          </a:xfrm>
          <a:prstGeom prst="rect">
            <a:avLst/>
          </a:prstGeom>
        </p:spPr>
      </p:pic>
    </p:spTree>
    <p:extLst>
      <p:ext uri="{BB962C8B-B14F-4D97-AF65-F5344CB8AC3E}">
        <p14:creationId xmlns:p14="http://schemas.microsoft.com/office/powerpoint/2010/main" val="22880062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6" presetClass="entr" presetSubtype="2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4004B13E-8BC7-457E-A69B-E9CEDA04A862}"/>
              </a:ext>
            </a:extLst>
          </p:cNvPr>
          <p:cNvSpPr txBox="1"/>
          <p:nvPr/>
        </p:nvSpPr>
        <p:spPr>
          <a:xfrm>
            <a:off x="408182" y="797510"/>
            <a:ext cx="11375635" cy="5262979"/>
          </a:xfrm>
          <a:prstGeom prst="rect">
            <a:avLst/>
          </a:prstGeom>
          <a:noFill/>
        </p:spPr>
        <p:txBody>
          <a:bodyPr wrap="square">
            <a:spAutoFit/>
          </a:bodyPr>
          <a:lstStyle/>
          <a:p>
            <a:pPr lvl="0" algn="just">
              <a:defRPr/>
            </a:pPr>
            <a:r>
              <a:rPr lang="en-US" sz="2400" b="1" dirty="0">
                <a:latin typeface="Constantia" panose="02030602050306030303" pitchFamily="18" charset="0"/>
                <a:cs typeface="Times New Roman" panose="02020603050405020304" pitchFamily="18" charset="0"/>
              </a:rPr>
              <a:t>    </a:t>
            </a:r>
            <a:r>
              <a:rPr lang="vi-VN" sz="2400" b="1" dirty="0">
                <a:latin typeface="Constantia" panose="02030602050306030303" pitchFamily="18" charset="0"/>
                <a:cs typeface="Times New Roman" panose="02020603050405020304" pitchFamily="18" charset="0"/>
              </a:rPr>
              <a:t>Đến Tây Nguyên, từ xa nhìn vào các buôn làng, ta dễ nhận ra ngôi nhà rông có đôi mái dựng đứng, vươn cao lên trời như một cái lưỡi rìu lật ngược. </a:t>
            </a:r>
            <a:r>
              <a:rPr lang="en-US" sz="2400" b="1" dirty="0">
                <a:latin typeface="Constantia" panose="02030602050306030303" pitchFamily="18" charset="0"/>
                <a:cs typeface="Times New Roman" panose="02020603050405020304" pitchFamily="18" charset="0"/>
              </a:rPr>
              <a:t>       </a:t>
            </a:r>
            <a:r>
              <a:rPr lang="vi-VN" sz="2400" b="1" dirty="0">
                <a:latin typeface="Constantia" panose="02030602050306030303" pitchFamily="18" charset="0"/>
                <a:cs typeface="Times New Roman" panose="02020603050405020304" pitchFamily="18" charset="0"/>
              </a:rPr>
              <a:t>Nước mưa đổ xuống chảy xuôi tuồn tuột. Buôn làng nào có mái nhà rộng càng cao, nhà càng to, hẳn là nơi đó dân đông, làm ăn được mùa, cuộc sống no ấm. </a:t>
            </a:r>
          </a:p>
          <a:p>
            <a:pPr lvl="0" algn="just">
              <a:defRPr/>
            </a:pPr>
            <a:r>
              <a:rPr lang="en-US" sz="2400" b="1" dirty="0">
                <a:latin typeface="Constantia" panose="02030602050306030303" pitchFamily="18" charset="0"/>
                <a:cs typeface="Times New Roman" panose="02020603050405020304" pitchFamily="18" charset="0"/>
              </a:rPr>
              <a:t>    </a:t>
            </a:r>
            <a:r>
              <a:rPr lang="vi-VN" sz="2400" b="1" dirty="0">
                <a:latin typeface="Constantia" panose="02030602050306030303" pitchFamily="18" charset="0"/>
                <a:cs typeface="Times New Roman" panose="02020603050405020304" pitchFamily="18"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lvl="0" algn="just">
              <a:defRPr/>
            </a:pPr>
            <a:r>
              <a:rPr lang="vi-VN" sz="2400" b="1" dirty="0">
                <a:latin typeface="Constantia" panose="02030602050306030303" pitchFamily="18" charset="0"/>
                <a:cs typeface="Times New Roman" panose="02020603050405020304" pitchFamily="18" charset="0"/>
              </a:rPr>
              <a:t>Người Tây Nguyên nào cũng yêu thích nhà rông, ngôi nhà chung có sự góp sức xây dựng của tất cả mọi người.</a:t>
            </a:r>
          </a:p>
          <a:p>
            <a:pPr lvl="0" algn="r">
              <a:defRPr/>
            </a:pPr>
            <a:r>
              <a:rPr lang="vi-VN" sz="2400" b="1" dirty="0">
                <a:latin typeface="Constantia" panose="02030602050306030303" pitchFamily="18" charset="0"/>
                <a:cs typeface="Times New Roman" panose="02020603050405020304" pitchFamily="18" charset="0"/>
              </a:rPr>
              <a:t>(Theo Ay Duy và Lê Tấn)</a:t>
            </a:r>
          </a:p>
        </p:txBody>
      </p:sp>
      <p:pic>
        <p:nvPicPr>
          <p:cNvPr id="3" name="Picture 2">
            <a:extLst>
              <a:ext uri="{FF2B5EF4-FFF2-40B4-BE49-F238E27FC236}">
                <a16:creationId xmlns:a16="http://schemas.microsoft.com/office/drawing/2014/main" id="{30BFBB12-7DB8-E12B-2F82-8B46ADC1A0D6}"/>
              </a:ext>
            </a:extLst>
          </p:cNvPr>
          <p:cNvPicPr>
            <a:picLocks noChangeAspect="1"/>
          </p:cNvPicPr>
          <p:nvPr/>
        </p:nvPicPr>
        <p:blipFill>
          <a:blip r:embed="rId3"/>
          <a:stretch>
            <a:fillRect/>
          </a:stretch>
        </p:blipFill>
        <p:spPr>
          <a:xfrm>
            <a:off x="4256119" y="83125"/>
            <a:ext cx="2977700" cy="1109770"/>
          </a:xfrm>
          <a:prstGeom prst="rect">
            <a:avLst/>
          </a:prstGeom>
        </p:spPr>
      </p:pic>
    </p:spTree>
    <p:extLst>
      <p:ext uri="{BB962C8B-B14F-4D97-AF65-F5344CB8AC3E}">
        <p14:creationId xmlns:p14="http://schemas.microsoft.com/office/powerpoint/2010/main" val="36537682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3"/>
                                        </p:tgtEl>
                                        <p:attrNameLst>
                                          <p:attrName>style.visibility</p:attrName>
                                        </p:attrNameLst>
                                      </p:cBhvr>
                                      <p:to>
                                        <p:strVal val="visible"/>
                                      </p:to>
                                    </p:set>
                                    <p:anim calcmode="lin" valueType="num">
                                      <p:cBhvr>
                                        <p:cTn id="11"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3"/>
                                        </p:tgtEl>
                                        <p:attrNameLst>
                                          <p:attrName>ppt_y</p:attrName>
                                        </p:attrNameLst>
                                      </p:cBhvr>
                                      <p:tavLst>
                                        <p:tav tm="0">
                                          <p:val>
                                            <p:strVal val="#ppt_y"/>
                                          </p:val>
                                        </p:tav>
                                        <p:tav tm="100000">
                                          <p:val>
                                            <p:strVal val="#ppt_y"/>
                                          </p:val>
                                        </p:tav>
                                      </p:tavLst>
                                    </p:anim>
                                    <p:anim calcmode="lin" valueType="num">
                                      <p:cBhvr>
                                        <p:cTn id="13"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E98B5E-CBBA-4500-80C7-BB2C8D38A7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3368" y="1414390"/>
            <a:ext cx="4003963" cy="4320277"/>
          </a:xfrm>
          <a:prstGeom prst="rect">
            <a:avLst/>
          </a:prstGeom>
        </p:spPr>
      </p:pic>
      <p:grpSp>
        <p:nvGrpSpPr>
          <p:cNvPr id="3" name="Group 2">
            <a:extLst>
              <a:ext uri="{FF2B5EF4-FFF2-40B4-BE49-F238E27FC236}">
                <a16:creationId xmlns:a16="http://schemas.microsoft.com/office/drawing/2014/main" id="{66B94366-7864-4C5E-9264-B212EAE0A07B}"/>
              </a:ext>
            </a:extLst>
          </p:cNvPr>
          <p:cNvGrpSpPr/>
          <p:nvPr/>
        </p:nvGrpSpPr>
        <p:grpSpPr>
          <a:xfrm>
            <a:off x="4423078" y="362647"/>
            <a:ext cx="6613527" cy="868863"/>
            <a:chOff x="4435075" y="825640"/>
            <a:chExt cx="6613527" cy="868863"/>
          </a:xfrm>
        </p:grpSpPr>
        <p:sp>
          <p:nvSpPr>
            <p:cNvPr id="25" name="任意多边形: 形状 24">
              <a:extLst>
                <a:ext uri="{FF2B5EF4-FFF2-40B4-BE49-F238E27FC236}">
                  <a16:creationId xmlns:a16="http://schemas.microsoft.com/office/drawing/2014/main" id="{014B4983-345D-42A2-9D82-17083F572AAC}"/>
                </a:ext>
              </a:extLst>
            </p:cNvPr>
            <p:cNvSpPr/>
            <p:nvPr/>
          </p:nvSpPr>
          <p:spPr>
            <a:xfrm flipH="1">
              <a:off x="4435075" y="825640"/>
              <a:ext cx="6613527" cy="868863"/>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5B5D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2" name="TextBox 11">
              <a:extLst>
                <a:ext uri="{FF2B5EF4-FFF2-40B4-BE49-F238E27FC236}">
                  <a16:creationId xmlns:a16="http://schemas.microsoft.com/office/drawing/2014/main" id="{07BBD1FA-6D5C-4B34-8E57-6A33F34E1599}"/>
                </a:ext>
              </a:extLst>
            </p:cNvPr>
            <p:cNvSpPr txBox="1"/>
            <p:nvPr/>
          </p:nvSpPr>
          <p:spPr>
            <a:xfrm>
              <a:off x="4539456" y="936907"/>
              <a:ext cx="64047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3175">
                    <a:solidFill>
                      <a:srgbClr val="525414"/>
                    </a:solidFill>
                  </a:ln>
                  <a:solidFill>
                    <a:srgbClr val="525415"/>
                  </a:solidFill>
                  <a:latin typeface="Constantia" panose="02030602050306030303" pitchFamily="18" charset="0"/>
                </a:rPr>
                <a:t>Bài</a:t>
              </a:r>
              <a:r>
                <a:rPr lang="en-US" sz="3600" b="1" dirty="0">
                  <a:ln w="3175">
                    <a:solidFill>
                      <a:srgbClr val="525414"/>
                    </a:solidFill>
                  </a:ln>
                  <a:solidFill>
                    <a:srgbClr val="525415"/>
                  </a:solidFill>
                  <a:latin typeface="Constantia" panose="02030602050306030303" pitchFamily="18" charset="0"/>
                </a:rPr>
                <a:t> </a:t>
              </a:r>
              <a:r>
                <a:rPr lang="en-US" sz="3600" b="1" dirty="0" err="1">
                  <a:ln w="3175">
                    <a:solidFill>
                      <a:srgbClr val="525414"/>
                    </a:solidFill>
                  </a:ln>
                  <a:solidFill>
                    <a:srgbClr val="525415"/>
                  </a:solidFill>
                  <a:latin typeface="Constantia" panose="02030602050306030303" pitchFamily="18" charset="0"/>
                </a:rPr>
                <a:t>đọc</a:t>
              </a:r>
              <a:r>
                <a:rPr lang="en-US" sz="3600" b="1" dirty="0">
                  <a:ln w="3175">
                    <a:solidFill>
                      <a:srgbClr val="525414"/>
                    </a:solidFill>
                  </a:ln>
                  <a:solidFill>
                    <a:srgbClr val="525415"/>
                  </a:solidFill>
                  <a:latin typeface="Constantia" panose="02030602050306030303" pitchFamily="18" charset="0"/>
                </a:rPr>
                <a:t> </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chia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làm</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mấy</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 </a:t>
              </a:r>
              <a:r>
                <a:rPr kumimoji="0" lang="en-US" sz="3600" b="1" i="0" u="none" strike="noStrike" kern="1200" cap="none" spc="0" normalizeH="0" baseline="0" noProof="0" dirty="0" err="1">
                  <a:ln w="3175">
                    <a:solidFill>
                      <a:srgbClr val="525414"/>
                    </a:solidFill>
                  </a:ln>
                  <a:solidFill>
                    <a:srgbClr val="525415"/>
                  </a:solidFill>
                  <a:effectLst/>
                  <a:uLnTx/>
                  <a:uFillTx/>
                  <a:latin typeface="Constantia" panose="02030602050306030303" pitchFamily="18" charset="0"/>
                  <a:ea typeface="+mn-ea"/>
                  <a:cs typeface="+mn-cs"/>
                </a:rPr>
                <a:t>đoạn</a:t>
              </a:r>
              <a:r>
                <a:rPr kumimoji="0" lang="en-US"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rPr>
                <a:t>?</a:t>
              </a:r>
              <a:endParaRPr kumimoji="0" lang="vi-VN" sz="3600" b="1" i="0" u="none" strike="noStrike" kern="1200" cap="none" spc="0" normalizeH="0" baseline="0" noProof="0" dirty="0">
                <a:ln w="3175">
                  <a:solidFill>
                    <a:srgbClr val="525414"/>
                  </a:solidFill>
                </a:ln>
                <a:solidFill>
                  <a:srgbClr val="525415"/>
                </a:solidFill>
                <a:effectLst/>
                <a:uLnTx/>
                <a:uFillTx/>
                <a:latin typeface="Constantia" panose="02030602050306030303" pitchFamily="18" charset="0"/>
                <a:ea typeface="+mn-ea"/>
                <a:cs typeface="+mn-cs"/>
              </a:endParaRPr>
            </a:p>
          </p:txBody>
        </p:sp>
      </p:grpSp>
      <p:grpSp>
        <p:nvGrpSpPr>
          <p:cNvPr id="5" name="Group 4">
            <a:extLst>
              <a:ext uri="{FF2B5EF4-FFF2-40B4-BE49-F238E27FC236}">
                <a16:creationId xmlns:a16="http://schemas.microsoft.com/office/drawing/2014/main" id="{393BB53F-11A7-41F6-9285-DD2B123DE147}"/>
              </a:ext>
            </a:extLst>
          </p:cNvPr>
          <p:cNvGrpSpPr/>
          <p:nvPr/>
        </p:nvGrpSpPr>
        <p:grpSpPr>
          <a:xfrm>
            <a:off x="5962704" y="1650002"/>
            <a:ext cx="5248023" cy="1067476"/>
            <a:chOff x="6079082" y="1832882"/>
            <a:chExt cx="5248023" cy="1067476"/>
          </a:xfrm>
        </p:grpSpPr>
        <p:sp>
          <p:nvSpPr>
            <p:cNvPr id="17" name="Pentagon 3">
              <a:extLst>
                <a:ext uri="{FF2B5EF4-FFF2-40B4-BE49-F238E27FC236}">
                  <a16:creationId xmlns:a16="http://schemas.microsoft.com/office/drawing/2014/main" id="{A197BF02-91C1-4318-864D-8B8AD6763CA9}"/>
                </a:ext>
              </a:extLst>
            </p:cNvPr>
            <p:cNvSpPr/>
            <p:nvPr/>
          </p:nvSpPr>
          <p:spPr>
            <a:xfrm>
              <a:off x="6096001" y="1832882"/>
              <a:ext cx="5231104" cy="1067476"/>
            </a:xfrm>
            <a:prstGeom prst="homePlate">
              <a:avLst/>
            </a:prstGeom>
            <a:solidFill>
              <a:srgbClr val="A1D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13" name="TextBox 12">
              <a:extLst>
                <a:ext uri="{FF2B5EF4-FFF2-40B4-BE49-F238E27FC236}">
                  <a16:creationId xmlns:a16="http://schemas.microsoft.com/office/drawing/2014/main" id="{2ADDD435-DFB8-48C0-98C3-3183348813FF}"/>
                </a:ext>
              </a:extLst>
            </p:cNvPr>
            <p:cNvSpPr txBox="1"/>
            <p:nvPr/>
          </p:nvSpPr>
          <p:spPr>
            <a:xfrm>
              <a:off x="6079082" y="2115529"/>
              <a:ext cx="50739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Từ</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đầu</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cuộc</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sống</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smtClean="0">
                  <a:ln w="3175">
                    <a:noFill/>
                  </a:ln>
                  <a:solidFill>
                    <a:prstClr val="black">
                      <a:lumMod val="95000"/>
                      <a:lumOff val="5000"/>
                    </a:prstClr>
                  </a:solidFill>
                  <a:effectLst/>
                  <a:uLnTx/>
                  <a:uFillTx/>
                  <a:latin typeface="Constantia" panose="02030602050306030303" pitchFamily="18" charset="0"/>
                  <a:ea typeface="+mn-ea"/>
                  <a:cs typeface="+mn-cs"/>
                </a:rPr>
                <a:t>no </a:t>
              </a:r>
              <a:r>
                <a:rPr kumimoji="0" lang="en-US" sz="2800" b="1" i="0" u="none" strike="noStrike" kern="1200" cap="none" spc="0" normalizeH="0" baseline="0" noProof="0" smtClean="0">
                  <a:ln w="3175">
                    <a:noFill/>
                  </a:ln>
                  <a:solidFill>
                    <a:prstClr val="black">
                      <a:lumMod val="95000"/>
                      <a:lumOff val="5000"/>
                    </a:prstClr>
                  </a:solidFill>
                  <a:effectLst/>
                  <a:uLnTx/>
                  <a:uFillTx/>
                  <a:latin typeface="Constantia" panose="02030602050306030303" pitchFamily="18" charset="0"/>
                  <a:ea typeface="+mn-ea"/>
                  <a:cs typeface="+mn-cs"/>
                </a:rPr>
                <a:t>ấm.</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7" name="Group 6">
            <a:extLst>
              <a:ext uri="{FF2B5EF4-FFF2-40B4-BE49-F238E27FC236}">
                <a16:creationId xmlns:a16="http://schemas.microsoft.com/office/drawing/2014/main" id="{3ED42B6E-815F-48B2-B8C6-72CA297E26D0}"/>
              </a:ext>
            </a:extLst>
          </p:cNvPr>
          <p:cNvGrpSpPr/>
          <p:nvPr/>
        </p:nvGrpSpPr>
        <p:grpSpPr>
          <a:xfrm>
            <a:off x="5962705" y="2940910"/>
            <a:ext cx="5423484" cy="1067475"/>
            <a:chOff x="6079083" y="3123790"/>
            <a:chExt cx="5423484" cy="1067475"/>
          </a:xfrm>
        </p:grpSpPr>
        <p:sp>
          <p:nvSpPr>
            <p:cNvPr id="21" name="Pentagon 5">
              <a:extLst>
                <a:ext uri="{FF2B5EF4-FFF2-40B4-BE49-F238E27FC236}">
                  <a16:creationId xmlns:a16="http://schemas.microsoft.com/office/drawing/2014/main" id="{8A82123C-5238-463D-90CA-5ACC1CAE79CB}"/>
                </a:ext>
              </a:extLst>
            </p:cNvPr>
            <p:cNvSpPr/>
            <p:nvPr/>
          </p:nvSpPr>
          <p:spPr>
            <a:xfrm>
              <a:off x="6079083" y="3123790"/>
              <a:ext cx="5423484" cy="1067475"/>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29" name="TextBox 28">
              <a:extLst>
                <a:ext uri="{FF2B5EF4-FFF2-40B4-BE49-F238E27FC236}">
                  <a16:creationId xmlns:a16="http://schemas.microsoft.com/office/drawing/2014/main" id="{03259D47-1036-4177-852A-59638E704CD4}"/>
                </a:ext>
              </a:extLst>
            </p:cNvPr>
            <p:cNvSpPr txBox="1"/>
            <p:nvPr/>
          </p:nvSpPr>
          <p:spPr>
            <a:xfrm>
              <a:off x="6314706" y="3429000"/>
              <a:ext cx="48382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Tiếp</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theo</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 </a:t>
              </a:r>
              <a:r>
                <a:rPr lang="en-US" sz="2800" b="1" dirty="0" err="1" smtClean="0">
                  <a:ln w="3175">
                    <a:noFill/>
                  </a:ln>
                  <a:solidFill>
                    <a:prstClr val="black">
                      <a:lumMod val="95000"/>
                      <a:lumOff val="5000"/>
                    </a:prstClr>
                  </a:solidFill>
                  <a:latin typeface="Constantia" panose="02030602050306030303" pitchFamily="18" charset="0"/>
                </a:rPr>
                <a:t>êm</a:t>
              </a:r>
              <a:r>
                <a:rPr kumimoji="0" lang="en-US" sz="2800" b="1" i="0" u="none" strike="noStrike" kern="1200" cap="none" spc="0" normalizeH="0" baseline="0" noProof="0" dirty="0" smtClean="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ấm</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4" name="Group 3">
            <a:extLst>
              <a:ext uri="{FF2B5EF4-FFF2-40B4-BE49-F238E27FC236}">
                <a16:creationId xmlns:a16="http://schemas.microsoft.com/office/drawing/2014/main" id="{2AA7F9F4-74DE-4528-8EC6-9FACD2A313C0}"/>
              </a:ext>
            </a:extLst>
          </p:cNvPr>
          <p:cNvGrpSpPr/>
          <p:nvPr/>
        </p:nvGrpSpPr>
        <p:grpSpPr>
          <a:xfrm>
            <a:off x="4365201" y="1650000"/>
            <a:ext cx="1416552" cy="1067478"/>
            <a:chOff x="4447173" y="1832880"/>
            <a:chExt cx="1416552" cy="1067478"/>
          </a:xfrm>
        </p:grpSpPr>
        <p:sp>
          <p:nvSpPr>
            <p:cNvPr id="19" name="Rectangle 8">
              <a:extLst>
                <a:ext uri="{FF2B5EF4-FFF2-40B4-BE49-F238E27FC236}">
                  <a16:creationId xmlns:a16="http://schemas.microsoft.com/office/drawing/2014/main" id="{16DD3F57-00B3-406B-A967-2CBD635D2051}"/>
                </a:ext>
              </a:extLst>
            </p:cNvPr>
            <p:cNvSpPr/>
            <p:nvPr/>
          </p:nvSpPr>
          <p:spPr>
            <a:xfrm>
              <a:off x="4447173" y="1832880"/>
              <a:ext cx="1247686" cy="1067478"/>
            </a:xfrm>
            <a:prstGeom prst="rect">
              <a:avLst/>
            </a:prstGeom>
            <a:solidFill>
              <a:srgbClr val="E8A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31" name="TextBox 30">
              <a:extLst>
                <a:ext uri="{FF2B5EF4-FFF2-40B4-BE49-F238E27FC236}">
                  <a16:creationId xmlns:a16="http://schemas.microsoft.com/office/drawing/2014/main" id="{67EC235A-EB11-4BAC-93B4-F362E49B7A38}"/>
                </a:ext>
              </a:extLst>
            </p:cNvPr>
            <p:cNvSpPr txBox="1"/>
            <p:nvPr/>
          </p:nvSpPr>
          <p:spPr>
            <a:xfrm>
              <a:off x="4447173" y="2093249"/>
              <a:ext cx="14165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Đoạn</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1</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6" name="Group 5">
            <a:extLst>
              <a:ext uri="{FF2B5EF4-FFF2-40B4-BE49-F238E27FC236}">
                <a16:creationId xmlns:a16="http://schemas.microsoft.com/office/drawing/2014/main" id="{BA144061-0430-4BB1-A55F-4F81120DE001}"/>
              </a:ext>
            </a:extLst>
          </p:cNvPr>
          <p:cNvGrpSpPr/>
          <p:nvPr/>
        </p:nvGrpSpPr>
        <p:grpSpPr>
          <a:xfrm>
            <a:off x="4358308" y="2973863"/>
            <a:ext cx="1416552" cy="1067478"/>
            <a:chOff x="4474686" y="3156743"/>
            <a:chExt cx="1416552" cy="1067478"/>
          </a:xfrm>
        </p:grpSpPr>
        <p:sp>
          <p:nvSpPr>
            <p:cNvPr id="30" name="Rectangle 8">
              <a:extLst>
                <a:ext uri="{FF2B5EF4-FFF2-40B4-BE49-F238E27FC236}">
                  <a16:creationId xmlns:a16="http://schemas.microsoft.com/office/drawing/2014/main" id="{C6836F3B-C6C9-40B4-8B8C-63B358C2C7FE}"/>
                </a:ext>
              </a:extLst>
            </p:cNvPr>
            <p:cNvSpPr/>
            <p:nvPr/>
          </p:nvSpPr>
          <p:spPr>
            <a:xfrm>
              <a:off x="4481616" y="3156743"/>
              <a:ext cx="1247686" cy="1067478"/>
            </a:xfrm>
            <a:prstGeom prst="rect">
              <a:avLst/>
            </a:prstGeom>
            <a:solidFill>
              <a:srgbClr val="E8A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32" name="TextBox 31">
              <a:extLst>
                <a:ext uri="{FF2B5EF4-FFF2-40B4-BE49-F238E27FC236}">
                  <a16:creationId xmlns:a16="http://schemas.microsoft.com/office/drawing/2014/main" id="{CA594110-A65D-4349-BBFC-CE7D2330E083}"/>
                </a:ext>
              </a:extLst>
            </p:cNvPr>
            <p:cNvSpPr txBox="1"/>
            <p:nvPr/>
          </p:nvSpPr>
          <p:spPr>
            <a:xfrm>
              <a:off x="4474686" y="3429000"/>
              <a:ext cx="14165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Đoạn</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2</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8" name="Group 7">
            <a:extLst>
              <a:ext uri="{FF2B5EF4-FFF2-40B4-BE49-F238E27FC236}">
                <a16:creationId xmlns:a16="http://schemas.microsoft.com/office/drawing/2014/main" id="{447FCC57-CDDC-6270-16A1-D0404BA332B6}"/>
              </a:ext>
            </a:extLst>
          </p:cNvPr>
          <p:cNvGrpSpPr/>
          <p:nvPr/>
        </p:nvGrpSpPr>
        <p:grpSpPr>
          <a:xfrm>
            <a:off x="5990217" y="4402132"/>
            <a:ext cx="5248023" cy="1067476"/>
            <a:chOff x="6079082" y="1832882"/>
            <a:chExt cx="5248023" cy="1067476"/>
          </a:xfrm>
        </p:grpSpPr>
        <p:sp>
          <p:nvSpPr>
            <p:cNvPr id="9" name="Pentagon 3">
              <a:extLst>
                <a:ext uri="{FF2B5EF4-FFF2-40B4-BE49-F238E27FC236}">
                  <a16:creationId xmlns:a16="http://schemas.microsoft.com/office/drawing/2014/main" id="{9E120425-D45D-BF32-47AB-07208DB9D5CD}"/>
                </a:ext>
              </a:extLst>
            </p:cNvPr>
            <p:cNvSpPr/>
            <p:nvPr/>
          </p:nvSpPr>
          <p:spPr>
            <a:xfrm>
              <a:off x="6096001" y="1832882"/>
              <a:ext cx="5231104" cy="1067476"/>
            </a:xfrm>
            <a:prstGeom prst="homePlate">
              <a:avLst/>
            </a:prstGeom>
            <a:solidFill>
              <a:srgbClr val="A1D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10" name="TextBox 9">
              <a:extLst>
                <a:ext uri="{FF2B5EF4-FFF2-40B4-BE49-F238E27FC236}">
                  <a16:creationId xmlns:a16="http://schemas.microsoft.com/office/drawing/2014/main" id="{57802464-9FFC-DFB3-519D-9B8B6E4A6D4E}"/>
                </a:ext>
              </a:extLst>
            </p:cNvPr>
            <p:cNvSpPr txBox="1"/>
            <p:nvPr/>
          </p:nvSpPr>
          <p:spPr>
            <a:xfrm>
              <a:off x="6079082" y="2115529"/>
              <a:ext cx="50739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Còn</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a:t>
              </a: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lại</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grpSp>
        <p:nvGrpSpPr>
          <p:cNvPr id="14" name="Group 13">
            <a:extLst>
              <a:ext uri="{FF2B5EF4-FFF2-40B4-BE49-F238E27FC236}">
                <a16:creationId xmlns:a16="http://schemas.microsoft.com/office/drawing/2014/main" id="{0DC648C2-FDA2-097C-264C-37A953CBCDC1}"/>
              </a:ext>
            </a:extLst>
          </p:cNvPr>
          <p:cNvGrpSpPr/>
          <p:nvPr/>
        </p:nvGrpSpPr>
        <p:grpSpPr>
          <a:xfrm>
            <a:off x="4358308" y="4402130"/>
            <a:ext cx="1416552" cy="1067478"/>
            <a:chOff x="4447173" y="1832880"/>
            <a:chExt cx="1416552" cy="1067478"/>
          </a:xfrm>
        </p:grpSpPr>
        <p:sp>
          <p:nvSpPr>
            <p:cNvPr id="15" name="Rectangle 8">
              <a:extLst>
                <a:ext uri="{FF2B5EF4-FFF2-40B4-BE49-F238E27FC236}">
                  <a16:creationId xmlns:a16="http://schemas.microsoft.com/office/drawing/2014/main" id="{B9364DFC-6251-0D88-2B2A-EF1CA688BB83}"/>
                </a:ext>
              </a:extLst>
            </p:cNvPr>
            <p:cNvSpPr/>
            <p:nvPr/>
          </p:nvSpPr>
          <p:spPr>
            <a:xfrm>
              <a:off x="4447173" y="1832880"/>
              <a:ext cx="1247686" cy="1067478"/>
            </a:xfrm>
            <a:prstGeom prst="rect">
              <a:avLst/>
            </a:prstGeom>
            <a:solidFill>
              <a:srgbClr val="E8A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Arial" panose="020B0604020202020204" pitchFamily="34" charset="0"/>
              </a:endParaRPr>
            </a:p>
          </p:txBody>
        </p:sp>
        <p:sp>
          <p:nvSpPr>
            <p:cNvPr id="16" name="TextBox 15">
              <a:extLst>
                <a:ext uri="{FF2B5EF4-FFF2-40B4-BE49-F238E27FC236}">
                  <a16:creationId xmlns:a16="http://schemas.microsoft.com/office/drawing/2014/main" id="{3D440CE2-A25E-3F51-DF2E-97ADBA36F0C3}"/>
                </a:ext>
              </a:extLst>
            </p:cNvPr>
            <p:cNvSpPr txBox="1"/>
            <p:nvPr/>
          </p:nvSpPr>
          <p:spPr>
            <a:xfrm>
              <a:off x="4447173" y="2093249"/>
              <a:ext cx="14165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3175">
                    <a:noFill/>
                  </a:ln>
                  <a:solidFill>
                    <a:prstClr val="black">
                      <a:lumMod val="95000"/>
                      <a:lumOff val="5000"/>
                    </a:prstClr>
                  </a:solidFill>
                  <a:effectLst/>
                  <a:uLnTx/>
                  <a:uFillTx/>
                  <a:latin typeface="Constantia" panose="02030602050306030303" pitchFamily="18" charset="0"/>
                  <a:ea typeface="+mn-ea"/>
                  <a:cs typeface="+mn-cs"/>
                </a:rPr>
                <a:t>Đoạn</a:t>
              </a:r>
              <a:r>
                <a:rPr kumimoji="0" lang="en-US"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rPr>
                <a:t> 3</a:t>
              </a:r>
              <a:endParaRPr kumimoji="0" lang="vi-VN" sz="2800" b="1" i="0" u="none" strike="noStrike" kern="1200" cap="none" spc="0" normalizeH="0" baseline="0" noProof="0" dirty="0">
                <a:ln w="3175">
                  <a:noFill/>
                </a:ln>
                <a:solidFill>
                  <a:prstClr val="black">
                    <a:lumMod val="95000"/>
                    <a:lumOff val="5000"/>
                  </a:prstClr>
                </a:solidFill>
                <a:effectLst/>
                <a:uLnTx/>
                <a:uFillTx/>
                <a:latin typeface="Constantia" panose="02030602050306030303" pitchFamily="18" charset="0"/>
                <a:ea typeface="+mn-ea"/>
                <a:cs typeface="+mn-cs"/>
              </a:endParaRPr>
            </a:p>
          </p:txBody>
        </p:sp>
      </p:grpSp>
    </p:spTree>
    <p:extLst>
      <p:ext uri="{BB962C8B-B14F-4D97-AF65-F5344CB8AC3E}">
        <p14:creationId xmlns:p14="http://schemas.microsoft.com/office/powerpoint/2010/main" val="18575294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BFBB12-7DB8-E12B-2F82-8B46ADC1A0D6}"/>
              </a:ext>
            </a:extLst>
          </p:cNvPr>
          <p:cNvPicPr>
            <a:picLocks noChangeAspect="1"/>
          </p:cNvPicPr>
          <p:nvPr/>
        </p:nvPicPr>
        <p:blipFill>
          <a:blip r:embed="rId3"/>
          <a:stretch>
            <a:fillRect/>
          </a:stretch>
        </p:blipFill>
        <p:spPr>
          <a:xfrm>
            <a:off x="4256119" y="83125"/>
            <a:ext cx="2977700" cy="1109770"/>
          </a:xfrm>
          <a:prstGeom prst="rect">
            <a:avLst/>
          </a:prstGeom>
        </p:spPr>
      </p:pic>
      <p:sp>
        <p:nvSpPr>
          <p:cNvPr id="2" name="Rectangle: Rounded Corners 1">
            <a:extLst>
              <a:ext uri="{FF2B5EF4-FFF2-40B4-BE49-F238E27FC236}">
                <a16:creationId xmlns:a16="http://schemas.microsoft.com/office/drawing/2014/main" id="{1A783ED3-15A1-DC48-74A9-3DF2956F50EC}"/>
              </a:ext>
            </a:extLst>
          </p:cNvPr>
          <p:cNvSpPr/>
          <p:nvPr/>
        </p:nvSpPr>
        <p:spPr>
          <a:xfrm>
            <a:off x="8818680" y="1192895"/>
            <a:ext cx="1256345" cy="35327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4014D8EE-D20A-BE23-6608-58608E69F41F}"/>
              </a:ext>
            </a:extLst>
          </p:cNvPr>
          <p:cNvSpPr/>
          <p:nvPr/>
        </p:nvSpPr>
        <p:spPr>
          <a:xfrm>
            <a:off x="1421809" y="839623"/>
            <a:ext cx="1737027" cy="35327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45E59CC2-53DA-2954-61CF-167DD55345C3}"/>
              </a:ext>
            </a:extLst>
          </p:cNvPr>
          <p:cNvSpPr/>
          <p:nvPr/>
        </p:nvSpPr>
        <p:spPr>
          <a:xfrm>
            <a:off x="4971011" y="1616372"/>
            <a:ext cx="1363287" cy="290908"/>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44E9D96A-8666-B792-30E8-9B0CA22B04B0}"/>
              </a:ext>
            </a:extLst>
          </p:cNvPr>
          <p:cNvSpPr/>
          <p:nvPr/>
        </p:nvSpPr>
        <p:spPr>
          <a:xfrm>
            <a:off x="10692938" y="3042458"/>
            <a:ext cx="1090879" cy="38654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BE0EB14D-C093-C96F-48D2-52F593CAC45D}"/>
              </a:ext>
            </a:extLst>
          </p:cNvPr>
          <p:cNvSpPr/>
          <p:nvPr/>
        </p:nvSpPr>
        <p:spPr>
          <a:xfrm>
            <a:off x="11101122" y="3428999"/>
            <a:ext cx="682696" cy="38654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Rounded Corners 8">
            <a:extLst>
              <a:ext uri="{FF2B5EF4-FFF2-40B4-BE49-F238E27FC236}">
                <a16:creationId xmlns:a16="http://schemas.microsoft.com/office/drawing/2014/main" id="{70E99759-1789-DDF9-210F-9D00F7D89C2E}"/>
              </a:ext>
            </a:extLst>
          </p:cNvPr>
          <p:cNvSpPr/>
          <p:nvPr/>
        </p:nvSpPr>
        <p:spPr>
          <a:xfrm>
            <a:off x="408181" y="3815541"/>
            <a:ext cx="871979" cy="386542"/>
          </a:xfrm>
          <a:prstGeom prst="roundRect">
            <a:avLst>
              <a:gd name="adj" fmla="val 41701"/>
            </a:avLst>
          </a:prstGeom>
          <a:solidFill>
            <a:srgbClr val="F3D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4004B13E-8BC7-457E-A69B-E9CEDA04A862}"/>
              </a:ext>
            </a:extLst>
          </p:cNvPr>
          <p:cNvSpPr txBox="1"/>
          <p:nvPr/>
        </p:nvSpPr>
        <p:spPr>
          <a:xfrm>
            <a:off x="408182" y="797510"/>
            <a:ext cx="11375635"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Đến Tây Nguyên, từ xa nhìn vào các buôn làng, ta dễ nhận ra ngôi nhà rông có đôi mái dựng đứng, vươn cao lên trời như một cái lưỡi rìu lật ngược. </a:t>
            </a: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Nước mưa đổ xuống chảy xuôi tuồn tuột. Buôn làng nào có mái nhà rộng càng cao, nhà càng to, hẳn là nơi đó dân đông, làm ăn được mùa, cuộc sống no ấm.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Nhà rông là nơi thờ cúng chung, hội họp chung, tiếp khách chung, vui chơi chung của tất cả dân làng. Kiến trúc bên trong nhà rông khá đặc biệt: nhà trống rỗng, chẳng vướng víu một cây cột nào, có nhiều bếp lửa luôn đượm khói, có nơi dành để chiêng trống, nông cụ,... Đêm đêm, bên bếp lửa bập bùng, các cụ già kể lại cho con cháu nghe biết bao kỉ niệm vui buồn ngôi nhà rông đã từng chứng kiến. Vì vậy, nhà rông đối với tuổi thơ trẻ Tây Nguyên thân thương như cái tổ chim êm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Người Tây Nguyên nào cũng yêu thích nhà rông, ngôi nhà chung có sự góp sức xây dựng của tất cả mọi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Times New Roman" panose="02020603050405020304" pitchFamily="18" charset="0"/>
              </a:rPr>
              <a:t>(Theo Ay Duy và Lê Tấn)</a:t>
            </a:r>
          </a:p>
        </p:txBody>
      </p:sp>
    </p:spTree>
    <p:extLst>
      <p:ext uri="{BB962C8B-B14F-4D97-AF65-F5344CB8AC3E}">
        <p14:creationId xmlns:p14="http://schemas.microsoft.com/office/powerpoint/2010/main" val="21138272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1865</Words>
  <Application>Microsoft Office PowerPoint</Application>
  <PresentationFormat>Widescreen</PresentationFormat>
  <Paragraphs>103</Paragraphs>
  <Slides>32</Slides>
  <Notes>18</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32</vt:i4>
      </vt:variant>
    </vt:vector>
  </HeadingPairs>
  <TitlesOfParts>
    <vt:vector size="52" baseType="lpstr">
      <vt:lpstr>Calibri</vt:lpstr>
      <vt:lpstr>等线</vt:lpstr>
      <vt:lpstr>Arial</vt:lpstr>
      <vt:lpstr>Cambria</vt:lpstr>
      <vt:lpstr>SVN-Newton</vt:lpstr>
      <vt:lpstr>Vogue-ExtraBold</vt:lpstr>
      <vt:lpstr>等线 Light</vt:lpstr>
      <vt:lpstr>#9Slide07 HoneyCream</vt:lpstr>
      <vt:lpstr>UVF Slim Tony</vt:lpstr>
      <vt:lpstr>思源黑体 CN Regular</vt:lpstr>
      <vt:lpstr>UVN Saigon</vt:lpstr>
      <vt:lpstr>#9Slide05 Bodega Script</vt:lpstr>
      <vt:lpstr>Calibri Light</vt:lpstr>
      <vt:lpstr>SVN-Dancing Script</vt:lpstr>
      <vt:lpstr>Times New Roman</vt:lpstr>
      <vt:lpstr>SVN-Ready</vt:lpstr>
      <vt:lpstr>Constantia</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KhHuyen;KhanhHuyen</dc:creator>
  <cp:keywords>MNT;MANGNONTEAM</cp:keywords>
  <cp:lastModifiedBy>Nguyễn Thị Hồng Linh</cp:lastModifiedBy>
  <cp:revision>18</cp:revision>
  <dcterms:created xsi:type="dcterms:W3CDTF">2023-03-01T15:20:29Z</dcterms:created>
  <dcterms:modified xsi:type="dcterms:W3CDTF">2023-04-10T06:40:43Z</dcterms:modified>
</cp:coreProperties>
</file>