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7" r:id="rId3"/>
    <p:sldId id="258" r:id="rId4"/>
    <p:sldId id="286" r:id="rId5"/>
    <p:sldId id="288" r:id="rId6"/>
    <p:sldId id="289" r:id="rId7"/>
    <p:sldId id="287" r:id="rId8"/>
    <p:sldId id="290" r:id="rId9"/>
    <p:sldId id="261" r:id="rId10"/>
    <p:sldId id="259" r:id="rId11"/>
    <p:sldId id="285" r:id="rId12"/>
    <p:sldId id="263" r:id="rId13"/>
    <p:sldId id="268" r:id="rId14"/>
    <p:sldId id="269" r:id="rId15"/>
    <p:sldId id="291" r:id="rId16"/>
    <p:sldId id="292" r:id="rId17"/>
    <p:sldId id="293" r:id="rId18"/>
    <p:sldId id="294" r:id="rId19"/>
    <p:sldId id="295" r:id="rId20"/>
    <p:sldId id="296" r:id="rId21"/>
    <p:sldId id="271" r:id="rId22"/>
    <p:sldId id="281" r:id="rId23"/>
    <p:sldId id="283" r:id="rId24"/>
    <p:sldId id="280" r:id="rId25"/>
    <p:sldId id="267" r:id="rId26"/>
    <p:sldId id="272" r:id="rId27"/>
    <p:sldId id="273" r:id="rId28"/>
    <p:sldId id="274" r:id="rId29"/>
    <p:sldId id="275" r:id="rId30"/>
    <p:sldId id="297" r:id="rId31"/>
    <p:sldId id="298" r:id="rId32"/>
    <p:sldId id="276" r:id="rId33"/>
    <p:sldId id="262" r:id="rId34"/>
    <p:sldId id="299" r:id="rId35"/>
    <p:sldId id="300" r:id="rId36"/>
    <p:sldId id="301" r:id="rId37"/>
    <p:sldId id="302" r:id="rId38"/>
    <p:sldId id="306" r:id="rId39"/>
    <p:sldId id="307" r:id="rId40"/>
    <p:sldId id="308" r:id="rId41"/>
    <p:sldId id="310" r:id="rId42"/>
    <p:sldId id="303" r:id="rId43"/>
    <p:sldId id="277" r:id="rId44"/>
    <p:sldId id="278" r:id="rId45"/>
  </p:sldIdLst>
  <p:sldSz cx="12192000" cy="6858000"/>
  <p:notesSz cx="6858000" cy="9144000"/>
  <p:embeddedFontLst>
    <p:embeddedFont>
      <p:font typeface="Calibri Light" panose="020F0302020204030204" pitchFamily="34" charset="0"/>
      <p:regular r:id="rId46"/>
      <p:italic r:id="rId47"/>
    </p:embeddedFont>
    <p:embeddedFont>
      <p:font typeface="#9Slide05 SVNUT Triumph" panose="00000500000000000000" pitchFamily="2" charset="0"/>
      <p:italic r:id="rId48"/>
    </p:embeddedFont>
    <p:embeddedFont>
      <p:font typeface="Cambria" panose="02040503050406030204" pitchFamily="18" charset="0"/>
      <p:regular r:id="rId49"/>
      <p:bold r:id="rId50"/>
      <p:italic r:id="rId51"/>
      <p:boldItalic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878" autoAdjust="0"/>
    <p:restoredTop sz="94660"/>
  </p:normalViewPr>
  <p:slideViewPr>
    <p:cSldViewPr snapToGrid="0">
      <p:cViewPr varScale="1">
        <p:scale>
          <a:sx n="80" d="100"/>
          <a:sy n="80" d="100"/>
        </p:scale>
        <p:origin x="53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8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7.fntdata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20D8E-4AFB-D0F6-968D-438FDF7AC9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2072BE-A9E5-934C-25C5-10520EBD1D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73345-3641-69A5-A313-C3CFF37D0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F367-B123-4B40-84AF-99F8129A6070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73745-EFD3-E7B6-FB38-BB620D6ED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42CD4-5624-4378-B916-FF75FDE6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E0FA-15E4-46C7-A026-145E9F381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09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C1599-89D8-2282-FB53-9CDABFE23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3B8D90-2766-C89A-8B98-80A9033CC2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1E742-B1B4-DE27-198D-DF9E51C46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F367-B123-4B40-84AF-99F8129A6070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7B21E-7DDC-1AEC-E674-68AE62442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9069B-719E-9BA2-626C-F0D095E9F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E0FA-15E4-46C7-A026-145E9F381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888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A579B1-EB57-2A26-4DA4-009C3BD048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81EFC-7ABD-90F3-8643-2990659288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BF394-C1ED-366A-10C3-7C4F45BBC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F367-B123-4B40-84AF-99F8129A6070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B2E45-4261-86AB-D0A2-44C13CC34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10E98-A6F7-D40E-DEAC-CCE24B244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E0FA-15E4-46C7-A026-145E9F381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28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428E3-2F6B-A502-C5D8-48977BB59A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2C81BC-56A2-0EA5-D00F-6043A9281D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1841E-D46F-66D0-778C-F3E08CA80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3258-4EAC-4DDC-9572-9ECFDCFF44A4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0DC54-125F-676C-501D-7E67B93F9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F9793-3B0D-E80B-BC9F-815DEB341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DFEC-0003-4969-BBCA-B24502C9883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1A3727-0897-0A26-5BD3-30C5F422C7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773649"/>
            <a:ext cx="12192000" cy="1007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49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765C9-16C1-835A-4B09-CADD00DA2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9D819-E70A-F5D3-5947-D94D4C82B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6A979-3016-75D2-DE83-35852CE81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3258-4EAC-4DDC-9572-9ECFDCFF44A4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C0BDE-94D1-344D-337F-EAB51E75D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F1A3B-0F0C-A87D-0764-EFE1BBA56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DFEC-0003-4969-BBCA-B24502C9883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3A6452-5515-1D53-0AAE-C44B67A104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773649"/>
            <a:ext cx="12192000" cy="1007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10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14EC2-2519-91C3-ABE3-240669A31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3390D-EE24-157E-EA0E-895F2CDC3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7EF3C-4AF9-BC09-0117-5CE9EC345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3258-4EAC-4DDC-9572-9ECFDCFF44A4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41338-2163-2301-C9EB-68F35670A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35740-83A5-E1C2-1A42-2D7AB9F6D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DFEC-0003-4969-BBCA-B24502C98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07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FD55E-C7E6-8197-91EC-8A9319BEF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68D57-F030-BC7A-F9DC-0FE4BFA991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5EF805-8F61-0EF2-456C-632504EAB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4F8DC-686E-6D92-9E1B-BFF86A62B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3258-4EAC-4DDC-9572-9ECFDCFF44A4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CDE1E2-1467-ACA8-2333-AB7E32428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0F4D60-DCD8-EAB6-F23D-77D770DCF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DFEC-0003-4969-BBCA-B24502C98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517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94AE0-9375-DFD2-7A1E-4D0224AAC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11F8BD-9A97-2832-D695-A6BCF3BA2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7F854F-BE19-1CDB-3241-936E5477BA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FD0FD4-B134-5283-797B-678CDD67DD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7D3D05-95A8-9039-AF44-C482DC6073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524707-E334-95B2-4036-B3669A36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3258-4EAC-4DDC-9572-9ECFDCFF44A4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865FB0-2B0A-8B53-0D93-8FE11CB8D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529674-23EB-26E8-95DF-BA0A70219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DFEC-0003-4969-BBCA-B24502C98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40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4B999-3E75-1075-CF80-7C1DB8B4A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D6666A-26D4-7291-5C68-48AABC17B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3258-4EAC-4DDC-9572-9ECFDCFF44A4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55509E-0A09-C917-B557-59347995B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5E6860-D126-EBF8-5D0F-C62A194D0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DFEC-0003-4969-BBCA-B24502C98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546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8BDDEE-94C7-2FAB-A7E9-777200C98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3258-4EAC-4DDC-9572-9ECFDCFF44A4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67597D-DD45-F44B-EBFA-8D2D9DF4D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045421-D049-A89F-5CDD-E5F4B7E4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DFEC-0003-4969-BBCA-B24502C98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972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CD99E-7630-8330-1223-FE06F6F1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F69C-07E0-82A2-1F6E-6E1E29BA0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141B2D-E96E-5DCC-9C30-4A700F8A9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F89954-1C63-FB14-1DD4-8D990428A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3258-4EAC-4DDC-9572-9ECFDCFF44A4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01289A-1A9F-2ED0-921C-015B0982A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5281C-C197-4CDB-F862-5584F9F63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DFEC-0003-4969-BBCA-B24502C98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91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DA99D-009A-625E-F22C-44F994670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34C32-0C06-1436-00BC-FDBB25733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C319B-F8D6-BFFE-9F24-24A9D40C9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F367-B123-4B40-84AF-99F8129A6070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4612F-EC99-A8E4-E30B-26996BEDA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FDF15-80D4-08A6-F917-F9E64EED2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E0FA-15E4-46C7-A026-145E9F3814E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AD0B17-CEA6-8A92-85FD-6B3BC5C8C5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773649"/>
            <a:ext cx="12192000" cy="1007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909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EEF08-BCAA-9E32-6EEB-E09C4A8E1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54B07B-3505-9119-8F0C-CC8622170B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8514E1-641D-6E48-AE9F-EFB7739A89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B2795D-B370-EAAC-4C9E-A44533FD5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3258-4EAC-4DDC-9572-9ECFDCFF44A4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6D46C7-1F31-2BD7-F5AF-B562CCECA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297FC5-2DF3-1D51-D356-D5E969837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DFEC-0003-4969-BBCA-B24502C98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52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67C4A-D16D-81B4-69B3-9884F81CD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022602-1E47-3811-B209-D901E3A2E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96584-6A42-261B-7B57-26209708D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3258-4EAC-4DDC-9572-9ECFDCFF44A4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014F3-5995-6B0D-E745-119EE1BC0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198B67-DC27-7F9F-3E3E-EF936936A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DFEC-0003-4969-BBCA-B24502C98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351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DA50EE-74A5-F8D5-49C6-118BF6BEDF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B67D94-7B1B-6C54-F9E9-F98ED86A49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4C891-19D4-6305-4C99-E9716353A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3258-4EAC-4DDC-9572-9ECFDCFF44A4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69A44-8280-9DEE-963A-09D772610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AEE54-1747-1FA6-DC81-62704DC2A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DFEC-0003-4969-BBCA-B24502C98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556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3C0AF-092E-1AAF-1094-1764DED16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2E0A72-C4B5-A1C1-DD32-4D53BEB48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87341-E543-8603-B8F3-B323162A5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F367-B123-4B40-84AF-99F8129A6070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F26B4-20DF-1614-ACD2-2881099A5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89DF3-6EA6-C9B6-368B-0AFFBA5C0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E0FA-15E4-46C7-A026-145E9F381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1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CF21F-AB0F-2F1B-3ECA-DE7FE2EBE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ECB8E-B4B7-505D-7A04-1F40611EA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0C86A1-790F-7F0F-78A5-3E427D3DDF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74B77C-1E95-014B-9825-462D0C96D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F367-B123-4B40-84AF-99F8129A6070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41500F-1AB0-B1F7-35FD-FC2F3BF00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8CF285-0C1A-CC7B-E779-1628E41B5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E0FA-15E4-46C7-A026-145E9F381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826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A8AE6-5A5B-9D47-5035-836CDC421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DC280-817C-BEAF-90AD-A091EAF15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050599-59BC-3F35-033E-8FFA570AFE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602879-EAF9-9112-E223-917CA7B8A9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2A94E8-5965-6E75-1074-7DDE0B024B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D917BC-1A43-C5F2-C768-10C482C64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F367-B123-4B40-84AF-99F8129A6070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0F2D3B-3AE2-FF5C-5B58-5048D6EC4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AD2DBB-E52F-4D19-E89B-7E78E392F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E0FA-15E4-46C7-A026-145E9F381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00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FD699-9B63-7F8B-E4F8-66636713A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46B9FB-B126-B569-62F5-B14BBCD38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F367-B123-4B40-84AF-99F8129A6070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C29FD-4AD1-C863-A3FE-30D72DBCC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675076-C6B5-4938-BA7F-FEBEB292F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E0FA-15E4-46C7-A026-145E9F381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982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EA84DC-0CE0-BBA6-F3B4-C67F485C1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F367-B123-4B40-84AF-99F8129A6070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CC6A21-81A6-B18B-DF6F-5AD6FCEE1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55E4D-9766-472E-3AC7-ABB3E46EE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E0FA-15E4-46C7-A026-145E9F381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26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62AF7-E4EA-9490-D5B3-B699C401D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EBDB4-BA35-0ADE-CBA4-EBE416661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C2A617-8921-D9BC-F9F9-00E3D76E52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41DB51-D73B-6D2D-6457-BACA0E924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F367-B123-4B40-84AF-99F8129A6070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9AEE8A-4D6A-431B-2025-7470CF36F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2586E-FA49-0826-8DF9-058B53641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E0FA-15E4-46C7-A026-145E9F381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93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64653-0D9D-F3D4-FF70-D2717BFC5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2644F2-C07E-301D-E7C7-75B17A2F45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85DD70-4450-CBA6-E1D8-8BF5A4EF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61CE-2CFA-E2BF-7751-C5DD5A186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F367-B123-4B40-84AF-99F8129A6070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9807D5-B26E-6D4A-373A-C6075FBFC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5D6F67-7690-F051-DE03-17BD88C1E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E0FA-15E4-46C7-A026-145E9F381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11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2A66FD-B45A-8C56-20BF-B4779D4FC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5716B3-F252-D925-9246-919238127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EC9426-2CC0-3214-DF8B-5AC9655DA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DF367-B123-4B40-84AF-99F8129A6070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37263-84D0-1CB9-C09D-537FDF1375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68C73-B699-698D-0E2D-9EE859802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0E0FA-15E4-46C7-A026-145E9F381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906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A1A359-5A93-0CCF-005F-0F582E66F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F2401B-F786-F7F7-B687-0ED46CC38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F9919-5379-C4F6-7F2A-55DBAA5147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33258-4EAC-4DDC-9572-9ECFDCFF44A4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6C61A-D7C1-09EE-A7FF-B3D1F30C46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14C9E-FDE9-579C-0740-670EB78C35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DDFEC-0003-4969-BBCA-B24502C9883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31BF483-7E5A-6AD5-3FA5-4177DC3899AC}"/>
              </a:ext>
            </a:extLst>
          </p:cNvPr>
          <p:cNvGrpSpPr/>
          <p:nvPr userDrawn="1"/>
        </p:nvGrpSpPr>
        <p:grpSpPr>
          <a:xfrm>
            <a:off x="571500" y="442815"/>
            <a:ext cx="11049000" cy="60007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8" name="圆角矩形 4">
              <a:extLst>
                <a:ext uri="{FF2B5EF4-FFF2-40B4-BE49-F238E27FC236}">
                  <a16:creationId xmlns:a16="http://schemas.microsoft.com/office/drawing/2014/main" id="{9C64F7A3-C863-40CC-92C9-26C2BBC34853}"/>
                </a:ext>
              </a:extLst>
            </p:cNvPr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圆角矩形 5">
              <a:extLst>
                <a:ext uri="{FF2B5EF4-FFF2-40B4-BE49-F238E27FC236}">
                  <a16:creationId xmlns:a16="http://schemas.microsoft.com/office/drawing/2014/main" id="{378AD9CE-199D-4231-068F-E5B87B432E68}"/>
                </a:ext>
              </a:extLst>
            </p:cNvPr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01193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jpeg"/><Relationship Id="rId10" Type="http://schemas.openxmlformats.org/officeDocument/2006/relationships/image" Target="../media/image14.jpe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jpeg"/><Relationship Id="rId10" Type="http://schemas.openxmlformats.org/officeDocument/2006/relationships/image" Target="../media/image16.jpe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jpeg"/><Relationship Id="rId10" Type="http://schemas.openxmlformats.org/officeDocument/2006/relationships/image" Target="../media/image17.jpe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23. Hai Bà Trưng - Truyendoctrongsach.com">
            <a:extLst>
              <a:ext uri="{FF2B5EF4-FFF2-40B4-BE49-F238E27FC236}">
                <a16:creationId xmlns:a16="http://schemas.microsoft.com/office/drawing/2014/main" id="{1AC2F5B7-7965-3D63-D943-569BB0C18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7" b="91055" l="2500" r="98200">
                        <a14:foregroundMark x1="18300" y1="21109" x2="18300" y2="21109"/>
                        <a14:foregroundMark x1="12700" y1="41503" x2="12700" y2="41503"/>
                        <a14:foregroundMark x1="2500" y1="72987" x2="2500" y2="72987"/>
                        <a14:foregroundMark x1="12900" y1="83005" x2="12900" y2="83005"/>
                        <a14:foregroundMark x1="27000" y1="83184" x2="27000" y2="83184"/>
                        <a14:foregroundMark x1="12600" y1="85868" x2="33900" y2="88909"/>
                        <a14:foregroundMark x1="31400" y1="91771" x2="56800" y2="90161"/>
                        <a14:foregroundMark x1="53900" y1="89982" x2="76900" y2="89982"/>
                        <a14:foregroundMark x1="80300" y1="90877" x2="90000" y2="88551"/>
                        <a14:foregroundMark x1="97900" y1="54562" x2="97900" y2="54562"/>
                        <a14:foregroundMark x1="94500" y1="23077" x2="94200" y2="23077"/>
                        <a14:foregroundMark x1="73600" y1="22004" x2="73600" y2="22004"/>
                        <a14:foregroundMark x1="81000" y1="25224" x2="81000" y2="25224"/>
                        <a14:foregroundMark x1="75800" y1="33095" x2="84400" y2="36136"/>
                        <a14:foregroundMark x1="84400" y1="36136" x2="84400" y2="35599"/>
                        <a14:foregroundMark x1="87800" y1="39714" x2="89500" y2="54919"/>
                        <a14:foregroundMark x1="92800" y1="41145" x2="92800" y2="41145"/>
                        <a14:foregroundMark x1="93500" y1="51521" x2="93500" y2="51521"/>
                        <a14:foregroundMark x1="88000" y1="54562" x2="91800" y2="55635"/>
                        <a14:foregroundMark x1="96600" y1="54383" x2="98200" y2="52594"/>
                        <a14:foregroundMark x1="92600" y1="56887" x2="96100" y2="54383"/>
                        <a14:foregroundMark x1="47700" y1="58140" x2="66000" y2="57603"/>
                        <a14:foregroundMark x1="52200" y1="44186" x2="55000" y2="56708"/>
                        <a14:foregroundMark x1="49800" y1="35242" x2="51300" y2="52594"/>
                        <a14:foregroundMark x1="51300" y1="52594" x2="50800" y2="51342"/>
                        <a14:foregroundMark x1="46800" y1="8050" x2="52600" y2="9302"/>
                        <a14:foregroundMark x1="65000" y1="3757" x2="62200" y2="10197"/>
                        <a14:foregroundMark x1="12700" y1="37388" x2="16700" y2="48479"/>
                        <a14:foregroundMark x1="8800" y1="57424" x2="9900" y2="66726"/>
                        <a14:foregroundMark x1="2800" y1="72987" x2="9800" y2="71020"/>
                        <a14:foregroundMark x1="9800" y1="71020" x2="9900" y2="71020"/>
                        <a14:foregroundMark x1="44100" y1="71020" x2="45400" y2="78891"/>
                        <a14:foregroundMark x1="30000" y1="80680" x2="38100" y2="80680"/>
                        <a14:foregroundMark x1="63800" y1="77996" x2="73400" y2="76386"/>
                        <a14:foregroundMark x1="76900" y1="77996" x2="83000" y2="78175"/>
                        <a14:foregroundMark x1="83000" y1="78175" x2="85500" y2="77639"/>
                        <a14:foregroundMark x1="87800" y1="72451" x2="91000" y2="88014"/>
                        <a14:foregroundMark x1="73000" y1="19320" x2="73000" y2="19320"/>
                        <a14:foregroundMark x1="27600" y1="17352" x2="27600" y2="17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01" y="549735"/>
            <a:ext cx="12220928" cy="683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A70D42-296C-02E5-2F74-0B45DAE30BC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22413">
            <a:off x="879962" y="-1984149"/>
            <a:ext cx="3854077" cy="34493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0B19FD6-C54E-CD3F-F484-732F440B99DA}"/>
              </a:ext>
            </a:extLst>
          </p:cNvPr>
          <p:cNvSpPr txBox="1"/>
          <p:nvPr/>
        </p:nvSpPr>
        <p:spPr>
          <a:xfrm>
            <a:off x="4807660" y="938159"/>
            <a:ext cx="1799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A2F0F"/>
                </a:solidFill>
                <a:latin typeface="Cambria" panose="02040503050406030204" pitchFamily="18" charset="0"/>
              </a:rPr>
              <a:t>ĐỌC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0A0ECE4-0E1E-62A3-3E66-326AD72456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9804" y="0"/>
            <a:ext cx="4090771" cy="136562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976A22D-955C-5F74-06B1-23C9C8A8781B}"/>
              </a:ext>
            </a:extLst>
          </p:cNvPr>
          <p:cNvSpPr txBox="1"/>
          <p:nvPr/>
        </p:nvSpPr>
        <p:spPr>
          <a:xfrm>
            <a:off x="5866585" y="1481825"/>
            <a:ext cx="2734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6A2F0F"/>
                </a:solidFill>
                <a:latin typeface="Cambria" panose="02040503050406030204" pitchFamily="18" charset="0"/>
              </a:rPr>
              <a:t>Theo Văn Lang</a:t>
            </a:r>
          </a:p>
        </p:txBody>
      </p:sp>
      <p:pic>
        <p:nvPicPr>
          <p:cNvPr id="25" name="Picture 24" descr="A picture containing plant, leaf, flower, vegetable&#10;&#10;Description automatically generated">
            <a:extLst>
              <a:ext uri="{FF2B5EF4-FFF2-40B4-BE49-F238E27FC236}">
                <a16:creationId xmlns:a16="http://schemas.microsoft.com/office/drawing/2014/main" id="{60242BD1-8A8B-AF87-84EC-7F1A533D93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77" b="94832" l="9528" r="89988">
                        <a14:foregroundMark x1="20226" y1="73557" x2="20226" y2="73557"/>
                        <a14:foregroundMark x1="25111" y1="93096" x2="25111" y2="93096"/>
                        <a14:foregroundMark x1="45983" y1="94671" x2="45983" y2="94671"/>
                        <a14:foregroundMark x1="55995" y1="93339" x2="55995" y2="93339"/>
                        <a14:foregroundMark x1="14897" y1="69560" x2="14897" y2="69560"/>
                        <a14:foregroundMark x1="15341" y1="70448" x2="18450" y2="74203"/>
                        <a14:foregroundMark x1="22891" y1="77352" x2="22891" y2="77352"/>
                        <a14:foregroundMark x1="65765" y1="7549" x2="65765" y2="7549"/>
                        <a14:foregroundMark x1="40896" y1="10012" x2="40896" y2="10012"/>
                        <a14:foregroundMark x1="26241" y1="32459" x2="26241" y2="32459"/>
                        <a14:foregroundMark x1="42229" y1="37101" x2="42229" y2="37101"/>
                        <a14:foregroundMark x1="40452" y1="33993" x2="40452" y2="33993"/>
                        <a14:foregroundMark x1="59548" y1="79128" x2="59548" y2="79128"/>
                        <a14:foregroundMark x1="46871" y1="7792" x2="46871" y2="7792"/>
                        <a14:foregroundMark x1="56439" y1="6217" x2="56439" y2="6217"/>
                        <a14:foregroundMark x1="66007" y1="10456" x2="66007" y2="10456"/>
                        <a14:foregroundMark x1="68228" y1="10658" x2="68228" y2="10658"/>
                        <a14:foregroundMark x1="67541" y1="23537" x2="67541" y2="23537"/>
                        <a14:foregroundMark x1="64554" y1="21558" x2="64554" y2="21558"/>
                        <a14:foregroundMark x1="60678" y1="20993" x2="66209" y2="22648"/>
                        <a14:foregroundMark x1="63908" y1="31005" x2="63908" y2="31005"/>
                        <a14:foregroundMark x1="66209" y1="30884" x2="59871" y2="31126"/>
                        <a14:foregroundMark x1="49899" y1="35769" x2="49899" y2="35769"/>
                        <a14:foregroundMark x1="48769" y1="37909" x2="48769" y2="37909"/>
                        <a14:foregroundMark x1="54542" y1="83650" x2="54542" y2="83650"/>
                        <a14:foregroundMark x1="65886" y1="31449" x2="65886" y2="31449"/>
                        <a14:foregroundMark x1="67541" y1="30117" x2="67541" y2="30117"/>
                        <a14:foregroundMark x1="33993" y1="30561" x2="33993" y2="30561"/>
                        <a14:foregroundMark x1="24869" y1="34114" x2="24869" y2="34114"/>
                        <a14:foregroundMark x1="25878" y1="33347" x2="25878" y2="33347"/>
                        <a14:foregroundMark x1="24344" y1="79653" x2="24344" y2="79653"/>
                        <a14:foregroundMark x1="21316" y1="75656" x2="22447" y2="77231"/>
                        <a14:foregroundMark x1="9568" y1="88777" x2="9568" y2="88777"/>
                        <a14:foregroundMark x1="17804" y1="94832" x2="17804" y2="94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9507" y="3480293"/>
            <a:ext cx="3564119" cy="356411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971C26-96A8-43D3-7BFD-B05F46B002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396" y="2463227"/>
            <a:ext cx="11461473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2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39B13-C9B9-0994-117D-93A8424C1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71589-5D4E-CB7A-8DDA-3473F69CF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30">
            <a:extLst>
              <a:ext uri="{FF2B5EF4-FFF2-40B4-BE49-F238E27FC236}">
                <a16:creationId xmlns:a16="http://schemas.microsoft.com/office/drawing/2014/main" id="{A7E5D456-6DC7-54D3-57D5-02543CF00848}"/>
              </a:ext>
            </a:extLst>
          </p:cNvPr>
          <p:cNvGrpSpPr/>
          <p:nvPr/>
        </p:nvGrpSpPr>
        <p:grpSpPr>
          <a:xfrm>
            <a:off x="262359" y="104172"/>
            <a:ext cx="11667281" cy="6681281"/>
            <a:chOff x="1346200" y="3302000"/>
            <a:chExt cx="2413000" cy="995515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27">
              <a:extLst>
                <a:ext uri="{FF2B5EF4-FFF2-40B4-BE49-F238E27FC236}">
                  <a16:creationId xmlns:a16="http://schemas.microsoft.com/office/drawing/2014/main" id="{D030E1A3-BE71-6B39-70E8-9CCBAEBF9BB1}"/>
                </a:ext>
              </a:extLst>
            </p:cNvPr>
            <p:cNvSpPr/>
            <p:nvPr/>
          </p:nvSpPr>
          <p:spPr>
            <a:xfrm>
              <a:off x="1346200" y="3302000"/>
              <a:ext cx="2413000" cy="995515"/>
            </a:xfrm>
            <a:prstGeom prst="roundRect">
              <a:avLst>
                <a:gd name="adj" fmla="val 1683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6" name="圆角矩形 28">
              <a:extLst>
                <a:ext uri="{FF2B5EF4-FFF2-40B4-BE49-F238E27FC236}">
                  <a16:creationId xmlns:a16="http://schemas.microsoft.com/office/drawing/2014/main" id="{AAF33BDD-7A2E-E6BE-ADB8-B0E0BA3E5431}"/>
                </a:ext>
              </a:extLst>
            </p:cNvPr>
            <p:cNvSpPr/>
            <p:nvPr/>
          </p:nvSpPr>
          <p:spPr>
            <a:xfrm>
              <a:off x="1402080" y="3327394"/>
              <a:ext cx="2293620" cy="939662"/>
            </a:xfrm>
            <a:prstGeom prst="roundRect">
              <a:avLst>
                <a:gd name="adj" fmla="val 17939"/>
              </a:avLst>
            </a:prstGeom>
            <a:solidFill>
              <a:schemeClr val="bg1"/>
            </a:solidFill>
            <a:ln w="19050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B77AAE0-0285-0C11-C09B-1711CE52E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352" y="349736"/>
            <a:ext cx="6074117" cy="969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E6AA04-2212-4342-EFD1-56C81897A5D2}"/>
              </a:ext>
            </a:extLst>
          </p:cNvPr>
          <p:cNvSpPr txBox="1"/>
          <p:nvPr/>
        </p:nvSpPr>
        <p:spPr>
          <a:xfrm>
            <a:off x="7405943" y="898337"/>
            <a:ext cx="2734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6A2F0F"/>
                </a:solidFill>
                <a:latin typeface="Cambria" panose="02040503050406030204" pitchFamily="18" charset="0"/>
              </a:rPr>
              <a:t>Theo Văn Lang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95DBB8-72FD-6E64-6C9B-F2BD1BDDB686}"/>
              </a:ext>
            </a:extLst>
          </p:cNvPr>
          <p:cNvSpPr txBox="1"/>
          <p:nvPr/>
        </p:nvSpPr>
        <p:spPr>
          <a:xfrm>
            <a:off x="683150" y="1392370"/>
            <a:ext cx="10823050" cy="466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700" i="0" dirty="0">
                <a:effectLst/>
                <a:latin typeface="Cambria" panose="02040503050406030204" pitchFamily="18" charset="0"/>
              </a:rPr>
              <a:t>	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Trưng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trắc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trả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lời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:</a:t>
            </a:r>
          </a:p>
          <a:p>
            <a:pPr algn="just"/>
            <a:r>
              <a:rPr lang="en-US" sz="2700" dirty="0">
                <a:latin typeface="Cambria" panose="02040503050406030204" pitchFamily="18" charset="0"/>
              </a:rPr>
              <a:t>	- </a:t>
            </a:r>
            <a:r>
              <a:rPr lang="en-US" sz="2700" dirty="0" err="1">
                <a:latin typeface="Cambria" panose="02040503050406030204" pitchFamily="18" charset="0"/>
              </a:rPr>
              <a:t>Không</a:t>
            </a:r>
            <a:r>
              <a:rPr lang="en-US" sz="2700" dirty="0">
                <a:latin typeface="Cambria" panose="02040503050406030204" pitchFamily="18" charset="0"/>
              </a:rPr>
              <a:t>! Ta </a:t>
            </a:r>
            <a:r>
              <a:rPr lang="en-US" sz="2700" dirty="0" err="1">
                <a:latin typeface="Cambria" panose="02040503050406030204" pitchFamily="18" charset="0"/>
              </a:rPr>
              <a:t>sẽ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mặc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giáp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phục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thật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đẹp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để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chúng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thêm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phấn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khích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còn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giặc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trông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thấy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thì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kinh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hồn</a:t>
            </a:r>
            <a:r>
              <a:rPr lang="en-US" sz="2700" dirty="0"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2700" i="0" dirty="0">
                <a:effectLst/>
                <a:latin typeface="Cambria" panose="02040503050406030204" pitchFamily="18" charset="0"/>
              </a:rPr>
              <a:t>	Hai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Bà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Trưng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bước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lên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bành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voi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Đoàn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quân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 smtClean="0">
                <a:effectLst/>
                <a:latin typeface="Cambria" panose="02040503050406030204" pitchFamily="18" charset="0"/>
              </a:rPr>
              <a:t>rùng</a:t>
            </a:r>
            <a:r>
              <a:rPr lang="en-US" sz="2700" i="0" dirty="0" smtClean="0">
                <a:effectLst/>
                <a:latin typeface="Cambria" panose="02040503050406030204" pitchFamily="18" charset="0"/>
              </a:rPr>
              <a:t> rung </a:t>
            </a:r>
            <a:r>
              <a:rPr lang="en-US" sz="2700" i="0" dirty="0" err="1" smtClean="0">
                <a:effectLst/>
                <a:latin typeface="Cambria" panose="02040503050406030204" pitchFamily="18" charset="0"/>
              </a:rPr>
              <a:t>lên</a:t>
            </a:r>
            <a:r>
              <a:rPr lang="en-US" sz="2700" i="0" dirty="0" smtClean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đường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Giáo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lao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cung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nỏ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rìu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búa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khiên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mộc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cuồn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cuộn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tràn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theo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bóng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voi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ẩn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hiện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của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Hai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Bà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Tiếng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trống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dội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lên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vòm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cây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đập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vào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sườn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đồi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theo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suốt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đường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hành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quân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2700" dirty="0">
                <a:latin typeface="Cambria" panose="02040503050406030204" pitchFamily="18" charset="0"/>
              </a:rPr>
              <a:t>	Thành </a:t>
            </a:r>
            <a:r>
              <a:rPr lang="en-US" sz="2700" dirty="0" err="1">
                <a:latin typeface="Cambria" panose="02040503050406030204" pitchFamily="18" charset="0"/>
              </a:rPr>
              <a:t>trì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của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giặc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lần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lượt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sụp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đổ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dưới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của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đoàn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quân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khởi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nghĩa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Tô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Định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ôm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đầu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chạy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về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nước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Đất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nước</a:t>
            </a:r>
            <a:r>
              <a:rPr lang="en-US" sz="2700" dirty="0">
                <a:latin typeface="Cambria" panose="02040503050406030204" pitchFamily="18" charset="0"/>
              </a:rPr>
              <a:t> ta </a:t>
            </a:r>
            <a:r>
              <a:rPr lang="en-US" sz="2700" dirty="0" err="1">
                <a:latin typeface="Cambria" panose="02040503050406030204" pitchFamily="18" charset="0"/>
              </a:rPr>
              <a:t>sạch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bóng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quân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thù</a:t>
            </a:r>
            <a:r>
              <a:rPr lang="en-US" sz="2700" dirty="0">
                <a:latin typeface="Cambria" panose="02040503050406030204" pitchFamily="18" charset="0"/>
              </a:rPr>
              <a:t>. Hai </a:t>
            </a:r>
            <a:r>
              <a:rPr lang="en-US" sz="2700" dirty="0" err="1">
                <a:latin typeface="Cambria" panose="02040503050406030204" pitchFamily="18" charset="0"/>
              </a:rPr>
              <a:t>Bà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Trưng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trở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thành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hai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vị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anh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hùng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đầu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tiên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được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lưu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danh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trong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lịch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sử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nước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nhà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endParaRPr lang="en-US" sz="2700" dirty="0" smtClean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91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F2F60E-FEB1-14E9-13BE-B25B6A5EB5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88194ED-C0F8-5AC5-B4D3-66EBF0806A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组合 47">
            <a:extLst>
              <a:ext uri="{FF2B5EF4-FFF2-40B4-BE49-F238E27FC236}">
                <a16:creationId xmlns:a16="http://schemas.microsoft.com/office/drawing/2014/main" id="{0B7AC984-00EB-FB66-27BF-A6CC35D82170}"/>
              </a:ext>
            </a:extLst>
          </p:cNvPr>
          <p:cNvGrpSpPr/>
          <p:nvPr/>
        </p:nvGrpSpPr>
        <p:grpSpPr>
          <a:xfrm>
            <a:off x="867105" y="2064496"/>
            <a:ext cx="3256184" cy="1144268"/>
            <a:chOff x="3151567" y="4106353"/>
            <a:chExt cx="4182027" cy="1023787"/>
          </a:xfrm>
        </p:grpSpPr>
        <p:grpSp>
          <p:nvGrpSpPr>
            <p:cNvPr id="7" name="组合 31">
              <a:extLst>
                <a:ext uri="{FF2B5EF4-FFF2-40B4-BE49-F238E27FC236}">
                  <a16:creationId xmlns:a16="http://schemas.microsoft.com/office/drawing/2014/main" id="{A9F39FBD-45F7-3F51-4B1B-BE58BDA7B7FB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9" name="圆角矩形 32">
                <a:extLst>
                  <a:ext uri="{FF2B5EF4-FFF2-40B4-BE49-F238E27FC236}">
                    <a16:creationId xmlns:a16="http://schemas.microsoft.com/office/drawing/2014/main" id="{07620C8F-FFAA-5912-8E1B-5AEF187F13F1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0" name="圆角矩形 33">
                <a:extLst>
                  <a:ext uri="{FF2B5EF4-FFF2-40B4-BE49-F238E27FC236}">
                    <a16:creationId xmlns:a16="http://schemas.microsoft.com/office/drawing/2014/main" id="{48447A38-AB58-7D43-9B11-D104027B18AD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8" name="文本框 41">
              <a:extLst>
                <a:ext uri="{FF2B5EF4-FFF2-40B4-BE49-F238E27FC236}">
                  <a16:creationId xmlns:a16="http://schemas.microsoft.com/office/drawing/2014/main" id="{B4355B4C-545A-CB0A-1D02-EAD35240356C}"/>
                </a:ext>
              </a:extLst>
            </p:cNvPr>
            <p:cNvSpPr txBox="1"/>
            <p:nvPr/>
          </p:nvSpPr>
          <p:spPr>
            <a:xfrm>
              <a:off x="3697399" y="4338603"/>
              <a:ext cx="1892141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huở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xưa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1" name="组合 47">
            <a:extLst>
              <a:ext uri="{FF2B5EF4-FFF2-40B4-BE49-F238E27FC236}">
                <a16:creationId xmlns:a16="http://schemas.microsoft.com/office/drawing/2014/main" id="{21D66634-2CB5-0A4A-1ECC-2039530C83E2}"/>
              </a:ext>
            </a:extLst>
          </p:cNvPr>
          <p:cNvGrpSpPr/>
          <p:nvPr/>
        </p:nvGrpSpPr>
        <p:grpSpPr>
          <a:xfrm>
            <a:off x="4751366" y="2088626"/>
            <a:ext cx="3114956" cy="997675"/>
            <a:chOff x="3151568" y="4106352"/>
            <a:chExt cx="2774950" cy="892629"/>
          </a:xfrm>
        </p:grpSpPr>
        <p:grpSp>
          <p:nvGrpSpPr>
            <p:cNvPr id="12" name="组合 31">
              <a:extLst>
                <a:ext uri="{FF2B5EF4-FFF2-40B4-BE49-F238E27FC236}">
                  <a16:creationId xmlns:a16="http://schemas.microsoft.com/office/drawing/2014/main" id="{42C7C102-6250-781D-EA11-F3873234BDC4}"/>
                </a:ext>
              </a:extLst>
            </p:cNvPr>
            <p:cNvGrpSpPr/>
            <p:nvPr/>
          </p:nvGrpSpPr>
          <p:grpSpPr>
            <a:xfrm>
              <a:off x="3151568" y="4106352"/>
              <a:ext cx="2774950" cy="892629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4" name="圆角矩形 32">
                <a:extLst>
                  <a:ext uri="{FF2B5EF4-FFF2-40B4-BE49-F238E27FC236}">
                    <a16:creationId xmlns:a16="http://schemas.microsoft.com/office/drawing/2014/main" id="{DC31FCE4-418D-E60B-E6D2-B49081388697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5" name="圆角矩形 33">
                <a:extLst>
                  <a:ext uri="{FF2B5EF4-FFF2-40B4-BE49-F238E27FC236}">
                    <a16:creationId xmlns:a16="http://schemas.microsoft.com/office/drawing/2014/main" id="{A7F7453F-6DA4-0B72-07CC-78119DB4BC7B}"/>
                  </a:ext>
                </a:extLst>
              </p:cNvPr>
              <p:cNvSpPr/>
              <p:nvPr/>
            </p:nvSpPr>
            <p:spPr>
              <a:xfrm>
                <a:off x="1402080" y="3378199"/>
                <a:ext cx="2293620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13" name="文本框 41">
              <a:extLst>
                <a:ext uri="{FF2B5EF4-FFF2-40B4-BE49-F238E27FC236}">
                  <a16:creationId xmlns:a16="http://schemas.microsoft.com/office/drawing/2014/main" id="{45FA11F3-1C7F-CC41-FCF2-2870E3405E96}"/>
                </a:ext>
              </a:extLst>
            </p:cNvPr>
            <p:cNvSpPr txBox="1"/>
            <p:nvPr/>
          </p:nvSpPr>
          <p:spPr>
            <a:xfrm>
              <a:off x="3626140" y="4190424"/>
              <a:ext cx="1855012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n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gút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trời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88A39A1A-61F3-355C-9461-22A2CBF43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537" y="623048"/>
            <a:ext cx="7157324" cy="1694835"/>
          </a:xfrm>
          <a:prstGeom prst="rect">
            <a:avLst/>
          </a:prstGeom>
        </p:spPr>
      </p:pic>
      <p:grpSp>
        <p:nvGrpSpPr>
          <p:cNvPr id="27" name="组合 47">
            <a:extLst>
              <a:ext uri="{FF2B5EF4-FFF2-40B4-BE49-F238E27FC236}">
                <a16:creationId xmlns:a16="http://schemas.microsoft.com/office/drawing/2014/main" id="{7AA587EC-E79E-152B-7471-17A0C40DC353}"/>
              </a:ext>
            </a:extLst>
          </p:cNvPr>
          <p:cNvGrpSpPr/>
          <p:nvPr/>
        </p:nvGrpSpPr>
        <p:grpSpPr>
          <a:xfrm>
            <a:off x="905832" y="3774602"/>
            <a:ext cx="3032984" cy="1144268"/>
            <a:chOff x="3151567" y="4106353"/>
            <a:chExt cx="4182027" cy="1023787"/>
          </a:xfrm>
        </p:grpSpPr>
        <p:grpSp>
          <p:nvGrpSpPr>
            <p:cNvPr id="28" name="组合 31">
              <a:extLst>
                <a:ext uri="{FF2B5EF4-FFF2-40B4-BE49-F238E27FC236}">
                  <a16:creationId xmlns:a16="http://schemas.microsoft.com/office/drawing/2014/main" id="{D9B12425-8EB0-1275-1C4F-952818A78AEF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30" name="圆角矩形 32">
                <a:extLst>
                  <a:ext uri="{FF2B5EF4-FFF2-40B4-BE49-F238E27FC236}">
                    <a16:creationId xmlns:a16="http://schemas.microsoft.com/office/drawing/2014/main" id="{1B88B060-CD37-6D48-2304-FAE3712F89FA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31" name="圆角矩形 33">
                <a:extLst>
                  <a:ext uri="{FF2B5EF4-FFF2-40B4-BE49-F238E27FC236}">
                    <a16:creationId xmlns:a16="http://schemas.microsoft.com/office/drawing/2014/main" id="{8A4A55FA-0BA5-ABEB-7436-6AED6A94146C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29" name="文本框 41">
              <a:extLst>
                <a:ext uri="{FF2B5EF4-FFF2-40B4-BE49-F238E27FC236}">
                  <a16:creationId xmlns:a16="http://schemas.microsoft.com/office/drawing/2014/main" id="{F8C3F5EF-291A-BB7E-61E7-9EA38DC1CC23}"/>
                </a:ext>
              </a:extLst>
            </p:cNvPr>
            <p:cNvSpPr txBox="1"/>
            <p:nvPr/>
          </p:nvSpPr>
          <p:spPr>
            <a:xfrm>
              <a:off x="4055409" y="4365100"/>
              <a:ext cx="1619501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võ</a:t>
              </a: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nghệ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2" name="组合 47">
            <a:extLst>
              <a:ext uri="{FF2B5EF4-FFF2-40B4-BE49-F238E27FC236}">
                <a16:creationId xmlns:a16="http://schemas.microsoft.com/office/drawing/2014/main" id="{A72492AB-EFAA-FDAB-D834-D759901496CA}"/>
              </a:ext>
            </a:extLst>
          </p:cNvPr>
          <p:cNvGrpSpPr/>
          <p:nvPr/>
        </p:nvGrpSpPr>
        <p:grpSpPr>
          <a:xfrm>
            <a:off x="8092766" y="2088721"/>
            <a:ext cx="3114956" cy="997675"/>
            <a:chOff x="3151568" y="4106352"/>
            <a:chExt cx="2774950" cy="892629"/>
          </a:xfrm>
        </p:grpSpPr>
        <p:grpSp>
          <p:nvGrpSpPr>
            <p:cNvPr id="33" name="组合 31">
              <a:extLst>
                <a:ext uri="{FF2B5EF4-FFF2-40B4-BE49-F238E27FC236}">
                  <a16:creationId xmlns:a16="http://schemas.microsoft.com/office/drawing/2014/main" id="{C8A5D2ED-8D5B-091E-56CF-182CB86E67DE}"/>
                </a:ext>
              </a:extLst>
            </p:cNvPr>
            <p:cNvGrpSpPr/>
            <p:nvPr/>
          </p:nvGrpSpPr>
          <p:grpSpPr>
            <a:xfrm>
              <a:off x="3151568" y="4106352"/>
              <a:ext cx="2774950" cy="892629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35" name="圆角矩形 32">
                <a:extLst>
                  <a:ext uri="{FF2B5EF4-FFF2-40B4-BE49-F238E27FC236}">
                    <a16:creationId xmlns:a16="http://schemas.microsoft.com/office/drawing/2014/main" id="{08797A12-4E1C-6FAB-CCE4-9F278E1051A2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36" name="圆角矩形 33">
                <a:extLst>
                  <a:ext uri="{FF2B5EF4-FFF2-40B4-BE49-F238E27FC236}">
                    <a16:creationId xmlns:a16="http://schemas.microsoft.com/office/drawing/2014/main" id="{8DE7522D-5907-7A86-47F4-DACCE9489D58}"/>
                  </a:ext>
                </a:extLst>
              </p:cNvPr>
              <p:cNvSpPr/>
              <p:nvPr/>
            </p:nvSpPr>
            <p:spPr>
              <a:xfrm>
                <a:off x="1402080" y="3378199"/>
                <a:ext cx="2293620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34" name="文本框 41">
              <a:extLst>
                <a:ext uri="{FF2B5EF4-FFF2-40B4-BE49-F238E27FC236}">
                  <a16:creationId xmlns:a16="http://schemas.microsoft.com/office/drawing/2014/main" id="{740EBECD-D88F-0C47-C86A-30017C4C2F2B}"/>
                </a:ext>
              </a:extLst>
            </p:cNvPr>
            <p:cNvSpPr txBox="1"/>
            <p:nvPr/>
          </p:nvSpPr>
          <p:spPr>
            <a:xfrm>
              <a:off x="3556740" y="4190424"/>
              <a:ext cx="1993817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giáp</a:t>
              </a: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phục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7" name="组合 47">
            <a:extLst>
              <a:ext uri="{FF2B5EF4-FFF2-40B4-BE49-F238E27FC236}">
                <a16:creationId xmlns:a16="http://schemas.microsoft.com/office/drawing/2014/main" id="{0D17467B-4988-E5DE-D129-D947059F9B70}"/>
              </a:ext>
            </a:extLst>
          </p:cNvPr>
          <p:cNvGrpSpPr/>
          <p:nvPr/>
        </p:nvGrpSpPr>
        <p:grpSpPr>
          <a:xfrm>
            <a:off x="8087848" y="3995430"/>
            <a:ext cx="3114956" cy="997675"/>
            <a:chOff x="3151568" y="4106352"/>
            <a:chExt cx="2774950" cy="892629"/>
          </a:xfrm>
        </p:grpSpPr>
        <p:grpSp>
          <p:nvGrpSpPr>
            <p:cNvPr id="38" name="组合 31">
              <a:extLst>
                <a:ext uri="{FF2B5EF4-FFF2-40B4-BE49-F238E27FC236}">
                  <a16:creationId xmlns:a16="http://schemas.microsoft.com/office/drawing/2014/main" id="{0A0F106D-8F3B-4776-50D6-D255324CB49B}"/>
                </a:ext>
              </a:extLst>
            </p:cNvPr>
            <p:cNvGrpSpPr/>
            <p:nvPr/>
          </p:nvGrpSpPr>
          <p:grpSpPr>
            <a:xfrm>
              <a:off x="3151568" y="4106352"/>
              <a:ext cx="2774950" cy="892629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40" name="圆角矩形 32">
                <a:extLst>
                  <a:ext uri="{FF2B5EF4-FFF2-40B4-BE49-F238E27FC236}">
                    <a16:creationId xmlns:a16="http://schemas.microsoft.com/office/drawing/2014/main" id="{186BF993-6C0B-FFAF-87A9-07BD1F3EB6FF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41" name="圆角矩形 33">
                <a:extLst>
                  <a:ext uri="{FF2B5EF4-FFF2-40B4-BE49-F238E27FC236}">
                    <a16:creationId xmlns:a16="http://schemas.microsoft.com/office/drawing/2014/main" id="{6E09966A-EAE1-273D-407F-92EA5A78D727}"/>
                  </a:ext>
                </a:extLst>
              </p:cNvPr>
              <p:cNvSpPr/>
              <p:nvPr/>
            </p:nvSpPr>
            <p:spPr>
              <a:xfrm>
                <a:off x="1402080" y="3378199"/>
                <a:ext cx="2293620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39" name="文本框 41">
              <a:extLst>
                <a:ext uri="{FF2B5EF4-FFF2-40B4-BE49-F238E27FC236}">
                  <a16:creationId xmlns:a16="http://schemas.microsoft.com/office/drawing/2014/main" id="{9081CC78-2B54-8071-C3FC-46805F5643E5}"/>
                </a:ext>
              </a:extLst>
            </p:cNvPr>
            <p:cNvSpPr txBox="1"/>
            <p:nvPr/>
          </p:nvSpPr>
          <p:spPr>
            <a:xfrm>
              <a:off x="3490582" y="4279671"/>
              <a:ext cx="2096521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n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goại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xâm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42" name="组合 47">
            <a:extLst>
              <a:ext uri="{FF2B5EF4-FFF2-40B4-BE49-F238E27FC236}">
                <a16:creationId xmlns:a16="http://schemas.microsoft.com/office/drawing/2014/main" id="{D8087BA1-161A-C07A-7B7C-012D5DAADA00}"/>
              </a:ext>
            </a:extLst>
          </p:cNvPr>
          <p:cNvGrpSpPr/>
          <p:nvPr/>
        </p:nvGrpSpPr>
        <p:grpSpPr>
          <a:xfrm>
            <a:off x="4784062" y="3977388"/>
            <a:ext cx="3114956" cy="997675"/>
            <a:chOff x="3151568" y="4106352"/>
            <a:chExt cx="2774950" cy="892629"/>
          </a:xfrm>
        </p:grpSpPr>
        <p:grpSp>
          <p:nvGrpSpPr>
            <p:cNvPr id="43" name="组合 31">
              <a:extLst>
                <a:ext uri="{FF2B5EF4-FFF2-40B4-BE49-F238E27FC236}">
                  <a16:creationId xmlns:a16="http://schemas.microsoft.com/office/drawing/2014/main" id="{5D6EB88A-DAF1-224A-BEC5-3E615AD2533E}"/>
                </a:ext>
              </a:extLst>
            </p:cNvPr>
            <p:cNvGrpSpPr/>
            <p:nvPr/>
          </p:nvGrpSpPr>
          <p:grpSpPr>
            <a:xfrm>
              <a:off x="3151568" y="4106352"/>
              <a:ext cx="2774950" cy="892629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45" name="圆角矩形 32">
                <a:extLst>
                  <a:ext uri="{FF2B5EF4-FFF2-40B4-BE49-F238E27FC236}">
                    <a16:creationId xmlns:a16="http://schemas.microsoft.com/office/drawing/2014/main" id="{08CB50ED-AE66-11E8-6411-C9C28AA31338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46" name="圆角矩形 33">
                <a:extLst>
                  <a:ext uri="{FF2B5EF4-FFF2-40B4-BE49-F238E27FC236}">
                    <a16:creationId xmlns:a16="http://schemas.microsoft.com/office/drawing/2014/main" id="{32D4C1CD-D42F-D802-83B7-D364C99A038A}"/>
                  </a:ext>
                </a:extLst>
              </p:cNvPr>
              <p:cNvSpPr/>
              <p:nvPr/>
            </p:nvSpPr>
            <p:spPr>
              <a:xfrm>
                <a:off x="1402080" y="3378199"/>
                <a:ext cx="2293620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44" name="文本框 41">
              <a:extLst>
                <a:ext uri="{FF2B5EF4-FFF2-40B4-BE49-F238E27FC236}">
                  <a16:creationId xmlns:a16="http://schemas.microsoft.com/office/drawing/2014/main" id="{5741154C-B9B0-411A-2105-437D11995B48}"/>
                </a:ext>
              </a:extLst>
            </p:cNvPr>
            <p:cNvSpPr txBox="1"/>
            <p:nvPr/>
          </p:nvSpPr>
          <p:spPr>
            <a:xfrm>
              <a:off x="3554045" y="4279671"/>
              <a:ext cx="1969597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trẩy</a:t>
              </a: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quân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76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F2F60E-FEB1-14E9-13BE-B25B6A5EB5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E1F853-95F2-D9D6-A05B-1F67AEBF2C80}"/>
              </a:ext>
            </a:extLst>
          </p:cNvPr>
          <p:cNvSpPr txBox="1"/>
          <p:nvPr/>
        </p:nvSpPr>
        <p:spPr>
          <a:xfrm>
            <a:off x="1033549" y="1949763"/>
            <a:ext cx="59158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diễn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cảm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nhân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vật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:</a:t>
            </a:r>
            <a:endParaRPr lang="vi-VN" sz="3600" b="1" i="0" dirty="0">
              <a:solidFill>
                <a:srgbClr val="127366"/>
              </a:solidFill>
              <a:effectLst/>
              <a:latin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57A4764-894B-7AF7-4A7E-1549D3E21C16}"/>
              </a:ext>
            </a:extLst>
          </p:cNvPr>
          <p:cNvGrpSpPr/>
          <p:nvPr/>
        </p:nvGrpSpPr>
        <p:grpSpPr>
          <a:xfrm>
            <a:off x="1033549" y="2737738"/>
            <a:ext cx="10455066" cy="2185954"/>
            <a:chOff x="1033549" y="2721113"/>
            <a:chExt cx="9639993" cy="218595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2F1089D-2EA8-CFF8-BD8D-75EF948E351C}"/>
                </a:ext>
              </a:extLst>
            </p:cNvPr>
            <p:cNvSpPr/>
            <p:nvPr/>
          </p:nvSpPr>
          <p:spPr>
            <a:xfrm>
              <a:off x="1033549" y="2721113"/>
              <a:ext cx="9639993" cy="2185954"/>
            </a:xfrm>
            <a:prstGeom prst="roundRect">
              <a:avLst/>
            </a:prstGeom>
            <a:solidFill>
              <a:srgbClr val="FFD8C8"/>
            </a:solidFill>
            <a:ln>
              <a:solidFill>
                <a:srgbClr val="F653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792734B-2879-0679-933B-F2DD65E8E60D}"/>
                </a:ext>
              </a:extLst>
            </p:cNvPr>
            <p:cNvSpPr txBox="1"/>
            <p:nvPr/>
          </p:nvSpPr>
          <p:spPr>
            <a:xfrm>
              <a:off x="1400001" y="2922934"/>
              <a:ext cx="8907087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Ta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sẽ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mặc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giáp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phục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/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thật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đẹp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/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để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dân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chúng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40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thêm</a:t>
              </a:r>
              <a:r>
                <a:rPr lang="en-US" sz="40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phấn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khích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,/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còn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giặc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trông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thấy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/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thì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kinh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40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hồn</a:t>
              </a:r>
              <a:r>
                <a:rPr lang="en-US" sz="40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8F2DF7C-CA47-0C4D-9FA3-D3DA4D0A5F76}"/>
              </a:ext>
            </a:extLst>
          </p:cNvPr>
          <p:cNvSpPr txBox="1"/>
          <p:nvPr/>
        </p:nvSpPr>
        <p:spPr>
          <a:xfrm>
            <a:off x="2364969" y="4878551"/>
            <a:ext cx="69771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Đọc</a:t>
            </a:r>
            <a:r>
              <a:rPr lang="en-US" sz="3600" b="1" i="0" dirty="0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với</a:t>
            </a:r>
            <a:r>
              <a:rPr lang="en-US" sz="3600" b="1" i="0" dirty="0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giọng</a:t>
            </a:r>
            <a:r>
              <a:rPr lang="en-US" sz="3600" b="1" i="0" dirty="0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nữ</a:t>
            </a:r>
            <a:r>
              <a:rPr lang="en-US" sz="3600" b="1" i="0" dirty="0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tướng</a:t>
            </a:r>
            <a:r>
              <a:rPr lang="en-US" sz="3600" b="1" i="0" dirty="0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dứt</a:t>
            </a:r>
            <a:r>
              <a:rPr lang="en-US" sz="3600" b="1" i="0" dirty="0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khoát</a:t>
            </a:r>
            <a:r>
              <a:rPr lang="en-US" sz="3600" b="1" i="0" dirty="0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3600" b="1" i="0" dirty="0" err="1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mạnh</a:t>
            </a:r>
            <a:r>
              <a:rPr lang="en-US" sz="3600" b="1" i="0" dirty="0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mẽ</a:t>
            </a:r>
            <a:r>
              <a:rPr lang="en-US" sz="3600" b="1" i="0" dirty="0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.</a:t>
            </a:r>
            <a:endParaRPr lang="vi-VN" sz="3600" b="1" i="0" dirty="0">
              <a:solidFill>
                <a:srgbClr val="F65317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B226C3-DB7B-E7C0-E515-8416F158E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289" y="540131"/>
            <a:ext cx="7157324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6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F2F60E-FEB1-14E9-13BE-B25B6A5EB5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61845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88194ED-C0F8-5AC5-B4D3-66EBF0806A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41520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F91EF3-78D1-9681-5998-481DE011F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055" y="738781"/>
            <a:ext cx="1394064" cy="1351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5069AD-9C57-49E8-5C29-32CAF6195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568" y="1895648"/>
            <a:ext cx="1461807" cy="14169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8C4FAC-DE0B-00A6-3F35-3171BBEDF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274" y="3019165"/>
            <a:ext cx="1461525" cy="14169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CA6A5E-44D4-D136-5224-262179AD80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406" y="4101401"/>
            <a:ext cx="1504104" cy="1458247"/>
          </a:xfrm>
          <a:prstGeom prst="rect">
            <a:avLst/>
          </a:prstGeom>
        </p:spPr>
      </p:pic>
      <p:grpSp>
        <p:nvGrpSpPr>
          <p:cNvPr id="8" name="组合 44">
            <a:extLst>
              <a:ext uri="{FF2B5EF4-FFF2-40B4-BE49-F238E27FC236}">
                <a16:creationId xmlns:a16="http://schemas.microsoft.com/office/drawing/2014/main" id="{4F7D1EEF-D1A6-ED4E-1812-B4FD6285900C}"/>
              </a:ext>
            </a:extLst>
          </p:cNvPr>
          <p:cNvGrpSpPr/>
          <p:nvPr/>
        </p:nvGrpSpPr>
        <p:grpSpPr>
          <a:xfrm>
            <a:off x="2794665" y="1003496"/>
            <a:ext cx="8047467" cy="997675"/>
            <a:chOff x="2360277" y="2671670"/>
            <a:chExt cx="3089358" cy="892629"/>
          </a:xfrm>
        </p:grpSpPr>
        <p:grpSp>
          <p:nvGrpSpPr>
            <p:cNvPr id="9" name="组合 30">
              <a:extLst>
                <a:ext uri="{FF2B5EF4-FFF2-40B4-BE49-F238E27FC236}">
                  <a16:creationId xmlns:a16="http://schemas.microsoft.com/office/drawing/2014/main" id="{5AC5FA2B-AE26-E901-0631-6541AEB5DA82}"/>
                </a:ext>
              </a:extLst>
            </p:cNvPr>
            <p:cNvGrpSpPr/>
            <p:nvPr/>
          </p:nvGrpSpPr>
          <p:grpSpPr>
            <a:xfrm>
              <a:off x="2360277" y="2671670"/>
              <a:ext cx="3089358" cy="892629"/>
              <a:chOff x="1336246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1" name="圆角矩形 27">
                <a:extLst>
                  <a:ext uri="{FF2B5EF4-FFF2-40B4-BE49-F238E27FC236}">
                    <a16:creationId xmlns:a16="http://schemas.microsoft.com/office/drawing/2014/main" id="{EAA22AE5-9E9C-B6A1-41B6-C00221DFE082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2" name="圆角矩形 28">
                <a:extLst>
                  <a:ext uri="{FF2B5EF4-FFF2-40B4-BE49-F238E27FC236}">
                    <a16:creationId xmlns:a16="http://schemas.microsoft.com/office/drawing/2014/main" id="{BCF37FE3-FED3-15AD-EE37-C108E5399914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2308778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10" name="文本框 40">
              <a:extLst>
                <a:ext uri="{FF2B5EF4-FFF2-40B4-BE49-F238E27FC236}">
                  <a16:creationId xmlns:a16="http://schemas.microsoft.com/office/drawing/2014/main" id="{889DEA5D-8BBA-D488-A44B-6B55077AFBA4}"/>
                </a:ext>
              </a:extLst>
            </p:cNvPr>
            <p:cNvSpPr txBox="1"/>
            <p:nvPr/>
          </p:nvSpPr>
          <p:spPr>
            <a:xfrm>
              <a:off x="3121455" y="2856382"/>
              <a:ext cx="1628246" cy="523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Từ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đầu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đến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xâm</a:t>
              </a: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lược</a:t>
              </a: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.</a:t>
              </a:r>
              <a:endParaRPr kumimoji="0" lang="zh-CN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3" name="组合 44">
            <a:extLst>
              <a:ext uri="{FF2B5EF4-FFF2-40B4-BE49-F238E27FC236}">
                <a16:creationId xmlns:a16="http://schemas.microsoft.com/office/drawing/2014/main" id="{858B4FDF-81F5-D912-5A10-B63C98F1D2BC}"/>
              </a:ext>
            </a:extLst>
          </p:cNvPr>
          <p:cNvGrpSpPr/>
          <p:nvPr/>
        </p:nvGrpSpPr>
        <p:grpSpPr>
          <a:xfrm>
            <a:off x="2789879" y="2130877"/>
            <a:ext cx="8047467" cy="997675"/>
            <a:chOff x="2360277" y="2671670"/>
            <a:chExt cx="3089358" cy="892629"/>
          </a:xfrm>
        </p:grpSpPr>
        <p:grpSp>
          <p:nvGrpSpPr>
            <p:cNvPr id="14" name="组合 30">
              <a:extLst>
                <a:ext uri="{FF2B5EF4-FFF2-40B4-BE49-F238E27FC236}">
                  <a16:creationId xmlns:a16="http://schemas.microsoft.com/office/drawing/2014/main" id="{E7488AD6-BF26-617E-4437-AD3025C7F471}"/>
                </a:ext>
              </a:extLst>
            </p:cNvPr>
            <p:cNvGrpSpPr/>
            <p:nvPr/>
          </p:nvGrpSpPr>
          <p:grpSpPr>
            <a:xfrm>
              <a:off x="2360277" y="2671670"/>
              <a:ext cx="3089358" cy="892629"/>
              <a:chOff x="1336246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6" name="圆角矩形 27">
                <a:extLst>
                  <a:ext uri="{FF2B5EF4-FFF2-40B4-BE49-F238E27FC236}">
                    <a16:creationId xmlns:a16="http://schemas.microsoft.com/office/drawing/2014/main" id="{B07BB3FB-558C-0516-2C36-88EBB6EE0213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7" name="圆角矩形 28">
                <a:extLst>
                  <a:ext uri="{FF2B5EF4-FFF2-40B4-BE49-F238E27FC236}">
                    <a16:creationId xmlns:a16="http://schemas.microsoft.com/office/drawing/2014/main" id="{A6FA64D6-C1F6-31FB-2C3F-6B195945C040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2308778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15" name="文本框 40">
              <a:extLst>
                <a:ext uri="{FF2B5EF4-FFF2-40B4-BE49-F238E27FC236}">
                  <a16:creationId xmlns:a16="http://schemas.microsoft.com/office/drawing/2014/main" id="{6C05BF3E-D172-7233-DBC7-3AE0C5D2BE1E}"/>
                </a:ext>
              </a:extLst>
            </p:cNvPr>
            <p:cNvSpPr txBox="1"/>
            <p:nvPr/>
          </p:nvSpPr>
          <p:spPr>
            <a:xfrm>
              <a:off x="2748299" y="2856382"/>
              <a:ext cx="2374579" cy="523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Tiếp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theo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đến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giết</a:t>
              </a: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chết</a:t>
              </a: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Thi</a:t>
              </a: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Sách</a:t>
              </a: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.</a:t>
              </a:r>
              <a:endParaRPr kumimoji="0" lang="zh-CN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8" name="组合 44">
            <a:extLst>
              <a:ext uri="{FF2B5EF4-FFF2-40B4-BE49-F238E27FC236}">
                <a16:creationId xmlns:a16="http://schemas.microsoft.com/office/drawing/2014/main" id="{ADED1025-757D-4D6B-57A7-6BA40F2440C0}"/>
              </a:ext>
            </a:extLst>
          </p:cNvPr>
          <p:cNvGrpSpPr/>
          <p:nvPr/>
        </p:nvGrpSpPr>
        <p:grpSpPr>
          <a:xfrm>
            <a:off x="2687667" y="3258258"/>
            <a:ext cx="8047467" cy="997675"/>
            <a:chOff x="2360277" y="2671670"/>
            <a:chExt cx="3089358" cy="892629"/>
          </a:xfrm>
        </p:grpSpPr>
        <p:grpSp>
          <p:nvGrpSpPr>
            <p:cNvPr id="19" name="组合 30">
              <a:extLst>
                <a:ext uri="{FF2B5EF4-FFF2-40B4-BE49-F238E27FC236}">
                  <a16:creationId xmlns:a16="http://schemas.microsoft.com/office/drawing/2014/main" id="{61F5DA68-8215-CBC0-6BDF-E8EECF985E9E}"/>
                </a:ext>
              </a:extLst>
            </p:cNvPr>
            <p:cNvGrpSpPr/>
            <p:nvPr/>
          </p:nvGrpSpPr>
          <p:grpSpPr>
            <a:xfrm>
              <a:off x="2360277" y="2671670"/>
              <a:ext cx="3089358" cy="892629"/>
              <a:chOff x="1336246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21" name="圆角矩形 27">
                <a:extLst>
                  <a:ext uri="{FF2B5EF4-FFF2-40B4-BE49-F238E27FC236}">
                    <a16:creationId xmlns:a16="http://schemas.microsoft.com/office/drawing/2014/main" id="{215BB871-BF3A-5595-7A16-6D8C299D623D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22" name="圆角矩形 28">
                <a:extLst>
                  <a:ext uri="{FF2B5EF4-FFF2-40B4-BE49-F238E27FC236}">
                    <a16:creationId xmlns:a16="http://schemas.microsoft.com/office/drawing/2014/main" id="{2880EE25-3290-624C-B84A-7173B9875120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2308778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20" name="文本框 40">
              <a:extLst>
                <a:ext uri="{FF2B5EF4-FFF2-40B4-BE49-F238E27FC236}">
                  <a16:creationId xmlns:a16="http://schemas.microsoft.com/office/drawing/2014/main" id="{AE5D667F-CDDB-A90E-BE0E-82ABF46DB5DF}"/>
                </a:ext>
              </a:extLst>
            </p:cNvPr>
            <p:cNvSpPr txBox="1"/>
            <p:nvPr/>
          </p:nvSpPr>
          <p:spPr>
            <a:xfrm>
              <a:off x="3057677" y="2856382"/>
              <a:ext cx="1755802" cy="523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Tiếp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theo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đến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kinh</a:t>
              </a: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hồn</a:t>
              </a: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.</a:t>
              </a:r>
              <a:endParaRPr kumimoji="0" lang="zh-CN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3" name="组合 44">
            <a:extLst>
              <a:ext uri="{FF2B5EF4-FFF2-40B4-BE49-F238E27FC236}">
                <a16:creationId xmlns:a16="http://schemas.microsoft.com/office/drawing/2014/main" id="{BD54CCB2-4D22-AA39-8A7D-EE90420F69CD}"/>
              </a:ext>
            </a:extLst>
          </p:cNvPr>
          <p:cNvGrpSpPr/>
          <p:nvPr/>
        </p:nvGrpSpPr>
        <p:grpSpPr>
          <a:xfrm>
            <a:off x="2711311" y="4353944"/>
            <a:ext cx="8047467" cy="997675"/>
            <a:chOff x="2360277" y="2671670"/>
            <a:chExt cx="3089358" cy="892629"/>
          </a:xfrm>
        </p:grpSpPr>
        <p:grpSp>
          <p:nvGrpSpPr>
            <p:cNvPr id="24" name="组合 30">
              <a:extLst>
                <a:ext uri="{FF2B5EF4-FFF2-40B4-BE49-F238E27FC236}">
                  <a16:creationId xmlns:a16="http://schemas.microsoft.com/office/drawing/2014/main" id="{B0EB9B4E-5DE5-B04C-7377-F910B8B9C27A}"/>
                </a:ext>
              </a:extLst>
            </p:cNvPr>
            <p:cNvGrpSpPr/>
            <p:nvPr/>
          </p:nvGrpSpPr>
          <p:grpSpPr>
            <a:xfrm>
              <a:off x="2360277" y="2671670"/>
              <a:ext cx="3089358" cy="892629"/>
              <a:chOff x="1336246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26" name="圆角矩形 27">
                <a:extLst>
                  <a:ext uri="{FF2B5EF4-FFF2-40B4-BE49-F238E27FC236}">
                    <a16:creationId xmlns:a16="http://schemas.microsoft.com/office/drawing/2014/main" id="{E0E458D6-CAAA-ADE1-6D58-5D3CC3540B10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27" name="圆角矩形 28">
                <a:extLst>
                  <a:ext uri="{FF2B5EF4-FFF2-40B4-BE49-F238E27FC236}">
                    <a16:creationId xmlns:a16="http://schemas.microsoft.com/office/drawing/2014/main" id="{E43B935F-29BB-7398-06D2-C01F9904BF30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2308778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25" name="文本框 40">
              <a:extLst>
                <a:ext uri="{FF2B5EF4-FFF2-40B4-BE49-F238E27FC236}">
                  <a16:creationId xmlns:a16="http://schemas.microsoft.com/office/drawing/2014/main" id="{758F8CB3-A80E-62A6-7CEA-263372E93D15}"/>
                </a:ext>
              </a:extLst>
            </p:cNvPr>
            <p:cNvSpPr txBox="1"/>
            <p:nvPr/>
          </p:nvSpPr>
          <p:spPr>
            <a:xfrm>
              <a:off x="2708986" y="2856382"/>
              <a:ext cx="2453176" cy="523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Tiếp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theo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đến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i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đường</a:t>
              </a:r>
              <a:r>
                <a:rPr lang="en-US" altLang="zh-CN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i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hành</a:t>
              </a:r>
              <a:r>
                <a:rPr lang="en-US" altLang="zh-CN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i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quân</a:t>
              </a:r>
              <a:r>
                <a:rPr lang="en-US" altLang="zh-CN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.</a:t>
              </a:r>
              <a:endParaRPr kumimoji="0" lang="zh-CN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D627253-2D01-4523-4177-EF6AADD0B7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0637" y="-139190"/>
            <a:ext cx="4694327" cy="1694835"/>
          </a:xfrm>
          <a:prstGeom prst="rect">
            <a:avLst/>
          </a:prstGeom>
        </p:spPr>
      </p:pic>
      <p:grpSp>
        <p:nvGrpSpPr>
          <p:cNvPr id="31" name="组合 44">
            <a:extLst>
              <a:ext uri="{FF2B5EF4-FFF2-40B4-BE49-F238E27FC236}">
                <a16:creationId xmlns:a16="http://schemas.microsoft.com/office/drawing/2014/main" id="{A232E34B-2BD4-B4B1-8EB9-543372C898FA}"/>
              </a:ext>
            </a:extLst>
          </p:cNvPr>
          <p:cNvGrpSpPr/>
          <p:nvPr/>
        </p:nvGrpSpPr>
        <p:grpSpPr>
          <a:xfrm>
            <a:off x="2644531" y="5564801"/>
            <a:ext cx="8047467" cy="997675"/>
            <a:chOff x="2360277" y="2671670"/>
            <a:chExt cx="3089358" cy="892629"/>
          </a:xfrm>
        </p:grpSpPr>
        <p:grpSp>
          <p:nvGrpSpPr>
            <p:cNvPr id="32" name="组合 30">
              <a:extLst>
                <a:ext uri="{FF2B5EF4-FFF2-40B4-BE49-F238E27FC236}">
                  <a16:creationId xmlns:a16="http://schemas.microsoft.com/office/drawing/2014/main" id="{10E9E19F-99E0-7C27-EED7-023A225849EB}"/>
                </a:ext>
              </a:extLst>
            </p:cNvPr>
            <p:cNvGrpSpPr/>
            <p:nvPr/>
          </p:nvGrpSpPr>
          <p:grpSpPr>
            <a:xfrm>
              <a:off x="2360277" y="2671670"/>
              <a:ext cx="3089358" cy="892629"/>
              <a:chOff x="1336246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34" name="圆角矩形 27">
                <a:extLst>
                  <a:ext uri="{FF2B5EF4-FFF2-40B4-BE49-F238E27FC236}">
                    <a16:creationId xmlns:a16="http://schemas.microsoft.com/office/drawing/2014/main" id="{9231803E-C87A-96D2-54BD-144807DDB068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35" name="圆角矩形 28">
                <a:extLst>
                  <a:ext uri="{FF2B5EF4-FFF2-40B4-BE49-F238E27FC236}">
                    <a16:creationId xmlns:a16="http://schemas.microsoft.com/office/drawing/2014/main" id="{EA32FD8B-8A48-9EF4-CC3D-9400A0A49835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2308778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33" name="文本框 40">
              <a:extLst>
                <a:ext uri="{FF2B5EF4-FFF2-40B4-BE49-F238E27FC236}">
                  <a16:creationId xmlns:a16="http://schemas.microsoft.com/office/drawing/2014/main" id="{6D840161-7C94-B553-8FE6-89D537DF7AD4}"/>
                </a:ext>
              </a:extLst>
            </p:cNvPr>
            <p:cNvSpPr txBox="1"/>
            <p:nvPr/>
          </p:nvSpPr>
          <p:spPr>
            <a:xfrm>
              <a:off x="3436637" y="2856382"/>
              <a:ext cx="997876" cy="523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Đoạn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còn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lại</a:t>
              </a:r>
              <a:r>
                <a:rPr lang="en-US" altLang="zh-CN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.</a:t>
              </a:r>
              <a:endParaRPr kumimoji="0" lang="zh-CN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CEC25ACA-3ECD-26CD-0706-65AF9D90DC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911" y="5162685"/>
            <a:ext cx="171312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5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0">
            <a:extLst>
              <a:ext uri="{FF2B5EF4-FFF2-40B4-BE49-F238E27FC236}">
                <a16:creationId xmlns:a16="http://schemas.microsoft.com/office/drawing/2014/main" id="{A7E5D456-6DC7-54D3-57D5-02543CF00848}"/>
              </a:ext>
            </a:extLst>
          </p:cNvPr>
          <p:cNvGrpSpPr/>
          <p:nvPr/>
        </p:nvGrpSpPr>
        <p:grpSpPr>
          <a:xfrm>
            <a:off x="262359" y="104172"/>
            <a:ext cx="11667281" cy="6681281"/>
            <a:chOff x="1346200" y="3302000"/>
            <a:chExt cx="2413000" cy="995515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27">
              <a:extLst>
                <a:ext uri="{FF2B5EF4-FFF2-40B4-BE49-F238E27FC236}">
                  <a16:creationId xmlns:a16="http://schemas.microsoft.com/office/drawing/2014/main" id="{D030E1A3-BE71-6B39-70E8-9CCBAEBF9BB1}"/>
                </a:ext>
              </a:extLst>
            </p:cNvPr>
            <p:cNvSpPr/>
            <p:nvPr/>
          </p:nvSpPr>
          <p:spPr>
            <a:xfrm>
              <a:off x="1346200" y="3302000"/>
              <a:ext cx="2413000" cy="995515"/>
            </a:xfrm>
            <a:prstGeom prst="roundRect">
              <a:avLst>
                <a:gd name="adj" fmla="val 1683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6" name="圆角矩形 28">
              <a:extLst>
                <a:ext uri="{FF2B5EF4-FFF2-40B4-BE49-F238E27FC236}">
                  <a16:creationId xmlns:a16="http://schemas.microsoft.com/office/drawing/2014/main" id="{AAF33BDD-7A2E-E6BE-ADB8-B0E0BA3E5431}"/>
                </a:ext>
              </a:extLst>
            </p:cNvPr>
            <p:cNvSpPr/>
            <p:nvPr/>
          </p:nvSpPr>
          <p:spPr>
            <a:xfrm>
              <a:off x="1402080" y="3327394"/>
              <a:ext cx="2293620" cy="939662"/>
            </a:xfrm>
            <a:prstGeom prst="roundRect">
              <a:avLst>
                <a:gd name="adj" fmla="val 17939"/>
              </a:avLst>
            </a:prstGeom>
            <a:solidFill>
              <a:schemeClr val="bg1"/>
            </a:solidFill>
            <a:ln w="19050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A8761F9-B69D-B085-5E8E-00940CEBBF97}"/>
              </a:ext>
            </a:extLst>
          </p:cNvPr>
          <p:cNvSpPr/>
          <p:nvPr/>
        </p:nvSpPr>
        <p:spPr>
          <a:xfrm>
            <a:off x="609558" y="3444812"/>
            <a:ext cx="10972884" cy="1643003"/>
          </a:xfrm>
          <a:prstGeom prst="roundRect">
            <a:avLst/>
          </a:prstGeom>
          <a:solidFill>
            <a:srgbClr val="FFE1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6E126B-611F-94A8-5F3D-80FE17238E40}"/>
              </a:ext>
            </a:extLst>
          </p:cNvPr>
          <p:cNvSpPr/>
          <p:nvPr/>
        </p:nvSpPr>
        <p:spPr>
          <a:xfrm>
            <a:off x="609558" y="1368984"/>
            <a:ext cx="10972884" cy="2060016"/>
          </a:xfrm>
          <a:prstGeom prst="roundRect">
            <a:avLst/>
          </a:prstGeom>
          <a:solidFill>
            <a:srgbClr val="DEF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77AAE0-0285-0C11-C09B-1711CE52E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352" y="349736"/>
            <a:ext cx="6074117" cy="969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E6AA04-2212-4342-EFD1-56C81897A5D2}"/>
              </a:ext>
            </a:extLst>
          </p:cNvPr>
          <p:cNvSpPr txBox="1"/>
          <p:nvPr/>
        </p:nvSpPr>
        <p:spPr>
          <a:xfrm>
            <a:off x="7405943" y="898337"/>
            <a:ext cx="2734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6A2F0F"/>
                </a:solidFill>
                <a:latin typeface="Cambria" panose="02040503050406030204" pitchFamily="18" charset="0"/>
              </a:rPr>
              <a:t>Theo Văn Lang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95DBB8-72FD-6E64-6C9B-F2BD1BDDB686}"/>
              </a:ext>
            </a:extLst>
          </p:cNvPr>
          <p:cNvSpPr txBox="1"/>
          <p:nvPr/>
        </p:nvSpPr>
        <p:spPr>
          <a:xfrm>
            <a:off x="569393" y="1319010"/>
            <a:ext cx="1104989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633413" algn="l"/>
              </a:tabLst>
            </a:pPr>
            <a:r>
              <a:rPr lang="en-US" sz="2700" i="0" dirty="0">
                <a:effectLst/>
                <a:latin typeface="Cambria" panose="02040503050406030204" pitchFamily="18" charset="0"/>
              </a:rPr>
              <a:t>	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Thuở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xưa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nước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smtClean="0">
                <a:effectLst/>
                <a:latin typeface="Cambria" panose="02040503050406030204" pitchFamily="18" charset="0"/>
              </a:rPr>
              <a:t>ta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bị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nhà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Hán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đô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hộ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Giặc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ngoại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xâm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thẳng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tay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chém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lành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cướp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ruộng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nương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màu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mỡ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Chúng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bắt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dân</a:t>
            </a:r>
            <a:r>
              <a:rPr lang="en-US" sz="2700" dirty="0">
                <a:latin typeface="Cambria" panose="02040503050406030204" pitchFamily="18" charset="0"/>
              </a:rPr>
              <a:t> ta </a:t>
            </a:r>
            <a:r>
              <a:rPr lang="en-US" sz="2700" dirty="0" err="1">
                <a:latin typeface="Cambria" panose="02040503050406030204" pitchFamily="18" charset="0"/>
              </a:rPr>
              <a:t>lên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rừng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săn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thú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lạ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xuống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biển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mò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ngọc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trai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khiến</a:t>
            </a:r>
            <a:r>
              <a:rPr lang="en-US" sz="2700" dirty="0">
                <a:latin typeface="Cambria" panose="02040503050406030204" pitchFamily="18" charset="0"/>
              </a:rPr>
              <a:t> bao </a:t>
            </a:r>
            <a:r>
              <a:rPr lang="en-US" sz="2700" dirty="0" err="1">
                <a:latin typeface="Cambria" panose="02040503050406030204" pitchFamily="18" charset="0"/>
              </a:rPr>
              <a:t>người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thiệt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mạng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vì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 smtClean="0">
                <a:latin typeface="Cambria" panose="02040503050406030204" pitchFamily="18" charset="0"/>
              </a:rPr>
              <a:t>hổ</a:t>
            </a:r>
            <a:r>
              <a:rPr lang="en-US" sz="2700" dirty="0" smtClean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báo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cá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sấu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thuồng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luồng</a:t>
            </a:r>
            <a:r>
              <a:rPr lang="en-US" sz="2700" dirty="0">
                <a:latin typeface="Cambria" panose="02040503050406030204" pitchFamily="18" charset="0"/>
              </a:rPr>
              <a:t>,… </a:t>
            </a:r>
            <a:r>
              <a:rPr lang="en-US" sz="2700" dirty="0" err="1">
                <a:latin typeface="Cambria" panose="02040503050406030204" pitchFamily="18" charset="0"/>
              </a:rPr>
              <a:t>lòng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oán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hận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ngút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trời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chỉ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chờ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dịp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vùng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lên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đánh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đuổi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quân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xâm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lược</a:t>
            </a:r>
            <a:r>
              <a:rPr lang="en-US" sz="2700" dirty="0">
                <a:latin typeface="Cambria" panose="02040503050406030204" pitchFamily="18" charset="0"/>
              </a:rPr>
              <a:t>.</a:t>
            </a:r>
            <a:endParaRPr lang="vi-VN" sz="2700" i="0" dirty="0">
              <a:effectLst/>
              <a:latin typeface="Cambria" panose="02040503050406030204" pitchFamily="18" charset="0"/>
            </a:endParaRPr>
          </a:p>
          <a:p>
            <a:pPr algn="just">
              <a:tabLst>
                <a:tab pos="633413" algn="l"/>
              </a:tabLst>
            </a:pPr>
            <a:r>
              <a:rPr lang="en-US" sz="2700" i="0" dirty="0">
                <a:effectLst/>
                <a:latin typeface="Cambria" panose="02040503050406030204" pitchFamily="18" charset="0"/>
              </a:rPr>
              <a:t>    	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Bấy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giờ</a:t>
            </a:r>
            <a:r>
              <a:rPr lang="en-US" sz="2700" dirty="0">
                <a:latin typeface="Cambria" panose="02040503050406030204" pitchFamily="18" charset="0"/>
              </a:rPr>
              <a:t>, ở </a:t>
            </a:r>
            <a:r>
              <a:rPr lang="en-US" sz="2700" dirty="0" err="1">
                <a:latin typeface="Cambria" panose="02040503050406030204" pitchFamily="18" charset="0"/>
              </a:rPr>
              <a:t>huyện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Mê</a:t>
            </a:r>
            <a:r>
              <a:rPr lang="en-US" sz="2700" dirty="0">
                <a:latin typeface="Cambria" panose="02040503050406030204" pitchFamily="18" charset="0"/>
              </a:rPr>
              <a:t> Linh </a:t>
            </a:r>
            <a:r>
              <a:rPr lang="en-US" sz="2700" dirty="0" err="1">
                <a:latin typeface="Cambria" panose="02040503050406030204" pitchFamily="18" charset="0"/>
              </a:rPr>
              <a:t>có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hai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người</a:t>
            </a:r>
            <a:r>
              <a:rPr lang="en-US" sz="2700" dirty="0">
                <a:latin typeface="Cambria" panose="02040503050406030204" pitchFamily="18" charset="0"/>
              </a:rPr>
              <a:t> con </a:t>
            </a:r>
            <a:r>
              <a:rPr lang="en-US" sz="2700" dirty="0" err="1">
                <a:latin typeface="Cambria" panose="02040503050406030204" pitchFamily="18" charset="0"/>
              </a:rPr>
              <a:t>gái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tài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giỏi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Trưng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Trắc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Trưng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Nhị</a:t>
            </a:r>
            <a:r>
              <a:rPr lang="en-US" sz="2700" dirty="0">
                <a:latin typeface="Cambria" panose="02040503050406030204" pitchFamily="18" charset="0"/>
              </a:rPr>
              <a:t>. Cha </a:t>
            </a:r>
            <a:r>
              <a:rPr lang="en-US" sz="2700" dirty="0" err="1">
                <a:latin typeface="Cambria" panose="02040503050406030204" pitchFamily="18" charset="0"/>
              </a:rPr>
              <a:t>mất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sớm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nhờ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mẹ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dạy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dỗ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hai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chị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em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đều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giỏi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võ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nghệ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nuôi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chí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giành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lại</a:t>
            </a:r>
            <a:r>
              <a:rPr lang="en-US" sz="2700" dirty="0">
                <a:latin typeface="Cambria" panose="02040503050406030204" pitchFamily="18" charset="0"/>
              </a:rPr>
              <a:t> non </a:t>
            </a:r>
            <a:r>
              <a:rPr lang="en-US" sz="2700" dirty="0" err="1">
                <a:latin typeface="Cambria" panose="02040503050406030204" pitchFamily="18" charset="0"/>
              </a:rPr>
              <a:t>sông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Chồng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Trưng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Trắc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Sách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cũng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cùng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chí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hướng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với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vợ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Tướng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giặc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Tô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Định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biết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vậy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bèn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lập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mưu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Sách</a:t>
            </a:r>
            <a:r>
              <a:rPr lang="en-US" sz="2700" dirty="0">
                <a:latin typeface="Cambria" panose="02040503050406030204" pitchFamily="18" charset="0"/>
              </a:rPr>
              <a:t>.</a:t>
            </a:r>
            <a:endParaRPr lang="vi-VN" sz="2700" i="0" dirty="0">
              <a:effectLst/>
              <a:latin typeface="Cambria" panose="02040503050406030204" pitchFamily="18" charset="0"/>
            </a:endParaRPr>
          </a:p>
          <a:p>
            <a:pPr algn="just">
              <a:tabLst>
                <a:tab pos="633413" algn="l"/>
              </a:tabLst>
            </a:pPr>
            <a:r>
              <a:rPr lang="en-US" sz="2700" i="0" dirty="0">
                <a:effectLst/>
                <a:latin typeface="Cambria" panose="02040503050406030204" pitchFamily="18" charset="0"/>
              </a:rPr>
              <a:t>  	</a:t>
            </a:r>
            <a:endParaRPr lang="vi-VN" sz="2700" i="0" dirty="0">
              <a:effectLst/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E14F1C-99D5-33C2-E858-9AC5AD507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803"/>
            <a:ext cx="3051309" cy="157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1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0">
            <a:extLst>
              <a:ext uri="{FF2B5EF4-FFF2-40B4-BE49-F238E27FC236}">
                <a16:creationId xmlns:a16="http://schemas.microsoft.com/office/drawing/2014/main" id="{A7E5D456-6DC7-54D3-57D5-02543CF00848}"/>
              </a:ext>
            </a:extLst>
          </p:cNvPr>
          <p:cNvGrpSpPr/>
          <p:nvPr/>
        </p:nvGrpSpPr>
        <p:grpSpPr>
          <a:xfrm>
            <a:off x="262359" y="104172"/>
            <a:ext cx="11667281" cy="6681281"/>
            <a:chOff x="1346200" y="3302000"/>
            <a:chExt cx="2413000" cy="995515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27">
              <a:extLst>
                <a:ext uri="{FF2B5EF4-FFF2-40B4-BE49-F238E27FC236}">
                  <a16:creationId xmlns:a16="http://schemas.microsoft.com/office/drawing/2014/main" id="{D030E1A3-BE71-6B39-70E8-9CCBAEBF9BB1}"/>
                </a:ext>
              </a:extLst>
            </p:cNvPr>
            <p:cNvSpPr/>
            <p:nvPr/>
          </p:nvSpPr>
          <p:spPr>
            <a:xfrm>
              <a:off x="1346200" y="3302000"/>
              <a:ext cx="2413000" cy="995515"/>
            </a:xfrm>
            <a:prstGeom prst="roundRect">
              <a:avLst>
                <a:gd name="adj" fmla="val 1683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6" name="圆角矩形 28">
              <a:extLst>
                <a:ext uri="{FF2B5EF4-FFF2-40B4-BE49-F238E27FC236}">
                  <a16:creationId xmlns:a16="http://schemas.microsoft.com/office/drawing/2014/main" id="{AAF33BDD-7A2E-E6BE-ADB8-B0E0BA3E5431}"/>
                </a:ext>
              </a:extLst>
            </p:cNvPr>
            <p:cNvSpPr/>
            <p:nvPr/>
          </p:nvSpPr>
          <p:spPr>
            <a:xfrm>
              <a:off x="1402080" y="3327394"/>
              <a:ext cx="2293620" cy="939662"/>
            </a:xfrm>
            <a:prstGeom prst="roundRect">
              <a:avLst>
                <a:gd name="adj" fmla="val 17939"/>
              </a:avLst>
            </a:prstGeom>
            <a:solidFill>
              <a:schemeClr val="bg1"/>
            </a:solidFill>
            <a:ln w="19050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D99F88D-D6AD-E2A6-57E8-70B5B130708B}"/>
              </a:ext>
            </a:extLst>
          </p:cNvPr>
          <p:cNvSpPr/>
          <p:nvPr/>
        </p:nvSpPr>
        <p:spPr>
          <a:xfrm>
            <a:off x="495705" y="4971483"/>
            <a:ext cx="11163746" cy="12733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13924EF-43F8-254D-8732-741D52F43CFF}"/>
              </a:ext>
            </a:extLst>
          </p:cNvPr>
          <p:cNvSpPr/>
          <p:nvPr/>
        </p:nvSpPr>
        <p:spPr>
          <a:xfrm>
            <a:off x="477284" y="3318920"/>
            <a:ext cx="11090058" cy="16282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F68E366-692E-693A-18C2-864912CEE8CB}"/>
              </a:ext>
            </a:extLst>
          </p:cNvPr>
          <p:cNvSpPr/>
          <p:nvPr/>
        </p:nvSpPr>
        <p:spPr>
          <a:xfrm>
            <a:off x="550970" y="1386845"/>
            <a:ext cx="11090058" cy="1907730"/>
          </a:xfrm>
          <a:prstGeom prst="roundRect">
            <a:avLst/>
          </a:prstGeom>
          <a:solidFill>
            <a:srgbClr val="CCE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77AAE0-0285-0C11-C09B-1711CE52E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352" y="349736"/>
            <a:ext cx="6074117" cy="969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E6AA04-2212-4342-EFD1-56C81897A5D2}"/>
              </a:ext>
            </a:extLst>
          </p:cNvPr>
          <p:cNvSpPr txBox="1"/>
          <p:nvPr/>
        </p:nvSpPr>
        <p:spPr>
          <a:xfrm>
            <a:off x="7405943" y="898337"/>
            <a:ext cx="2734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6A2F0F"/>
                </a:solidFill>
                <a:latin typeface="Cambria" panose="02040503050406030204" pitchFamily="18" charset="0"/>
              </a:rPr>
              <a:t>Theo Văn Lang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95DBB8-72FD-6E64-6C9B-F2BD1BDDB686}"/>
              </a:ext>
            </a:extLst>
          </p:cNvPr>
          <p:cNvSpPr txBox="1"/>
          <p:nvPr/>
        </p:nvSpPr>
        <p:spPr>
          <a:xfrm>
            <a:off x="495705" y="1283315"/>
            <a:ext cx="11126902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latin typeface="Cambria" panose="02040503050406030204" pitchFamily="18" charset="0"/>
              </a:rPr>
              <a:t>	 </a:t>
            </a:r>
            <a:r>
              <a:rPr lang="en-US" sz="2600" dirty="0" err="1">
                <a:latin typeface="Cambria" panose="02040503050406030204" pitchFamily="18" charset="0"/>
              </a:rPr>
              <a:t>Nhận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được</a:t>
            </a:r>
            <a:r>
              <a:rPr lang="en-US" sz="2600" dirty="0">
                <a:latin typeface="Cambria" panose="02040503050406030204" pitchFamily="18" charset="0"/>
              </a:rPr>
              <a:t> tin </a:t>
            </a:r>
            <a:r>
              <a:rPr lang="en-US" sz="2600" dirty="0" err="1">
                <a:latin typeface="Cambria" panose="02040503050406030204" pitchFamily="18" charset="0"/>
              </a:rPr>
              <a:t>dữ</a:t>
            </a:r>
            <a:r>
              <a:rPr lang="en-US" sz="2600" dirty="0">
                <a:latin typeface="Cambria" panose="02040503050406030204" pitchFamily="18" charset="0"/>
              </a:rPr>
              <a:t>, Hai </a:t>
            </a:r>
            <a:r>
              <a:rPr lang="en-US" sz="2600" dirty="0" err="1">
                <a:latin typeface="Cambria" panose="02040503050406030204" pitchFamily="18" charset="0"/>
              </a:rPr>
              <a:t>Bà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Trưng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liền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kéo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quân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về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thành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Luy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Lâu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hỏi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tội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kẻ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thù</a:t>
            </a:r>
            <a:r>
              <a:rPr lang="en-US" sz="2600" dirty="0">
                <a:latin typeface="Cambria" panose="02040503050406030204" pitchFamily="18" charset="0"/>
              </a:rPr>
              <a:t>. </a:t>
            </a:r>
            <a:r>
              <a:rPr lang="en-US" sz="2600" dirty="0" err="1">
                <a:latin typeface="Cambria" panose="02040503050406030204" pitchFamily="18" charset="0"/>
              </a:rPr>
              <a:t>Trước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lúc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trẩy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quân</a:t>
            </a:r>
            <a:r>
              <a:rPr lang="en-US" sz="2600" dirty="0">
                <a:latin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</a:rPr>
              <a:t>có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người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xin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nữ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chủ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tướng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cho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mặc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đồ</a:t>
            </a:r>
            <a:r>
              <a:rPr lang="en-US" sz="2600" dirty="0">
                <a:latin typeface="Cambria" panose="02040503050406030204" pitchFamily="18" charset="0"/>
              </a:rPr>
              <a:t> tang.</a:t>
            </a:r>
          </a:p>
          <a:p>
            <a:pPr algn="just"/>
            <a:r>
              <a:rPr lang="en-US" sz="2600" i="0" dirty="0">
                <a:effectLst/>
                <a:latin typeface="Cambria" panose="02040503050406030204" pitchFamily="18" charset="0"/>
              </a:rPr>
              <a:t>	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Trưng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trắc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trả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lời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:</a:t>
            </a:r>
          </a:p>
          <a:p>
            <a:pPr algn="just"/>
            <a:r>
              <a:rPr lang="en-US" sz="2600" dirty="0">
                <a:latin typeface="Cambria" panose="02040503050406030204" pitchFamily="18" charset="0"/>
              </a:rPr>
              <a:t>	- </a:t>
            </a:r>
            <a:r>
              <a:rPr lang="en-US" sz="2600" dirty="0" err="1">
                <a:latin typeface="Cambria" panose="02040503050406030204" pitchFamily="18" charset="0"/>
              </a:rPr>
              <a:t>Không</a:t>
            </a:r>
            <a:r>
              <a:rPr lang="en-US" sz="2600" dirty="0">
                <a:latin typeface="Cambria" panose="02040503050406030204" pitchFamily="18" charset="0"/>
              </a:rPr>
              <a:t>! Ta </a:t>
            </a:r>
            <a:r>
              <a:rPr lang="en-US" sz="2600" dirty="0" err="1">
                <a:latin typeface="Cambria" panose="02040503050406030204" pitchFamily="18" charset="0"/>
              </a:rPr>
              <a:t>sẽ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mặc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giáp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phục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thật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đẹp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để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dân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chúng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thêm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phấn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khích</a:t>
            </a:r>
            <a:r>
              <a:rPr lang="en-US" sz="2600" dirty="0">
                <a:latin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</a:rPr>
              <a:t>còn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giặc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trông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thấy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thì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kinh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hồn</a:t>
            </a:r>
            <a:r>
              <a:rPr lang="en-US" sz="2600" dirty="0"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2600" i="0" dirty="0">
                <a:effectLst/>
                <a:latin typeface="Cambria" panose="02040503050406030204" pitchFamily="18" charset="0"/>
              </a:rPr>
              <a:t>	Hai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Bà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Trưng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bước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lên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bành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voi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Đoàn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quân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 smtClean="0">
                <a:effectLst/>
                <a:latin typeface="Cambria" panose="02040503050406030204" pitchFamily="18" charset="0"/>
              </a:rPr>
              <a:t>rùng</a:t>
            </a:r>
            <a:r>
              <a:rPr lang="en-US" sz="2600" i="0" dirty="0" smtClean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 smtClean="0">
                <a:effectLst/>
                <a:latin typeface="Cambria" panose="02040503050406030204" pitchFamily="18" charset="0"/>
              </a:rPr>
              <a:t>rùng</a:t>
            </a:r>
            <a:r>
              <a:rPr lang="en-US" sz="2600" i="0" dirty="0" smtClean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 smtClean="0">
                <a:effectLst/>
                <a:latin typeface="Cambria" panose="02040503050406030204" pitchFamily="18" charset="0"/>
              </a:rPr>
              <a:t>lên</a:t>
            </a:r>
            <a:r>
              <a:rPr lang="en-US" sz="2600" i="0" dirty="0" smtClean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đường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Giáo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lao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cung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nỏ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rìu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búa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khiên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mộc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cuồn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cuộn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tràn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theo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bóng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voi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ẩn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hiện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của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Hai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Bà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Tiếng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trống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dội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lên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vòm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cây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đập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vào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sườn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đồi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theo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suốt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đường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hành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quân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2600" dirty="0">
                <a:latin typeface="Cambria" panose="02040503050406030204" pitchFamily="18" charset="0"/>
              </a:rPr>
              <a:t>	Thành </a:t>
            </a:r>
            <a:r>
              <a:rPr lang="en-US" sz="2600" dirty="0" err="1">
                <a:latin typeface="Cambria" panose="02040503050406030204" pitchFamily="18" charset="0"/>
              </a:rPr>
              <a:t>trì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của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giặc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lần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lượt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sụp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đổ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dưới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của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đoàn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quân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khởi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nghĩa</a:t>
            </a:r>
            <a:r>
              <a:rPr lang="en-US" sz="2600" dirty="0">
                <a:latin typeface="Cambria" panose="02040503050406030204" pitchFamily="18" charset="0"/>
              </a:rPr>
              <a:t>. </a:t>
            </a:r>
            <a:r>
              <a:rPr lang="en-US" sz="2600" dirty="0" err="1">
                <a:latin typeface="Cambria" panose="02040503050406030204" pitchFamily="18" charset="0"/>
              </a:rPr>
              <a:t>Tô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Định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ôm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đầu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chạy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về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nước</a:t>
            </a:r>
            <a:r>
              <a:rPr lang="en-US" sz="2600" dirty="0">
                <a:latin typeface="Cambria" panose="02040503050406030204" pitchFamily="18" charset="0"/>
              </a:rPr>
              <a:t>. </a:t>
            </a:r>
            <a:r>
              <a:rPr lang="en-US" sz="2600" dirty="0" err="1">
                <a:latin typeface="Cambria" panose="02040503050406030204" pitchFamily="18" charset="0"/>
              </a:rPr>
              <a:t>Đất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nước</a:t>
            </a:r>
            <a:r>
              <a:rPr lang="en-US" sz="2600" dirty="0">
                <a:latin typeface="Cambria" panose="02040503050406030204" pitchFamily="18" charset="0"/>
              </a:rPr>
              <a:t> ta </a:t>
            </a:r>
            <a:r>
              <a:rPr lang="en-US" sz="2600" dirty="0" err="1">
                <a:latin typeface="Cambria" panose="02040503050406030204" pitchFamily="18" charset="0"/>
              </a:rPr>
              <a:t>sạch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bóng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quân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thù</a:t>
            </a:r>
            <a:r>
              <a:rPr lang="en-US" sz="2600" dirty="0">
                <a:latin typeface="Cambria" panose="02040503050406030204" pitchFamily="18" charset="0"/>
              </a:rPr>
              <a:t>. Hai </a:t>
            </a:r>
            <a:r>
              <a:rPr lang="en-US" sz="2600" dirty="0" err="1">
                <a:latin typeface="Cambria" panose="02040503050406030204" pitchFamily="18" charset="0"/>
              </a:rPr>
              <a:t>Bà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Trưng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trở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thành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hai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vị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anh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hùng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đầu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tiên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được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lưu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danh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trong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lịch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sử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nước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nhà</a:t>
            </a:r>
            <a:r>
              <a:rPr lang="en-US" sz="2600" dirty="0">
                <a:latin typeface="Cambria" panose="02040503050406030204" pitchFamily="18" charset="0"/>
              </a:rPr>
              <a:t>. </a:t>
            </a:r>
            <a:endParaRPr lang="en-US" sz="2600" dirty="0" smtClean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60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0" grpId="0" animBg="1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0">
            <a:extLst>
              <a:ext uri="{FF2B5EF4-FFF2-40B4-BE49-F238E27FC236}">
                <a16:creationId xmlns:a16="http://schemas.microsoft.com/office/drawing/2014/main" id="{A7E5D456-6DC7-54D3-57D5-02543CF00848}"/>
              </a:ext>
            </a:extLst>
          </p:cNvPr>
          <p:cNvGrpSpPr/>
          <p:nvPr/>
        </p:nvGrpSpPr>
        <p:grpSpPr>
          <a:xfrm>
            <a:off x="262359" y="104172"/>
            <a:ext cx="11667281" cy="6681281"/>
            <a:chOff x="1346200" y="3302000"/>
            <a:chExt cx="2413000" cy="995515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27">
              <a:extLst>
                <a:ext uri="{FF2B5EF4-FFF2-40B4-BE49-F238E27FC236}">
                  <a16:creationId xmlns:a16="http://schemas.microsoft.com/office/drawing/2014/main" id="{D030E1A3-BE71-6B39-70E8-9CCBAEBF9BB1}"/>
                </a:ext>
              </a:extLst>
            </p:cNvPr>
            <p:cNvSpPr/>
            <p:nvPr/>
          </p:nvSpPr>
          <p:spPr>
            <a:xfrm>
              <a:off x="1346200" y="3302000"/>
              <a:ext cx="2413000" cy="995515"/>
            </a:xfrm>
            <a:prstGeom prst="roundRect">
              <a:avLst>
                <a:gd name="adj" fmla="val 1683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6" name="圆角矩形 28">
              <a:extLst>
                <a:ext uri="{FF2B5EF4-FFF2-40B4-BE49-F238E27FC236}">
                  <a16:creationId xmlns:a16="http://schemas.microsoft.com/office/drawing/2014/main" id="{AAF33BDD-7A2E-E6BE-ADB8-B0E0BA3E5431}"/>
                </a:ext>
              </a:extLst>
            </p:cNvPr>
            <p:cNvSpPr/>
            <p:nvPr/>
          </p:nvSpPr>
          <p:spPr>
            <a:xfrm>
              <a:off x="1402080" y="3327394"/>
              <a:ext cx="2293620" cy="939662"/>
            </a:xfrm>
            <a:prstGeom prst="roundRect">
              <a:avLst>
                <a:gd name="adj" fmla="val 17939"/>
              </a:avLst>
            </a:prstGeom>
            <a:solidFill>
              <a:schemeClr val="bg1"/>
            </a:solidFill>
            <a:ln w="19050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A8761F9-B69D-B085-5E8E-00940CEBBF97}"/>
              </a:ext>
            </a:extLst>
          </p:cNvPr>
          <p:cNvSpPr/>
          <p:nvPr/>
        </p:nvSpPr>
        <p:spPr>
          <a:xfrm>
            <a:off x="609558" y="3444812"/>
            <a:ext cx="10972884" cy="1643003"/>
          </a:xfrm>
          <a:prstGeom prst="roundRect">
            <a:avLst/>
          </a:prstGeom>
          <a:solidFill>
            <a:srgbClr val="FFE1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6E126B-611F-94A8-5F3D-80FE17238E40}"/>
              </a:ext>
            </a:extLst>
          </p:cNvPr>
          <p:cNvSpPr/>
          <p:nvPr/>
        </p:nvSpPr>
        <p:spPr>
          <a:xfrm>
            <a:off x="609558" y="1368984"/>
            <a:ext cx="10972884" cy="2060016"/>
          </a:xfrm>
          <a:prstGeom prst="roundRect">
            <a:avLst/>
          </a:prstGeom>
          <a:solidFill>
            <a:srgbClr val="DEF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77AAE0-0285-0C11-C09B-1711CE52E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352" y="349736"/>
            <a:ext cx="6074117" cy="969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E6AA04-2212-4342-EFD1-56C81897A5D2}"/>
              </a:ext>
            </a:extLst>
          </p:cNvPr>
          <p:cNvSpPr txBox="1"/>
          <p:nvPr/>
        </p:nvSpPr>
        <p:spPr>
          <a:xfrm>
            <a:off x="7405943" y="898337"/>
            <a:ext cx="2734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6A2F0F"/>
                </a:solidFill>
                <a:latin typeface="Cambria" panose="02040503050406030204" pitchFamily="18" charset="0"/>
              </a:rPr>
              <a:t>Theo Văn Lang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95DBB8-72FD-6E64-6C9B-F2BD1BDDB686}"/>
              </a:ext>
            </a:extLst>
          </p:cNvPr>
          <p:cNvSpPr txBox="1"/>
          <p:nvPr/>
        </p:nvSpPr>
        <p:spPr>
          <a:xfrm>
            <a:off x="569393" y="1319010"/>
            <a:ext cx="1104989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633413" algn="l"/>
              </a:tabLst>
            </a:pPr>
            <a:r>
              <a:rPr lang="en-US" sz="2700" i="0" dirty="0">
                <a:effectLst/>
                <a:latin typeface="Cambria" panose="02040503050406030204" pitchFamily="18" charset="0"/>
              </a:rPr>
              <a:t>	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Thuở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xưa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nước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smtClean="0">
                <a:effectLst/>
                <a:latin typeface="Cambria" panose="02040503050406030204" pitchFamily="18" charset="0"/>
              </a:rPr>
              <a:t>ta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bị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nhà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Hán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đô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hộ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Giặc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ngoại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xâm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thẳng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tay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chém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lành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cướp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ruộng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nương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màu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mỡ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Chúng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bắt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dân</a:t>
            </a:r>
            <a:r>
              <a:rPr lang="en-US" sz="2700" dirty="0">
                <a:latin typeface="Cambria" panose="02040503050406030204" pitchFamily="18" charset="0"/>
              </a:rPr>
              <a:t> ta </a:t>
            </a:r>
            <a:r>
              <a:rPr lang="en-US" sz="2700" dirty="0" err="1">
                <a:latin typeface="Cambria" panose="02040503050406030204" pitchFamily="18" charset="0"/>
              </a:rPr>
              <a:t>lên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rừng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săn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thú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lạ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xuống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biển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mò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ngọc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trai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khiến</a:t>
            </a:r>
            <a:r>
              <a:rPr lang="en-US" sz="2700" dirty="0">
                <a:latin typeface="Cambria" panose="02040503050406030204" pitchFamily="18" charset="0"/>
              </a:rPr>
              <a:t> bao </a:t>
            </a:r>
            <a:r>
              <a:rPr lang="en-US" sz="2700" dirty="0" err="1">
                <a:latin typeface="Cambria" panose="02040503050406030204" pitchFamily="18" charset="0"/>
              </a:rPr>
              <a:t>người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thiệt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mạng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vì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 smtClean="0">
                <a:latin typeface="Cambria" panose="02040503050406030204" pitchFamily="18" charset="0"/>
              </a:rPr>
              <a:t>hổ</a:t>
            </a:r>
            <a:r>
              <a:rPr lang="en-US" sz="2700" dirty="0" smtClean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báo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cá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sấu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thuồng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luồng</a:t>
            </a:r>
            <a:r>
              <a:rPr lang="en-US" sz="2700" dirty="0">
                <a:latin typeface="Cambria" panose="02040503050406030204" pitchFamily="18" charset="0"/>
              </a:rPr>
              <a:t>,… </a:t>
            </a:r>
            <a:r>
              <a:rPr lang="en-US" sz="2700" dirty="0" err="1">
                <a:latin typeface="Cambria" panose="02040503050406030204" pitchFamily="18" charset="0"/>
              </a:rPr>
              <a:t>lòng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oán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hận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ngút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trời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chỉ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chờ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dịp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vùng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lên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đánh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đuổi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quân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xâm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lược</a:t>
            </a:r>
            <a:r>
              <a:rPr lang="en-US" sz="2700" dirty="0">
                <a:latin typeface="Cambria" panose="02040503050406030204" pitchFamily="18" charset="0"/>
              </a:rPr>
              <a:t>.</a:t>
            </a:r>
            <a:endParaRPr lang="vi-VN" sz="2700" i="0" dirty="0">
              <a:effectLst/>
              <a:latin typeface="Cambria" panose="02040503050406030204" pitchFamily="18" charset="0"/>
            </a:endParaRPr>
          </a:p>
          <a:p>
            <a:pPr algn="just">
              <a:tabLst>
                <a:tab pos="633413" algn="l"/>
              </a:tabLst>
            </a:pPr>
            <a:r>
              <a:rPr lang="en-US" sz="2700" i="0" dirty="0">
                <a:effectLst/>
                <a:latin typeface="Cambria" panose="02040503050406030204" pitchFamily="18" charset="0"/>
              </a:rPr>
              <a:t>    	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Bấy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giờ</a:t>
            </a:r>
            <a:r>
              <a:rPr lang="en-US" sz="2700" dirty="0">
                <a:latin typeface="Cambria" panose="02040503050406030204" pitchFamily="18" charset="0"/>
              </a:rPr>
              <a:t>, ở </a:t>
            </a:r>
            <a:r>
              <a:rPr lang="en-US" sz="2700" dirty="0" err="1">
                <a:latin typeface="Cambria" panose="02040503050406030204" pitchFamily="18" charset="0"/>
              </a:rPr>
              <a:t>huyện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Mê</a:t>
            </a:r>
            <a:r>
              <a:rPr lang="en-US" sz="2700" dirty="0">
                <a:latin typeface="Cambria" panose="02040503050406030204" pitchFamily="18" charset="0"/>
              </a:rPr>
              <a:t> Linh </a:t>
            </a:r>
            <a:r>
              <a:rPr lang="en-US" sz="2700" dirty="0" err="1">
                <a:latin typeface="Cambria" panose="02040503050406030204" pitchFamily="18" charset="0"/>
              </a:rPr>
              <a:t>có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hai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người</a:t>
            </a:r>
            <a:r>
              <a:rPr lang="en-US" sz="2700" dirty="0">
                <a:latin typeface="Cambria" panose="02040503050406030204" pitchFamily="18" charset="0"/>
              </a:rPr>
              <a:t> con </a:t>
            </a:r>
            <a:r>
              <a:rPr lang="en-US" sz="2700" dirty="0" err="1">
                <a:latin typeface="Cambria" panose="02040503050406030204" pitchFamily="18" charset="0"/>
              </a:rPr>
              <a:t>gái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tài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giỏi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Trưng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Trắc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Trưng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Nhị</a:t>
            </a:r>
            <a:r>
              <a:rPr lang="en-US" sz="2700" dirty="0">
                <a:latin typeface="Cambria" panose="02040503050406030204" pitchFamily="18" charset="0"/>
              </a:rPr>
              <a:t>. Cha </a:t>
            </a:r>
            <a:r>
              <a:rPr lang="en-US" sz="2700" dirty="0" err="1">
                <a:latin typeface="Cambria" panose="02040503050406030204" pitchFamily="18" charset="0"/>
              </a:rPr>
              <a:t>mất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sớm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nhờ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mẹ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dạy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dỗ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hai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chị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em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đều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giỏi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võ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nghệ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nuôi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chí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giành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lại</a:t>
            </a:r>
            <a:r>
              <a:rPr lang="en-US" sz="2700" dirty="0">
                <a:latin typeface="Cambria" panose="02040503050406030204" pitchFamily="18" charset="0"/>
              </a:rPr>
              <a:t> non </a:t>
            </a:r>
            <a:r>
              <a:rPr lang="en-US" sz="2700" dirty="0" err="1">
                <a:latin typeface="Cambria" panose="02040503050406030204" pitchFamily="18" charset="0"/>
              </a:rPr>
              <a:t>sông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Chồng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Trưng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Trắc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Sách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cũng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cùng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chí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hướng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với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vợ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Tướng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giặc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Tô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Định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biết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vậy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bèn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lập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mưu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Sách</a:t>
            </a:r>
            <a:r>
              <a:rPr lang="en-US" sz="2700" dirty="0">
                <a:latin typeface="Cambria" panose="02040503050406030204" pitchFamily="18" charset="0"/>
              </a:rPr>
              <a:t>.</a:t>
            </a:r>
            <a:endParaRPr lang="vi-VN" sz="2700" i="0" dirty="0">
              <a:effectLst/>
              <a:latin typeface="Cambria" panose="02040503050406030204" pitchFamily="18" charset="0"/>
            </a:endParaRPr>
          </a:p>
          <a:p>
            <a:pPr algn="just">
              <a:tabLst>
                <a:tab pos="633413" algn="l"/>
              </a:tabLst>
            </a:pPr>
            <a:r>
              <a:rPr lang="en-US" sz="2700" i="0" dirty="0">
                <a:effectLst/>
                <a:latin typeface="Cambria" panose="02040503050406030204" pitchFamily="18" charset="0"/>
              </a:rPr>
              <a:t>  	</a:t>
            </a:r>
            <a:endParaRPr lang="vi-VN" sz="2700" i="0" dirty="0">
              <a:effectLst/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FA22CC-025F-CA17-19E7-46CC49282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49" y="178671"/>
            <a:ext cx="2670470" cy="167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6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0">
            <a:extLst>
              <a:ext uri="{FF2B5EF4-FFF2-40B4-BE49-F238E27FC236}">
                <a16:creationId xmlns:a16="http://schemas.microsoft.com/office/drawing/2014/main" id="{A7E5D456-6DC7-54D3-57D5-02543CF00848}"/>
              </a:ext>
            </a:extLst>
          </p:cNvPr>
          <p:cNvGrpSpPr/>
          <p:nvPr/>
        </p:nvGrpSpPr>
        <p:grpSpPr>
          <a:xfrm>
            <a:off x="262359" y="104172"/>
            <a:ext cx="11667281" cy="6681281"/>
            <a:chOff x="1346200" y="3302000"/>
            <a:chExt cx="2413000" cy="995515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27">
              <a:extLst>
                <a:ext uri="{FF2B5EF4-FFF2-40B4-BE49-F238E27FC236}">
                  <a16:creationId xmlns:a16="http://schemas.microsoft.com/office/drawing/2014/main" id="{D030E1A3-BE71-6B39-70E8-9CCBAEBF9BB1}"/>
                </a:ext>
              </a:extLst>
            </p:cNvPr>
            <p:cNvSpPr/>
            <p:nvPr/>
          </p:nvSpPr>
          <p:spPr>
            <a:xfrm>
              <a:off x="1346200" y="3302000"/>
              <a:ext cx="2413000" cy="995515"/>
            </a:xfrm>
            <a:prstGeom prst="roundRect">
              <a:avLst>
                <a:gd name="adj" fmla="val 1683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6" name="圆角矩形 28">
              <a:extLst>
                <a:ext uri="{FF2B5EF4-FFF2-40B4-BE49-F238E27FC236}">
                  <a16:creationId xmlns:a16="http://schemas.microsoft.com/office/drawing/2014/main" id="{AAF33BDD-7A2E-E6BE-ADB8-B0E0BA3E5431}"/>
                </a:ext>
              </a:extLst>
            </p:cNvPr>
            <p:cNvSpPr/>
            <p:nvPr/>
          </p:nvSpPr>
          <p:spPr>
            <a:xfrm>
              <a:off x="1402080" y="3327394"/>
              <a:ext cx="2293620" cy="939662"/>
            </a:xfrm>
            <a:prstGeom prst="roundRect">
              <a:avLst>
                <a:gd name="adj" fmla="val 17939"/>
              </a:avLst>
            </a:prstGeom>
            <a:solidFill>
              <a:schemeClr val="bg1"/>
            </a:solidFill>
            <a:ln w="19050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D99F88D-D6AD-E2A6-57E8-70B5B130708B}"/>
              </a:ext>
            </a:extLst>
          </p:cNvPr>
          <p:cNvSpPr/>
          <p:nvPr/>
        </p:nvSpPr>
        <p:spPr>
          <a:xfrm>
            <a:off x="495705" y="4971483"/>
            <a:ext cx="11163746" cy="12733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13924EF-43F8-254D-8732-741D52F43CFF}"/>
              </a:ext>
            </a:extLst>
          </p:cNvPr>
          <p:cNvSpPr/>
          <p:nvPr/>
        </p:nvSpPr>
        <p:spPr>
          <a:xfrm>
            <a:off x="477284" y="3318920"/>
            <a:ext cx="11090058" cy="16282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F68E366-692E-693A-18C2-864912CEE8CB}"/>
              </a:ext>
            </a:extLst>
          </p:cNvPr>
          <p:cNvSpPr/>
          <p:nvPr/>
        </p:nvSpPr>
        <p:spPr>
          <a:xfrm>
            <a:off x="550970" y="1386845"/>
            <a:ext cx="11090058" cy="1907730"/>
          </a:xfrm>
          <a:prstGeom prst="roundRect">
            <a:avLst/>
          </a:prstGeom>
          <a:solidFill>
            <a:srgbClr val="CCE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77AAE0-0285-0C11-C09B-1711CE52E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352" y="349736"/>
            <a:ext cx="6074117" cy="969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E6AA04-2212-4342-EFD1-56C81897A5D2}"/>
              </a:ext>
            </a:extLst>
          </p:cNvPr>
          <p:cNvSpPr txBox="1"/>
          <p:nvPr/>
        </p:nvSpPr>
        <p:spPr>
          <a:xfrm>
            <a:off x="7405943" y="898337"/>
            <a:ext cx="2734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6A2F0F"/>
                </a:solidFill>
                <a:latin typeface="Cambria" panose="02040503050406030204" pitchFamily="18" charset="0"/>
              </a:rPr>
              <a:t>Theo Văn Lang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95DBB8-72FD-6E64-6C9B-F2BD1BDDB686}"/>
              </a:ext>
            </a:extLst>
          </p:cNvPr>
          <p:cNvSpPr txBox="1"/>
          <p:nvPr/>
        </p:nvSpPr>
        <p:spPr>
          <a:xfrm>
            <a:off x="495705" y="1283315"/>
            <a:ext cx="11126902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latin typeface="Cambria" panose="02040503050406030204" pitchFamily="18" charset="0"/>
              </a:rPr>
              <a:t>	 </a:t>
            </a:r>
            <a:r>
              <a:rPr lang="en-US" sz="2600" dirty="0" err="1">
                <a:latin typeface="Cambria" panose="02040503050406030204" pitchFamily="18" charset="0"/>
              </a:rPr>
              <a:t>Nhận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được</a:t>
            </a:r>
            <a:r>
              <a:rPr lang="en-US" sz="2600" dirty="0">
                <a:latin typeface="Cambria" panose="02040503050406030204" pitchFamily="18" charset="0"/>
              </a:rPr>
              <a:t> tin </a:t>
            </a:r>
            <a:r>
              <a:rPr lang="en-US" sz="2600" dirty="0" err="1">
                <a:latin typeface="Cambria" panose="02040503050406030204" pitchFamily="18" charset="0"/>
              </a:rPr>
              <a:t>dữ</a:t>
            </a:r>
            <a:r>
              <a:rPr lang="en-US" sz="2600" dirty="0">
                <a:latin typeface="Cambria" panose="02040503050406030204" pitchFamily="18" charset="0"/>
              </a:rPr>
              <a:t>, Hai </a:t>
            </a:r>
            <a:r>
              <a:rPr lang="en-US" sz="2600" dirty="0" err="1">
                <a:latin typeface="Cambria" panose="02040503050406030204" pitchFamily="18" charset="0"/>
              </a:rPr>
              <a:t>Bà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Trưng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liền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kéo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quân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về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thành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Luy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Lâu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hỏi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tội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kẻ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thù</a:t>
            </a:r>
            <a:r>
              <a:rPr lang="en-US" sz="2600" dirty="0">
                <a:latin typeface="Cambria" panose="02040503050406030204" pitchFamily="18" charset="0"/>
              </a:rPr>
              <a:t>. </a:t>
            </a:r>
            <a:r>
              <a:rPr lang="en-US" sz="2600" dirty="0" err="1">
                <a:latin typeface="Cambria" panose="02040503050406030204" pitchFamily="18" charset="0"/>
              </a:rPr>
              <a:t>Trước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lúc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trẩy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quân</a:t>
            </a:r>
            <a:r>
              <a:rPr lang="en-US" sz="2600" dirty="0">
                <a:latin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</a:rPr>
              <a:t>có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người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xin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nữ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chủ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tướng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cho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mặc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đồ</a:t>
            </a:r>
            <a:r>
              <a:rPr lang="en-US" sz="2600" dirty="0">
                <a:latin typeface="Cambria" panose="02040503050406030204" pitchFamily="18" charset="0"/>
              </a:rPr>
              <a:t> tang.</a:t>
            </a:r>
          </a:p>
          <a:p>
            <a:pPr algn="just"/>
            <a:r>
              <a:rPr lang="en-US" sz="2600" i="0" dirty="0">
                <a:effectLst/>
                <a:latin typeface="Cambria" panose="02040503050406030204" pitchFamily="18" charset="0"/>
              </a:rPr>
              <a:t>	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Trưng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trắc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trả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lời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:</a:t>
            </a:r>
          </a:p>
          <a:p>
            <a:pPr algn="just"/>
            <a:r>
              <a:rPr lang="en-US" sz="2600" dirty="0">
                <a:latin typeface="Cambria" panose="02040503050406030204" pitchFamily="18" charset="0"/>
              </a:rPr>
              <a:t>	- </a:t>
            </a:r>
            <a:r>
              <a:rPr lang="en-US" sz="2600" dirty="0" err="1">
                <a:latin typeface="Cambria" panose="02040503050406030204" pitchFamily="18" charset="0"/>
              </a:rPr>
              <a:t>Không</a:t>
            </a:r>
            <a:r>
              <a:rPr lang="en-US" sz="2600" dirty="0">
                <a:latin typeface="Cambria" panose="02040503050406030204" pitchFamily="18" charset="0"/>
              </a:rPr>
              <a:t>! Ta </a:t>
            </a:r>
            <a:r>
              <a:rPr lang="en-US" sz="2600" dirty="0" err="1">
                <a:latin typeface="Cambria" panose="02040503050406030204" pitchFamily="18" charset="0"/>
              </a:rPr>
              <a:t>sẽ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mặc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giáp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phục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thật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đẹp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để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dân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chúng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thêm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phấn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khích</a:t>
            </a:r>
            <a:r>
              <a:rPr lang="en-US" sz="2600" dirty="0">
                <a:latin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</a:rPr>
              <a:t>còn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giặc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trông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thấy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thì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kinh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hồn</a:t>
            </a:r>
            <a:r>
              <a:rPr lang="en-US" sz="2600" dirty="0"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2600" i="0" dirty="0">
                <a:effectLst/>
                <a:latin typeface="Cambria" panose="02040503050406030204" pitchFamily="18" charset="0"/>
              </a:rPr>
              <a:t>	Hai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Bà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Trưng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bước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lên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bành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voi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Đoàn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quân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 smtClean="0">
                <a:effectLst/>
                <a:latin typeface="Cambria" panose="02040503050406030204" pitchFamily="18" charset="0"/>
              </a:rPr>
              <a:t>rùng</a:t>
            </a:r>
            <a:r>
              <a:rPr lang="en-US" sz="2600" i="0" dirty="0" smtClean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 smtClean="0">
                <a:effectLst/>
                <a:latin typeface="Cambria" panose="02040503050406030204" pitchFamily="18" charset="0"/>
              </a:rPr>
              <a:t>rùng</a:t>
            </a:r>
            <a:r>
              <a:rPr lang="en-US" sz="2600" i="0" dirty="0" smtClean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lên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đường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Giáo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lao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cung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nỏ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rìu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búa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khiên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mộc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cuồn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cuộn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tràn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theo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bóng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voi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ẩn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hiện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của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Hai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Bà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Tiếng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trống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dội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lên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vòm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cây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đập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vào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sườn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đồi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theo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suốt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đường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hành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quân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2600" dirty="0">
                <a:latin typeface="Cambria" panose="02040503050406030204" pitchFamily="18" charset="0"/>
              </a:rPr>
              <a:t>	Thành </a:t>
            </a:r>
            <a:r>
              <a:rPr lang="en-US" sz="2600" dirty="0" err="1">
                <a:latin typeface="Cambria" panose="02040503050406030204" pitchFamily="18" charset="0"/>
              </a:rPr>
              <a:t>trì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của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giặc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lần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lượt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sụp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đổ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dưới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của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đoàn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quân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khởi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nghĩa</a:t>
            </a:r>
            <a:r>
              <a:rPr lang="en-US" sz="2600" dirty="0">
                <a:latin typeface="Cambria" panose="02040503050406030204" pitchFamily="18" charset="0"/>
              </a:rPr>
              <a:t>. </a:t>
            </a:r>
            <a:r>
              <a:rPr lang="en-US" sz="2600" dirty="0" err="1">
                <a:latin typeface="Cambria" panose="02040503050406030204" pitchFamily="18" charset="0"/>
              </a:rPr>
              <a:t>Tô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Định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ôm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đầu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chạy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về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nước</a:t>
            </a:r>
            <a:r>
              <a:rPr lang="en-US" sz="2600" dirty="0">
                <a:latin typeface="Cambria" panose="02040503050406030204" pitchFamily="18" charset="0"/>
              </a:rPr>
              <a:t>. </a:t>
            </a:r>
            <a:r>
              <a:rPr lang="en-US" sz="2600" dirty="0" err="1">
                <a:latin typeface="Cambria" panose="02040503050406030204" pitchFamily="18" charset="0"/>
              </a:rPr>
              <a:t>Đất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nước</a:t>
            </a:r>
            <a:r>
              <a:rPr lang="en-US" sz="2600" dirty="0">
                <a:latin typeface="Cambria" panose="02040503050406030204" pitchFamily="18" charset="0"/>
              </a:rPr>
              <a:t> ta </a:t>
            </a:r>
            <a:r>
              <a:rPr lang="en-US" sz="2600" dirty="0" err="1">
                <a:latin typeface="Cambria" panose="02040503050406030204" pitchFamily="18" charset="0"/>
              </a:rPr>
              <a:t>sạch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bóng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quân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thù</a:t>
            </a:r>
            <a:r>
              <a:rPr lang="en-US" sz="2600" dirty="0">
                <a:latin typeface="Cambria" panose="02040503050406030204" pitchFamily="18" charset="0"/>
              </a:rPr>
              <a:t>. Hai </a:t>
            </a:r>
            <a:r>
              <a:rPr lang="en-US" sz="2600" dirty="0" err="1">
                <a:latin typeface="Cambria" panose="02040503050406030204" pitchFamily="18" charset="0"/>
              </a:rPr>
              <a:t>Bà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Trưng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trở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thành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hai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vị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anh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hùng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đầu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tiên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được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lưu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danh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trong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lịch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sử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nước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nhà</a:t>
            </a:r>
            <a:r>
              <a:rPr lang="en-US" sz="2600" dirty="0">
                <a:latin typeface="Cambria" panose="02040503050406030204" pitchFamily="18" charset="0"/>
              </a:rPr>
              <a:t>. </a:t>
            </a:r>
            <a:endParaRPr lang="en-US" sz="2600" dirty="0" smtClean="0">
              <a:latin typeface="Cambria" panose="02040503050406030204" pitchFamily="18" charset="0"/>
            </a:endParaRPr>
          </a:p>
          <a:p>
            <a:pPr algn="just"/>
            <a:r>
              <a:rPr lang="en-US" sz="2600" i="0" dirty="0">
                <a:effectLst/>
                <a:latin typeface="Cambria" panose="02040503050406030204" pitchFamily="18" charset="0"/>
              </a:rPr>
              <a:t>	</a:t>
            </a:r>
            <a:r>
              <a:rPr lang="en-US" sz="2600" i="0" dirty="0" smtClean="0">
                <a:effectLst/>
                <a:latin typeface="Cambria" panose="02040503050406030204" pitchFamily="18" charset="0"/>
              </a:rPr>
              <a:t>						(Theo </a:t>
            </a:r>
            <a:r>
              <a:rPr lang="en-US" sz="2600" i="0" dirty="0" err="1" smtClean="0">
                <a:effectLst/>
                <a:latin typeface="Cambria" panose="02040503050406030204" pitchFamily="18" charset="0"/>
              </a:rPr>
              <a:t>Văn</a:t>
            </a:r>
            <a:r>
              <a:rPr lang="en-US" sz="2600" i="0" dirty="0" smtClean="0">
                <a:effectLst/>
                <a:latin typeface="Cambria" panose="02040503050406030204" pitchFamily="18" charset="0"/>
              </a:rPr>
              <a:t> Lang)</a:t>
            </a:r>
            <a:endParaRPr lang="vi-VN" sz="2600" i="0" dirty="0">
              <a:effectLst/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328840-B27D-C437-9C66-E55E3ACED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93" y="18701"/>
            <a:ext cx="2670470" cy="167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9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0" grpId="0" animBg="1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0">
            <a:extLst>
              <a:ext uri="{FF2B5EF4-FFF2-40B4-BE49-F238E27FC236}">
                <a16:creationId xmlns:a16="http://schemas.microsoft.com/office/drawing/2014/main" id="{A7E5D456-6DC7-54D3-57D5-02543CF00848}"/>
              </a:ext>
            </a:extLst>
          </p:cNvPr>
          <p:cNvGrpSpPr/>
          <p:nvPr/>
        </p:nvGrpSpPr>
        <p:grpSpPr>
          <a:xfrm>
            <a:off x="262359" y="104172"/>
            <a:ext cx="11667281" cy="6681281"/>
            <a:chOff x="1346200" y="3302000"/>
            <a:chExt cx="2413000" cy="995515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27">
              <a:extLst>
                <a:ext uri="{FF2B5EF4-FFF2-40B4-BE49-F238E27FC236}">
                  <a16:creationId xmlns:a16="http://schemas.microsoft.com/office/drawing/2014/main" id="{D030E1A3-BE71-6B39-70E8-9CCBAEBF9BB1}"/>
                </a:ext>
              </a:extLst>
            </p:cNvPr>
            <p:cNvSpPr/>
            <p:nvPr/>
          </p:nvSpPr>
          <p:spPr>
            <a:xfrm>
              <a:off x="1346200" y="3302000"/>
              <a:ext cx="2413000" cy="995515"/>
            </a:xfrm>
            <a:prstGeom prst="roundRect">
              <a:avLst>
                <a:gd name="adj" fmla="val 1683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6" name="圆角矩形 28">
              <a:extLst>
                <a:ext uri="{FF2B5EF4-FFF2-40B4-BE49-F238E27FC236}">
                  <a16:creationId xmlns:a16="http://schemas.microsoft.com/office/drawing/2014/main" id="{AAF33BDD-7A2E-E6BE-ADB8-B0E0BA3E5431}"/>
                </a:ext>
              </a:extLst>
            </p:cNvPr>
            <p:cNvSpPr/>
            <p:nvPr/>
          </p:nvSpPr>
          <p:spPr>
            <a:xfrm>
              <a:off x="1402080" y="3327394"/>
              <a:ext cx="2293620" cy="939662"/>
            </a:xfrm>
            <a:prstGeom prst="roundRect">
              <a:avLst>
                <a:gd name="adj" fmla="val 17939"/>
              </a:avLst>
            </a:prstGeom>
            <a:solidFill>
              <a:schemeClr val="bg1"/>
            </a:solidFill>
            <a:ln w="19050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A8761F9-B69D-B085-5E8E-00940CEBBF97}"/>
              </a:ext>
            </a:extLst>
          </p:cNvPr>
          <p:cNvSpPr/>
          <p:nvPr/>
        </p:nvSpPr>
        <p:spPr>
          <a:xfrm>
            <a:off x="609558" y="3444812"/>
            <a:ext cx="10972884" cy="1643003"/>
          </a:xfrm>
          <a:prstGeom prst="roundRect">
            <a:avLst/>
          </a:prstGeom>
          <a:solidFill>
            <a:srgbClr val="FFE1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6E126B-611F-94A8-5F3D-80FE17238E40}"/>
              </a:ext>
            </a:extLst>
          </p:cNvPr>
          <p:cNvSpPr/>
          <p:nvPr/>
        </p:nvSpPr>
        <p:spPr>
          <a:xfrm>
            <a:off x="609558" y="1368984"/>
            <a:ext cx="10972884" cy="2060016"/>
          </a:xfrm>
          <a:prstGeom prst="roundRect">
            <a:avLst/>
          </a:prstGeom>
          <a:solidFill>
            <a:srgbClr val="DEF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77AAE0-0285-0C11-C09B-1711CE52E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352" y="349736"/>
            <a:ext cx="6074117" cy="969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E6AA04-2212-4342-EFD1-56C81897A5D2}"/>
              </a:ext>
            </a:extLst>
          </p:cNvPr>
          <p:cNvSpPr txBox="1"/>
          <p:nvPr/>
        </p:nvSpPr>
        <p:spPr>
          <a:xfrm>
            <a:off x="7405943" y="898337"/>
            <a:ext cx="2734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6A2F0F"/>
                </a:solidFill>
                <a:latin typeface="Cambria" panose="02040503050406030204" pitchFamily="18" charset="0"/>
              </a:rPr>
              <a:t>Theo Văn Lang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95DBB8-72FD-6E64-6C9B-F2BD1BDDB686}"/>
              </a:ext>
            </a:extLst>
          </p:cNvPr>
          <p:cNvSpPr txBox="1"/>
          <p:nvPr/>
        </p:nvSpPr>
        <p:spPr>
          <a:xfrm>
            <a:off x="569393" y="1319010"/>
            <a:ext cx="1104989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633413" algn="l"/>
              </a:tabLst>
            </a:pPr>
            <a:r>
              <a:rPr lang="en-US" sz="2700" i="0" dirty="0">
                <a:effectLst/>
                <a:latin typeface="Cambria" panose="02040503050406030204" pitchFamily="18" charset="0"/>
              </a:rPr>
              <a:t>	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Thuở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xưa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nước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smtClean="0">
                <a:effectLst/>
                <a:latin typeface="Cambria" panose="02040503050406030204" pitchFamily="18" charset="0"/>
              </a:rPr>
              <a:t>ta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bị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nhà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Hán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đô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hộ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Giặc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ngoại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xâm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thẳng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tay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chém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lành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cướp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ruộng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nương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màu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mỡ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Chúng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bắt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dân</a:t>
            </a:r>
            <a:r>
              <a:rPr lang="en-US" sz="2700" dirty="0">
                <a:latin typeface="Cambria" panose="02040503050406030204" pitchFamily="18" charset="0"/>
              </a:rPr>
              <a:t> ta </a:t>
            </a:r>
            <a:r>
              <a:rPr lang="en-US" sz="2700" dirty="0" err="1">
                <a:latin typeface="Cambria" panose="02040503050406030204" pitchFamily="18" charset="0"/>
              </a:rPr>
              <a:t>lên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rừng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săn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thú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lạ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xuống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biển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mò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ngọc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trai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khiến</a:t>
            </a:r>
            <a:r>
              <a:rPr lang="en-US" sz="2700" dirty="0">
                <a:latin typeface="Cambria" panose="02040503050406030204" pitchFamily="18" charset="0"/>
              </a:rPr>
              <a:t> bao </a:t>
            </a:r>
            <a:r>
              <a:rPr lang="en-US" sz="2700" dirty="0" err="1">
                <a:latin typeface="Cambria" panose="02040503050406030204" pitchFamily="18" charset="0"/>
              </a:rPr>
              <a:t>người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thiệt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mạng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vì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 smtClean="0">
                <a:latin typeface="Cambria" panose="02040503050406030204" pitchFamily="18" charset="0"/>
              </a:rPr>
              <a:t>hổ</a:t>
            </a:r>
            <a:r>
              <a:rPr lang="en-US" sz="2700" dirty="0" smtClean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báo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cá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sấu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thuồng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luồng</a:t>
            </a:r>
            <a:r>
              <a:rPr lang="en-US" sz="2700" dirty="0">
                <a:latin typeface="Cambria" panose="02040503050406030204" pitchFamily="18" charset="0"/>
              </a:rPr>
              <a:t>,… </a:t>
            </a:r>
            <a:r>
              <a:rPr lang="en-US" sz="2700" dirty="0" err="1">
                <a:latin typeface="Cambria" panose="02040503050406030204" pitchFamily="18" charset="0"/>
              </a:rPr>
              <a:t>lòng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oán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hận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ngút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trời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chỉ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chờ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dịp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vùng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lên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đánh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đuổi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quân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xâm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lược</a:t>
            </a:r>
            <a:r>
              <a:rPr lang="en-US" sz="2700" dirty="0">
                <a:latin typeface="Cambria" panose="02040503050406030204" pitchFamily="18" charset="0"/>
              </a:rPr>
              <a:t>.</a:t>
            </a:r>
            <a:endParaRPr lang="vi-VN" sz="2700" i="0" dirty="0">
              <a:effectLst/>
              <a:latin typeface="Cambria" panose="02040503050406030204" pitchFamily="18" charset="0"/>
            </a:endParaRPr>
          </a:p>
          <a:p>
            <a:pPr algn="just">
              <a:tabLst>
                <a:tab pos="633413" algn="l"/>
              </a:tabLst>
            </a:pPr>
            <a:r>
              <a:rPr lang="en-US" sz="2700" i="0" dirty="0">
                <a:effectLst/>
                <a:latin typeface="Cambria" panose="02040503050406030204" pitchFamily="18" charset="0"/>
              </a:rPr>
              <a:t>    	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Bấy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giờ</a:t>
            </a:r>
            <a:r>
              <a:rPr lang="en-US" sz="2700" dirty="0">
                <a:latin typeface="Cambria" panose="02040503050406030204" pitchFamily="18" charset="0"/>
              </a:rPr>
              <a:t>, ở </a:t>
            </a:r>
            <a:r>
              <a:rPr lang="en-US" sz="2700" dirty="0" err="1">
                <a:latin typeface="Cambria" panose="02040503050406030204" pitchFamily="18" charset="0"/>
              </a:rPr>
              <a:t>huyện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Mê</a:t>
            </a:r>
            <a:r>
              <a:rPr lang="en-US" sz="2700" dirty="0">
                <a:latin typeface="Cambria" panose="02040503050406030204" pitchFamily="18" charset="0"/>
              </a:rPr>
              <a:t> Linh </a:t>
            </a:r>
            <a:r>
              <a:rPr lang="en-US" sz="2700" dirty="0" err="1">
                <a:latin typeface="Cambria" panose="02040503050406030204" pitchFamily="18" charset="0"/>
              </a:rPr>
              <a:t>có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hai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người</a:t>
            </a:r>
            <a:r>
              <a:rPr lang="en-US" sz="2700" dirty="0">
                <a:latin typeface="Cambria" panose="02040503050406030204" pitchFamily="18" charset="0"/>
              </a:rPr>
              <a:t> con </a:t>
            </a:r>
            <a:r>
              <a:rPr lang="en-US" sz="2700" dirty="0" err="1">
                <a:latin typeface="Cambria" panose="02040503050406030204" pitchFamily="18" charset="0"/>
              </a:rPr>
              <a:t>gái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tài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giỏi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Trưng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Trắc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Trưng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Nhị</a:t>
            </a:r>
            <a:r>
              <a:rPr lang="en-US" sz="2700" dirty="0">
                <a:latin typeface="Cambria" panose="02040503050406030204" pitchFamily="18" charset="0"/>
              </a:rPr>
              <a:t>. Cha </a:t>
            </a:r>
            <a:r>
              <a:rPr lang="en-US" sz="2700" dirty="0" err="1">
                <a:latin typeface="Cambria" panose="02040503050406030204" pitchFamily="18" charset="0"/>
              </a:rPr>
              <a:t>mất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sớm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nhờ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mẹ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dạy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dỗ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hai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chị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em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đều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giỏi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võ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nghệ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nuôi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chí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giành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lại</a:t>
            </a:r>
            <a:r>
              <a:rPr lang="en-US" sz="2700" dirty="0">
                <a:latin typeface="Cambria" panose="02040503050406030204" pitchFamily="18" charset="0"/>
              </a:rPr>
              <a:t> non </a:t>
            </a:r>
            <a:r>
              <a:rPr lang="en-US" sz="2700" dirty="0" err="1">
                <a:latin typeface="Cambria" panose="02040503050406030204" pitchFamily="18" charset="0"/>
              </a:rPr>
              <a:t>sông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Chồng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Trưng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Trắc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Sách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cũng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cùng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chí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hướng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với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vợ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Tướng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giặc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Tô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Định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biết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vậy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bèn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lập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mưu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Sách</a:t>
            </a:r>
            <a:r>
              <a:rPr lang="en-US" sz="2700" dirty="0">
                <a:latin typeface="Cambria" panose="02040503050406030204" pitchFamily="18" charset="0"/>
              </a:rPr>
              <a:t>.</a:t>
            </a:r>
            <a:endParaRPr lang="vi-VN" sz="2700" i="0" dirty="0">
              <a:effectLst/>
              <a:latin typeface="Cambria" panose="02040503050406030204" pitchFamily="18" charset="0"/>
            </a:endParaRPr>
          </a:p>
          <a:p>
            <a:pPr algn="just">
              <a:tabLst>
                <a:tab pos="633413" algn="l"/>
              </a:tabLst>
            </a:pPr>
            <a:r>
              <a:rPr lang="en-US" sz="2700" i="0" dirty="0">
                <a:effectLst/>
                <a:latin typeface="Cambria" panose="02040503050406030204" pitchFamily="18" charset="0"/>
              </a:rPr>
              <a:t>  	</a:t>
            </a:r>
            <a:endParaRPr lang="vi-VN" sz="2700" i="0" dirty="0">
              <a:effectLst/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243C58-786A-B591-B404-AEA47672C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957" y="0"/>
            <a:ext cx="2299701" cy="168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0">
            <a:extLst>
              <a:ext uri="{FF2B5EF4-FFF2-40B4-BE49-F238E27FC236}">
                <a16:creationId xmlns:a16="http://schemas.microsoft.com/office/drawing/2014/main" id="{A7E5D456-6DC7-54D3-57D5-02543CF00848}"/>
              </a:ext>
            </a:extLst>
          </p:cNvPr>
          <p:cNvGrpSpPr/>
          <p:nvPr/>
        </p:nvGrpSpPr>
        <p:grpSpPr>
          <a:xfrm>
            <a:off x="262359" y="104172"/>
            <a:ext cx="11667281" cy="6681281"/>
            <a:chOff x="1346200" y="3302000"/>
            <a:chExt cx="2413000" cy="995515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27">
              <a:extLst>
                <a:ext uri="{FF2B5EF4-FFF2-40B4-BE49-F238E27FC236}">
                  <a16:creationId xmlns:a16="http://schemas.microsoft.com/office/drawing/2014/main" id="{D030E1A3-BE71-6B39-70E8-9CCBAEBF9BB1}"/>
                </a:ext>
              </a:extLst>
            </p:cNvPr>
            <p:cNvSpPr/>
            <p:nvPr/>
          </p:nvSpPr>
          <p:spPr>
            <a:xfrm>
              <a:off x="1346200" y="3302000"/>
              <a:ext cx="2413000" cy="995515"/>
            </a:xfrm>
            <a:prstGeom prst="roundRect">
              <a:avLst>
                <a:gd name="adj" fmla="val 1683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6" name="圆角矩形 28">
              <a:extLst>
                <a:ext uri="{FF2B5EF4-FFF2-40B4-BE49-F238E27FC236}">
                  <a16:creationId xmlns:a16="http://schemas.microsoft.com/office/drawing/2014/main" id="{AAF33BDD-7A2E-E6BE-ADB8-B0E0BA3E5431}"/>
                </a:ext>
              </a:extLst>
            </p:cNvPr>
            <p:cNvSpPr/>
            <p:nvPr/>
          </p:nvSpPr>
          <p:spPr>
            <a:xfrm>
              <a:off x="1402080" y="3327394"/>
              <a:ext cx="2293620" cy="939662"/>
            </a:xfrm>
            <a:prstGeom prst="roundRect">
              <a:avLst>
                <a:gd name="adj" fmla="val 17939"/>
              </a:avLst>
            </a:prstGeom>
            <a:solidFill>
              <a:schemeClr val="bg1"/>
            </a:solidFill>
            <a:ln w="19050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D99F88D-D6AD-E2A6-57E8-70B5B130708B}"/>
              </a:ext>
            </a:extLst>
          </p:cNvPr>
          <p:cNvSpPr/>
          <p:nvPr/>
        </p:nvSpPr>
        <p:spPr>
          <a:xfrm>
            <a:off x="495705" y="4971483"/>
            <a:ext cx="11163746" cy="12733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13924EF-43F8-254D-8732-741D52F43CFF}"/>
              </a:ext>
            </a:extLst>
          </p:cNvPr>
          <p:cNvSpPr/>
          <p:nvPr/>
        </p:nvSpPr>
        <p:spPr>
          <a:xfrm>
            <a:off x="477284" y="3318920"/>
            <a:ext cx="11090058" cy="16282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F68E366-692E-693A-18C2-864912CEE8CB}"/>
              </a:ext>
            </a:extLst>
          </p:cNvPr>
          <p:cNvSpPr/>
          <p:nvPr/>
        </p:nvSpPr>
        <p:spPr>
          <a:xfrm>
            <a:off x="550970" y="1386845"/>
            <a:ext cx="11090058" cy="1907730"/>
          </a:xfrm>
          <a:prstGeom prst="roundRect">
            <a:avLst/>
          </a:prstGeom>
          <a:solidFill>
            <a:srgbClr val="CCE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77AAE0-0285-0C11-C09B-1711CE52E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352" y="349736"/>
            <a:ext cx="6074117" cy="969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E6AA04-2212-4342-EFD1-56C81897A5D2}"/>
              </a:ext>
            </a:extLst>
          </p:cNvPr>
          <p:cNvSpPr txBox="1"/>
          <p:nvPr/>
        </p:nvSpPr>
        <p:spPr>
          <a:xfrm>
            <a:off x="7405943" y="898337"/>
            <a:ext cx="2734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6A2F0F"/>
                </a:solidFill>
                <a:latin typeface="Cambria" panose="02040503050406030204" pitchFamily="18" charset="0"/>
              </a:rPr>
              <a:t>Theo Văn Lang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95DBB8-72FD-6E64-6C9B-F2BD1BDDB686}"/>
              </a:ext>
            </a:extLst>
          </p:cNvPr>
          <p:cNvSpPr txBox="1"/>
          <p:nvPr/>
        </p:nvSpPr>
        <p:spPr>
          <a:xfrm>
            <a:off x="495705" y="1283315"/>
            <a:ext cx="11126902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latin typeface="Cambria" panose="02040503050406030204" pitchFamily="18" charset="0"/>
              </a:rPr>
              <a:t>	 </a:t>
            </a:r>
            <a:r>
              <a:rPr lang="en-US" sz="2600" dirty="0" err="1">
                <a:latin typeface="Cambria" panose="02040503050406030204" pitchFamily="18" charset="0"/>
              </a:rPr>
              <a:t>Nhận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được</a:t>
            </a:r>
            <a:r>
              <a:rPr lang="en-US" sz="2600" dirty="0">
                <a:latin typeface="Cambria" panose="02040503050406030204" pitchFamily="18" charset="0"/>
              </a:rPr>
              <a:t> tin </a:t>
            </a:r>
            <a:r>
              <a:rPr lang="en-US" sz="2600" dirty="0" err="1">
                <a:latin typeface="Cambria" panose="02040503050406030204" pitchFamily="18" charset="0"/>
              </a:rPr>
              <a:t>dữ</a:t>
            </a:r>
            <a:r>
              <a:rPr lang="en-US" sz="2600" dirty="0">
                <a:latin typeface="Cambria" panose="02040503050406030204" pitchFamily="18" charset="0"/>
              </a:rPr>
              <a:t>, Hai </a:t>
            </a:r>
            <a:r>
              <a:rPr lang="en-US" sz="2600" dirty="0" err="1">
                <a:latin typeface="Cambria" panose="02040503050406030204" pitchFamily="18" charset="0"/>
              </a:rPr>
              <a:t>Bà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Trưng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liền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kéo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quân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về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thành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Luy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Lâu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hỏi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tội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kẻ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thù</a:t>
            </a:r>
            <a:r>
              <a:rPr lang="en-US" sz="2600" dirty="0">
                <a:latin typeface="Cambria" panose="02040503050406030204" pitchFamily="18" charset="0"/>
              </a:rPr>
              <a:t>. </a:t>
            </a:r>
            <a:r>
              <a:rPr lang="en-US" sz="2600" dirty="0" err="1">
                <a:latin typeface="Cambria" panose="02040503050406030204" pitchFamily="18" charset="0"/>
              </a:rPr>
              <a:t>Trước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lúc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trẩy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quân</a:t>
            </a:r>
            <a:r>
              <a:rPr lang="en-US" sz="2600" dirty="0">
                <a:latin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</a:rPr>
              <a:t>có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người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xin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nữ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chủ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tướng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cho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mặc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đồ</a:t>
            </a:r>
            <a:r>
              <a:rPr lang="en-US" sz="2600" dirty="0">
                <a:latin typeface="Cambria" panose="02040503050406030204" pitchFamily="18" charset="0"/>
              </a:rPr>
              <a:t> tang.</a:t>
            </a:r>
          </a:p>
          <a:p>
            <a:pPr algn="just"/>
            <a:r>
              <a:rPr lang="en-US" sz="2600" i="0" dirty="0">
                <a:effectLst/>
                <a:latin typeface="Cambria" panose="02040503050406030204" pitchFamily="18" charset="0"/>
              </a:rPr>
              <a:t>	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Trưng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trắc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trả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lời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:</a:t>
            </a:r>
          </a:p>
          <a:p>
            <a:pPr algn="just"/>
            <a:r>
              <a:rPr lang="en-US" sz="2600" dirty="0">
                <a:latin typeface="Cambria" panose="02040503050406030204" pitchFamily="18" charset="0"/>
              </a:rPr>
              <a:t>	- </a:t>
            </a:r>
            <a:r>
              <a:rPr lang="en-US" sz="2600" dirty="0" err="1">
                <a:latin typeface="Cambria" panose="02040503050406030204" pitchFamily="18" charset="0"/>
              </a:rPr>
              <a:t>Không</a:t>
            </a:r>
            <a:r>
              <a:rPr lang="en-US" sz="2600" dirty="0">
                <a:latin typeface="Cambria" panose="02040503050406030204" pitchFamily="18" charset="0"/>
              </a:rPr>
              <a:t>! Ta </a:t>
            </a:r>
            <a:r>
              <a:rPr lang="en-US" sz="2600" dirty="0" err="1">
                <a:latin typeface="Cambria" panose="02040503050406030204" pitchFamily="18" charset="0"/>
              </a:rPr>
              <a:t>sẽ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mặc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giáp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phục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thật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đẹp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để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dân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chúng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thêm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phấn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khích</a:t>
            </a:r>
            <a:r>
              <a:rPr lang="en-US" sz="2600" dirty="0">
                <a:latin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</a:rPr>
              <a:t>còn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giặc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trông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thấy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thì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kinh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hồn</a:t>
            </a:r>
            <a:r>
              <a:rPr lang="en-US" sz="2600" dirty="0"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2600" i="0" dirty="0">
                <a:effectLst/>
                <a:latin typeface="Cambria" panose="02040503050406030204" pitchFamily="18" charset="0"/>
              </a:rPr>
              <a:t>	Hai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Bà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Trưng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bước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lên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bành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voi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Đoàn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quân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 smtClean="0">
                <a:effectLst/>
                <a:latin typeface="Cambria" panose="02040503050406030204" pitchFamily="18" charset="0"/>
              </a:rPr>
              <a:t>rùng</a:t>
            </a:r>
            <a:r>
              <a:rPr lang="en-US" sz="2600" i="0" dirty="0" smtClean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 smtClean="0">
                <a:effectLst/>
                <a:latin typeface="Cambria" panose="02040503050406030204" pitchFamily="18" charset="0"/>
              </a:rPr>
              <a:t>rùng</a:t>
            </a:r>
            <a:r>
              <a:rPr lang="en-US" sz="2600" i="0" dirty="0" smtClean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 smtClean="0">
                <a:effectLst/>
                <a:latin typeface="Cambria" panose="02040503050406030204" pitchFamily="18" charset="0"/>
              </a:rPr>
              <a:t>lên</a:t>
            </a:r>
            <a:r>
              <a:rPr lang="en-US" sz="2600" i="0" dirty="0" smtClean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đường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Giáo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lao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cung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nỏ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rìu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búa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khiên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mộc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cuồn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cuộn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tràn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theo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bóng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voi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ẩn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hiện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của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Hai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Bà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Tiếng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trống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dội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lên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vòm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cây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đập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vào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sườn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đồi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theo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suốt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đường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hành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quân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2600" dirty="0">
                <a:latin typeface="Cambria" panose="02040503050406030204" pitchFamily="18" charset="0"/>
              </a:rPr>
              <a:t>	Thành </a:t>
            </a:r>
            <a:r>
              <a:rPr lang="en-US" sz="2600" dirty="0" err="1">
                <a:latin typeface="Cambria" panose="02040503050406030204" pitchFamily="18" charset="0"/>
              </a:rPr>
              <a:t>trì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của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giặc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lần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lượt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sụp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đổ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dưới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của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đoàn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quân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khởi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nghĩa</a:t>
            </a:r>
            <a:r>
              <a:rPr lang="en-US" sz="2600" dirty="0">
                <a:latin typeface="Cambria" panose="02040503050406030204" pitchFamily="18" charset="0"/>
              </a:rPr>
              <a:t>. </a:t>
            </a:r>
            <a:r>
              <a:rPr lang="en-US" sz="2600" dirty="0" err="1">
                <a:latin typeface="Cambria" panose="02040503050406030204" pitchFamily="18" charset="0"/>
              </a:rPr>
              <a:t>Tô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Định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ôm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đầu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chạy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về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nước</a:t>
            </a:r>
            <a:r>
              <a:rPr lang="en-US" sz="2600" dirty="0">
                <a:latin typeface="Cambria" panose="02040503050406030204" pitchFamily="18" charset="0"/>
              </a:rPr>
              <a:t>. </a:t>
            </a:r>
            <a:r>
              <a:rPr lang="en-US" sz="2600" dirty="0" err="1">
                <a:latin typeface="Cambria" panose="02040503050406030204" pitchFamily="18" charset="0"/>
              </a:rPr>
              <a:t>Đất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nước</a:t>
            </a:r>
            <a:r>
              <a:rPr lang="en-US" sz="2600" dirty="0">
                <a:latin typeface="Cambria" panose="02040503050406030204" pitchFamily="18" charset="0"/>
              </a:rPr>
              <a:t> ta </a:t>
            </a:r>
            <a:r>
              <a:rPr lang="en-US" sz="2600" dirty="0" err="1">
                <a:latin typeface="Cambria" panose="02040503050406030204" pitchFamily="18" charset="0"/>
              </a:rPr>
              <a:t>sạch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bóng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quân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thù</a:t>
            </a:r>
            <a:r>
              <a:rPr lang="en-US" sz="2600" dirty="0">
                <a:latin typeface="Cambria" panose="02040503050406030204" pitchFamily="18" charset="0"/>
              </a:rPr>
              <a:t>. Hai </a:t>
            </a:r>
            <a:r>
              <a:rPr lang="en-US" sz="2600" dirty="0" err="1">
                <a:latin typeface="Cambria" panose="02040503050406030204" pitchFamily="18" charset="0"/>
              </a:rPr>
              <a:t>Bà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Trưng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trở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thành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hai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vị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anh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hùng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đầu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tiên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được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lưu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danh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trong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lịch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sử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nước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nhà</a:t>
            </a:r>
            <a:r>
              <a:rPr lang="en-US" sz="2600" dirty="0">
                <a:latin typeface="Cambria" panose="02040503050406030204" pitchFamily="18" charset="0"/>
              </a:rPr>
              <a:t>. </a:t>
            </a:r>
            <a:endParaRPr lang="en-US" sz="2600" dirty="0" smtClean="0">
              <a:latin typeface="Cambria" panose="02040503050406030204" pitchFamily="18" charset="0"/>
            </a:endParaRPr>
          </a:p>
          <a:p>
            <a:pPr algn="just"/>
            <a:r>
              <a:rPr lang="en-US" sz="2600" i="0" dirty="0">
                <a:effectLst/>
                <a:latin typeface="Cambria" panose="02040503050406030204" pitchFamily="18" charset="0"/>
              </a:rPr>
              <a:t>	</a:t>
            </a:r>
            <a:r>
              <a:rPr lang="en-US" sz="2600" i="0" dirty="0" smtClean="0">
                <a:effectLst/>
                <a:latin typeface="Cambria" panose="02040503050406030204" pitchFamily="18" charset="0"/>
              </a:rPr>
              <a:t>							(Theo </a:t>
            </a:r>
            <a:r>
              <a:rPr lang="en-US" sz="2600" i="0" dirty="0" err="1" smtClean="0">
                <a:effectLst/>
                <a:latin typeface="Cambria" panose="02040503050406030204" pitchFamily="18" charset="0"/>
              </a:rPr>
              <a:t>Văn</a:t>
            </a:r>
            <a:r>
              <a:rPr lang="en-US" sz="2600" i="0" dirty="0" smtClean="0">
                <a:effectLst/>
                <a:latin typeface="Cambria" panose="02040503050406030204" pitchFamily="18" charset="0"/>
              </a:rPr>
              <a:t> Lang)</a:t>
            </a:r>
            <a:endParaRPr lang="vi-VN" sz="2600" i="0" dirty="0">
              <a:effectLst/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E32DDA-3C3E-DC02-321A-57EDA3012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52" y="102197"/>
            <a:ext cx="2299701" cy="168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0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0" grpId="0" animBg="1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39B13-C9B9-0994-117D-93A8424C1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71589-5D4E-CB7A-8DDA-3473F69CF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E7CFD04D-6D52-129F-080D-F5E6309401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1843" y="365125"/>
            <a:ext cx="7800008" cy="5887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B5D408-67DB-0AE9-8923-2CF402A1B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198" y="681037"/>
            <a:ext cx="6346486" cy="5645385"/>
          </a:xfrm>
          <a:prstGeom prst="rect">
            <a:avLst/>
          </a:prstGeom>
        </p:spPr>
      </p:pic>
      <p:pic>
        <p:nvPicPr>
          <p:cNvPr id="6" name="Picture 2" descr="Ngày 8/3 có phải ngày diễn ra cuộc khởi nghĩa Hai Bà Trưng?">
            <a:extLst>
              <a:ext uri="{FF2B5EF4-FFF2-40B4-BE49-F238E27FC236}">
                <a16:creationId xmlns:a16="http://schemas.microsoft.com/office/drawing/2014/main" id="{4C03F7C1-B448-6B3F-283C-A3C3CD549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67" r="100000">
                        <a14:backgroundMark x1="65833" y1="19313" x2="65833" y2="19742"/>
                        <a14:backgroundMark x1="54000" y1="21888" x2="54000" y2="21888"/>
                        <a14:backgroundMark x1="64500" y1="29185" x2="64500" y2="29185"/>
                        <a14:backgroundMark x1="51167" y1="30758" x2="51167" y2="30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977" y="847966"/>
            <a:ext cx="4120686" cy="601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plant, leaf, flower, vegetable&#10;&#10;Description automatically generated">
            <a:extLst>
              <a:ext uri="{FF2B5EF4-FFF2-40B4-BE49-F238E27FC236}">
                <a16:creationId xmlns:a16="http://schemas.microsoft.com/office/drawing/2014/main" id="{1314BBD0-6956-8951-0E9F-1CD9CC790BD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77" b="94832" l="9528" r="89988">
                        <a14:foregroundMark x1="20226" y1="73557" x2="20226" y2="73557"/>
                        <a14:foregroundMark x1="25111" y1="93096" x2="25111" y2="93096"/>
                        <a14:foregroundMark x1="45983" y1="94671" x2="45983" y2="94671"/>
                        <a14:foregroundMark x1="55995" y1="93339" x2="55995" y2="93339"/>
                        <a14:foregroundMark x1="14897" y1="69560" x2="14897" y2="69560"/>
                        <a14:foregroundMark x1="15341" y1="70448" x2="18450" y2="74203"/>
                        <a14:foregroundMark x1="22891" y1="77352" x2="22891" y2="77352"/>
                        <a14:foregroundMark x1="65765" y1="7549" x2="65765" y2="7549"/>
                        <a14:foregroundMark x1="40896" y1="10012" x2="40896" y2="10012"/>
                        <a14:foregroundMark x1="26241" y1="32459" x2="26241" y2="32459"/>
                        <a14:foregroundMark x1="42229" y1="37101" x2="42229" y2="37101"/>
                        <a14:foregroundMark x1="40452" y1="33993" x2="40452" y2="33993"/>
                        <a14:foregroundMark x1="59548" y1="79128" x2="59548" y2="79128"/>
                        <a14:foregroundMark x1="46871" y1="7792" x2="46871" y2="7792"/>
                        <a14:foregroundMark x1="56439" y1="6217" x2="56439" y2="6217"/>
                        <a14:foregroundMark x1="66007" y1="10456" x2="66007" y2="10456"/>
                        <a14:foregroundMark x1="68228" y1="10658" x2="68228" y2="10658"/>
                        <a14:foregroundMark x1="67541" y1="23537" x2="67541" y2="23537"/>
                        <a14:foregroundMark x1="64554" y1="21558" x2="64554" y2="21558"/>
                        <a14:foregroundMark x1="60678" y1="20993" x2="66209" y2="22648"/>
                        <a14:foregroundMark x1="63908" y1="31005" x2="63908" y2="31005"/>
                        <a14:foregroundMark x1="66209" y1="30884" x2="59871" y2="31126"/>
                        <a14:foregroundMark x1="49899" y1="35769" x2="49899" y2="35769"/>
                        <a14:foregroundMark x1="48769" y1="37909" x2="48769" y2="37909"/>
                        <a14:foregroundMark x1="54542" y1="83650" x2="54542" y2="83650"/>
                        <a14:foregroundMark x1="65886" y1="31449" x2="65886" y2="31449"/>
                        <a14:foregroundMark x1="67541" y1="30117" x2="67541" y2="30117"/>
                        <a14:foregroundMark x1="33993" y1="30561" x2="33993" y2="30561"/>
                        <a14:foregroundMark x1="24869" y1="34114" x2="24869" y2="34114"/>
                        <a14:foregroundMark x1="25878" y1="33347" x2="25878" y2="33347"/>
                        <a14:foregroundMark x1="24344" y1="79653" x2="24344" y2="79653"/>
                        <a14:foregroundMark x1="21316" y1="75656" x2="22447" y2="77231"/>
                        <a14:foregroundMark x1="9568" y1="88777" x2="9568" y2="88777"/>
                        <a14:foregroundMark x1="17804" y1="94832" x2="17804" y2="94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9507" y="3480293"/>
            <a:ext cx="3564119" cy="356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7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7">
            <a:extLst>
              <a:ext uri="{FF2B5EF4-FFF2-40B4-BE49-F238E27FC236}">
                <a16:creationId xmlns:a16="http://schemas.microsoft.com/office/drawing/2014/main" id="{B9256CBA-4BA3-CDB5-8C4F-A4530C23086A}"/>
              </a:ext>
            </a:extLst>
          </p:cNvPr>
          <p:cNvGrpSpPr/>
          <p:nvPr/>
        </p:nvGrpSpPr>
        <p:grpSpPr>
          <a:xfrm>
            <a:off x="891281" y="5156496"/>
            <a:ext cx="4694438" cy="985764"/>
            <a:chOff x="3151567" y="4106353"/>
            <a:chExt cx="4182027" cy="1023787"/>
          </a:xfrm>
        </p:grpSpPr>
        <p:grpSp>
          <p:nvGrpSpPr>
            <p:cNvPr id="5" name="组合 31">
              <a:extLst>
                <a:ext uri="{FF2B5EF4-FFF2-40B4-BE49-F238E27FC236}">
                  <a16:creationId xmlns:a16="http://schemas.microsoft.com/office/drawing/2014/main" id="{75BCF943-756D-5C13-0BF9-B05D1BCD95D3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7" name="圆角矩形 32">
                <a:extLst>
                  <a:ext uri="{FF2B5EF4-FFF2-40B4-BE49-F238E27FC236}">
                    <a16:creationId xmlns:a16="http://schemas.microsoft.com/office/drawing/2014/main" id="{BB92B9A8-D2BD-86CB-A42B-E47A40CE83FF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8" name="圆角矩形 33">
                <a:extLst>
                  <a:ext uri="{FF2B5EF4-FFF2-40B4-BE49-F238E27FC236}">
                    <a16:creationId xmlns:a16="http://schemas.microsoft.com/office/drawing/2014/main" id="{E9D76DF3-1A02-AC67-A598-E9ABBB91C960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6" name="文本框 41">
              <a:extLst>
                <a:ext uri="{FF2B5EF4-FFF2-40B4-BE49-F238E27FC236}">
                  <a16:creationId xmlns:a16="http://schemas.microsoft.com/office/drawing/2014/main" id="{1599E79D-FD65-9B62-4DE8-A757C7CC0499}"/>
                </a:ext>
              </a:extLst>
            </p:cNvPr>
            <p:cNvSpPr txBox="1"/>
            <p:nvPr/>
          </p:nvSpPr>
          <p:spPr>
            <a:xfrm>
              <a:off x="4359909" y="4240935"/>
              <a:ext cx="1765332" cy="671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Nhà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Hán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6AF64D9-9FD8-C3C8-E413-647198FA4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857" y="423136"/>
            <a:ext cx="4049593" cy="12223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05C042-22BA-D74B-7335-2821DDC10671}"/>
              </a:ext>
            </a:extLst>
          </p:cNvPr>
          <p:cNvSpPr txBox="1"/>
          <p:nvPr/>
        </p:nvSpPr>
        <p:spPr>
          <a:xfrm>
            <a:off x="5457136" y="5195907"/>
            <a:ext cx="58966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Triều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đại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ở Trung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Quốc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cách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đây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hơn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2 000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năm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.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pic>
        <p:nvPicPr>
          <p:cNvPr id="4098" name="Picture 2" descr="Nhà Hán - Tây Hán trong lịch sử Trung Quốc">
            <a:extLst>
              <a:ext uri="{FF2B5EF4-FFF2-40B4-BE49-F238E27FC236}">
                <a16:creationId xmlns:a16="http://schemas.microsoft.com/office/drawing/2014/main" id="{144FACEF-6EE3-32C6-C8CE-1CECFE0FF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250337"/>
            <a:ext cx="5715000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69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04C74-4EC6-61AE-75FD-25EC795AB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C469D-8F80-6557-E45E-7C4B4FC67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47">
            <a:extLst>
              <a:ext uri="{FF2B5EF4-FFF2-40B4-BE49-F238E27FC236}">
                <a16:creationId xmlns:a16="http://schemas.microsoft.com/office/drawing/2014/main" id="{B9256CBA-4BA3-CDB5-8C4F-A4530C23086A}"/>
              </a:ext>
            </a:extLst>
          </p:cNvPr>
          <p:cNvGrpSpPr/>
          <p:nvPr/>
        </p:nvGrpSpPr>
        <p:grpSpPr>
          <a:xfrm>
            <a:off x="6347387" y="2443236"/>
            <a:ext cx="4694438" cy="985764"/>
            <a:chOff x="3151567" y="4106353"/>
            <a:chExt cx="4182027" cy="1023787"/>
          </a:xfrm>
        </p:grpSpPr>
        <p:grpSp>
          <p:nvGrpSpPr>
            <p:cNvPr id="5" name="组合 31">
              <a:extLst>
                <a:ext uri="{FF2B5EF4-FFF2-40B4-BE49-F238E27FC236}">
                  <a16:creationId xmlns:a16="http://schemas.microsoft.com/office/drawing/2014/main" id="{75BCF943-756D-5C13-0BF9-B05D1BCD95D3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7" name="圆角矩形 32">
                <a:extLst>
                  <a:ext uri="{FF2B5EF4-FFF2-40B4-BE49-F238E27FC236}">
                    <a16:creationId xmlns:a16="http://schemas.microsoft.com/office/drawing/2014/main" id="{BB92B9A8-D2BD-86CB-A42B-E47A40CE83FF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8" name="圆角矩形 33">
                <a:extLst>
                  <a:ext uri="{FF2B5EF4-FFF2-40B4-BE49-F238E27FC236}">
                    <a16:creationId xmlns:a16="http://schemas.microsoft.com/office/drawing/2014/main" id="{E9D76DF3-1A02-AC67-A598-E9ABBB91C960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6" name="文本框 41">
              <a:extLst>
                <a:ext uri="{FF2B5EF4-FFF2-40B4-BE49-F238E27FC236}">
                  <a16:creationId xmlns:a16="http://schemas.microsoft.com/office/drawing/2014/main" id="{1599E79D-FD65-9B62-4DE8-A757C7CC0499}"/>
                </a:ext>
              </a:extLst>
            </p:cNvPr>
            <p:cNvSpPr txBox="1"/>
            <p:nvPr/>
          </p:nvSpPr>
          <p:spPr>
            <a:xfrm>
              <a:off x="4428884" y="4240935"/>
              <a:ext cx="1627384" cy="671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Luy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Lâu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6AF64D9-9FD8-C3C8-E413-647198FA4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857" y="423136"/>
            <a:ext cx="4049593" cy="12223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05C042-22BA-D74B-7335-2821DDC10671}"/>
              </a:ext>
            </a:extLst>
          </p:cNvPr>
          <p:cNvSpPr txBox="1"/>
          <p:nvPr/>
        </p:nvSpPr>
        <p:spPr>
          <a:xfrm>
            <a:off x="5876236" y="4001294"/>
            <a:ext cx="58966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Vùng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đất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thuộc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huyện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Thuận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Thành,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tỉnh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Bắc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Ninh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ngày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nay.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pic>
        <p:nvPicPr>
          <p:cNvPr id="5122" name="Picture 2" descr="Tôn tạo và tu bổ di tích thành cổ Luy Lâu">
            <a:extLst>
              <a:ext uri="{FF2B5EF4-FFF2-40B4-BE49-F238E27FC236}">
                <a16:creationId xmlns:a16="http://schemas.microsoft.com/office/drawing/2014/main" id="{09E41A11-70E9-28E5-2A97-11F379584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175" y="1825625"/>
            <a:ext cx="5006413" cy="375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08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04C74-4EC6-61AE-75FD-25EC795AB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C469D-8F80-6557-E45E-7C4B4FC67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组合 47">
            <a:extLst>
              <a:ext uri="{FF2B5EF4-FFF2-40B4-BE49-F238E27FC236}">
                <a16:creationId xmlns:a16="http://schemas.microsoft.com/office/drawing/2014/main" id="{B9256CBA-4BA3-CDB5-8C4F-A4530C23086A}"/>
              </a:ext>
            </a:extLst>
          </p:cNvPr>
          <p:cNvGrpSpPr/>
          <p:nvPr/>
        </p:nvGrpSpPr>
        <p:grpSpPr>
          <a:xfrm>
            <a:off x="901809" y="5137302"/>
            <a:ext cx="4694438" cy="985764"/>
            <a:chOff x="3151567" y="4106353"/>
            <a:chExt cx="4182027" cy="1023787"/>
          </a:xfrm>
        </p:grpSpPr>
        <p:grpSp>
          <p:nvGrpSpPr>
            <p:cNvPr id="5" name="组合 31">
              <a:extLst>
                <a:ext uri="{FF2B5EF4-FFF2-40B4-BE49-F238E27FC236}">
                  <a16:creationId xmlns:a16="http://schemas.microsoft.com/office/drawing/2014/main" id="{75BCF943-756D-5C13-0BF9-B05D1BCD95D3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7" name="圆角矩形 32">
                <a:extLst>
                  <a:ext uri="{FF2B5EF4-FFF2-40B4-BE49-F238E27FC236}">
                    <a16:creationId xmlns:a16="http://schemas.microsoft.com/office/drawing/2014/main" id="{BB92B9A8-D2BD-86CB-A42B-E47A40CE83FF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8" name="圆角矩形 33">
                <a:extLst>
                  <a:ext uri="{FF2B5EF4-FFF2-40B4-BE49-F238E27FC236}">
                    <a16:creationId xmlns:a16="http://schemas.microsoft.com/office/drawing/2014/main" id="{E9D76DF3-1A02-AC67-A598-E9ABBB91C960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6" name="文本框 41">
              <a:extLst>
                <a:ext uri="{FF2B5EF4-FFF2-40B4-BE49-F238E27FC236}">
                  <a16:creationId xmlns:a16="http://schemas.microsoft.com/office/drawing/2014/main" id="{1599E79D-FD65-9B62-4DE8-A757C7CC0499}"/>
                </a:ext>
              </a:extLst>
            </p:cNvPr>
            <p:cNvSpPr txBox="1"/>
            <p:nvPr/>
          </p:nvSpPr>
          <p:spPr>
            <a:xfrm>
              <a:off x="4219962" y="4240935"/>
              <a:ext cx="2045226" cy="671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Giáp</a:t>
              </a: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phục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6AF64D9-9FD8-C3C8-E413-647198FA4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857" y="423136"/>
            <a:ext cx="4049593" cy="12223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05C042-22BA-D74B-7335-2821DDC10671}"/>
              </a:ext>
            </a:extLst>
          </p:cNvPr>
          <p:cNvSpPr txBox="1"/>
          <p:nvPr/>
        </p:nvSpPr>
        <p:spPr>
          <a:xfrm>
            <a:off x="5457095" y="5180079"/>
            <a:ext cx="62872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Đồ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bằng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da (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hoặc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kim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Cambria" panose="02040503050406030204" pitchFamily="18" charset="0"/>
              </a:rPr>
              <a:t>lọai</a:t>
            </a:r>
            <a:r>
              <a:rPr lang="en-US" sz="2800" b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)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mặc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khi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ra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trận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che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đỡ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bảo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vệ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thân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.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pic>
        <p:nvPicPr>
          <p:cNvPr id="6146" name="Picture 2" descr="Trang phục tướng quân áo giáp ( gía thuê ) – Miêu Quán">
            <a:extLst>
              <a:ext uri="{FF2B5EF4-FFF2-40B4-BE49-F238E27FC236}">
                <a16:creationId xmlns:a16="http://schemas.microsoft.com/office/drawing/2014/main" id="{0E6063FF-009F-7977-9458-B9C93C4B8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134" y="1159949"/>
            <a:ext cx="2983015" cy="397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4" descr="Áo Giáp Cổ Điển Thời Trung Cổ Pauldrons Áo Giáp Vai Steampunk Cho Nam Áo  Giáp Chiến Binh Samurai Viking Chiến Đấu Larp Da | Lazada.vn">
            <a:extLst>
              <a:ext uri="{FF2B5EF4-FFF2-40B4-BE49-F238E27FC236}">
                <a16:creationId xmlns:a16="http://schemas.microsoft.com/office/drawing/2014/main" id="{AA83337C-2287-B106-FAC8-5A5E10070D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F600AB-DF6D-F5C0-DD6E-D99E3331B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837" y="1569294"/>
            <a:ext cx="3382010" cy="33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8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04C74-4EC6-61AE-75FD-25EC795AB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C469D-8F80-6557-E45E-7C4B4FC67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组合 47">
            <a:extLst>
              <a:ext uri="{FF2B5EF4-FFF2-40B4-BE49-F238E27FC236}">
                <a16:creationId xmlns:a16="http://schemas.microsoft.com/office/drawing/2014/main" id="{B9256CBA-4BA3-CDB5-8C4F-A4530C23086A}"/>
              </a:ext>
            </a:extLst>
          </p:cNvPr>
          <p:cNvGrpSpPr/>
          <p:nvPr/>
        </p:nvGrpSpPr>
        <p:grpSpPr>
          <a:xfrm>
            <a:off x="1523215" y="1979323"/>
            <a:ext cx="4694438" cy="985764"/>
            <a:chOff x="3151567" y="4106353"/>
            <a:chExt cx="4182027" cy="1023787"/>
          </a:xfrm>
        </p:grpSpPr>
        <p:grpSp>
          <p:nvGrpSpPr>
            <p:cNvPr id="5" name="组合 31">
              <a:extLst>
                <a:ext uri="{FF2B5EF4-FFF2-40B4-BE49-F238E27FC236}">
                  <a16:creationId xmlns:a16="http://schemas.microsoft.com/office/drawing/2014/main" id="{75BCF943-756D-5C13-0BF9-B05D1BCD95D3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7" name="圆角矩形 32">
                <a:extLst>
                  <a:ext uri="{FF2B5EF4-FFF2-40B4-BE49-F238E27FC236}">
                    <a16:creationId xmlns:a16="http://schemas.microsoft.com/office/drawing/2014/main" id="{BB92B9A8-D2BD-86CB-A42B-E47A40CE83FF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8" name="圆角矩形 33">
                <a:extLst>
                  <a:ext uri="{FF2B5EF4-FFF2-40B4-BE49-F238E27FC236}">
                    <a16:creationId xmlns:a16="http://schemas.microsoft.com/office/drawing/2014/main" id="{E9D76DF3-1A02-AC67-A598-E9ABBB91C960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6" name="文本框 41">
              <a:extLst>
                <a:ext uri="{FF2B5EF4-FFF2-40B4-BE49-F238E27FC236}">
                  <a16:creationId xmlns:a16="http://schemas.microsoft.com/office/drawing/2014/main" id="{1599E79D-FD65-9B62-4DE8-A757C7CC0499}"/>
                </a:ext>
              </a:extLst>
            </p:cNvPr>
            <p:cNvSpPr txBox="1"/>
            <p:nvPr/>
          </p:nvSpPr>
          <p:spPr>
            <a:xfrm>
              <a:off x="4612670" y="4240935"/>
              <a:ext cx="1259809" cy="671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Đô</a:t>
              </a: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hộ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6AF64D9-9FD8-C3C8-E413-647198FA4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857" y="423136"/>
            <a:ext cx="4049593" cy="12223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05C042-22BA-D74B-7335-2821DDC10671}"/>
              </a:ext>
            </a:extLst>
          </p:cNvPr>
          <p:cNvSpPr txBox="1"/>
          <p:nvPr/>
        </p:nvSpPr>
        <p:spPr>
          <a:xfrm>
            <a:off x="5457136" y="2170462"/>
            <a:ext cx="58966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Thống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trị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nước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khác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grpSp>
        <p:nvGrpSpPr>
          <p:cNvPr id="12" name="组合 47">
            <a:extLst>
              <a:ext uri="{FF2B5EF4-FFF2-40B4-BE49-F238E27FC236}">
                <a16:creationId xmlns:a16="http://schemas.microsoft.com/office/drawing/2014/main" id="{5722579F-B40D-4124-4EEE-DA2F22387797}"/>
              </a:ext>
            </a:extLst>
          </p:cNvPr>
          <p:cNvGrpSpPr/>
          <p:nvPr/>
        </p:nvGrpSpPr>
        <p:grpSpPr>
          <a:xfrm>
            <a:off x="1523215" y="3203216"/>
            <a:ext cx="4694438" cy="985764"/>
            <a:chOff x="3151567" y="4106353"/>
            <a:chExt cx="4182027" cy="1023787"/>
          </a:xfrm>
        </p:grpSpPr>
        <p:grpSp>
          <p:nvGrpSpPr>
            <p:cNvPr id="13" name="组合 31">
              <a:extLst>
                <a:ext uri="{FF2B5EF4-FFF2-40B4-BE49-F238E27FC236}">
                  <a16:creationId xmlns:a16="http://schemas.microsoft.com/office/drawing/2014/main" id="{E50A0941-987B-C088-5EB9-95055457A5D1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5" name="圆角矩形 32">
                <a:extLst>
                  <a:ext uri="{FF2B5EF4-FFF2-40B4-BE49-F238E27FC236}">
                    <a16:creationId xmlns:a16="http://schemas.microsoft.com/office/drawing/2014/main" id="{3B4F6047-F388-39BD-4A9D-398395C34421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6" name="圆角矩形 33">
                <a:extLst>
                  <a:ext uri="{FF2B5EF4-FFF2-40B4-BE49-F238E27FC236}">
                    <a16:creationId xmlns:a16="http://schemas.microsoft.com/office/drawing/2014/main" id="{A4998A5F-0518-F71A-005B-CBD7B544FFDB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14" name="文本框 41">
              <a:extLst>
                <a:ext uri="{FF2B5EF4-FFF2-40B4-BE49-F238E27FC236}">
                  <a16:creationId xmlns:a16="http://schemas.microsoft.com/office/drawing/2014/main" id="{1AA06A1C-A715-49D5-56EE-992E6B58644B}"/>
                </a:ext>
              </a:extLst>
            </p:cNvPr>
            <p:cNvSpPr txBox="1"/>
            <p:nvPr/>
          </p:nvSpPr>
          <p:spPr>
            <a:xfrm>
              <a:off x="4208397" y="4240935"/>
              <a:ext cx="2068359" cy="671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Trẩy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q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uân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5118FFF-ABCA-3458-967A-1A527AEE5CDE}"/>
              </a:ext>
            </a:extLst>
          </p:cNvPr>
          <p:cNvSpPr txBox="1"/>
          <p:nvPr/>
        </p:nvSpPr>
        <p:spPr>
          <a:xfrm>
            <a:off x="5594863" y="3483725"/>
            <a:ext cx="58966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Đoàn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quân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lên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đường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grpSp>
        <p:nvGrpSpPr>
          <p:cNvPr id="18" name="组合 47">
            <a:extLst>
              <a:ext uri="{FF2B5EF4-FFF2-40B4-BE49-F238E27FC236}">
                <a16:creationId xmlns:a16="http://schemas.microsoft.com/office/drawing/2014/main" id="{9DF6DC50-FB24-96EF-97DB-4BC8A449B164}"/>
              </a:ext>
            </a:extLst>
          </p:cNvPr>
          <p:cNvGrpSpPr/>
          <p:nvPr/>
        </p:nvGrpSpPr>
        <p:grpSpPr>
          <a:xfrm>
            <a:off x="1401562" y="4652102"/>
            <a:ext cx="4694438" cy="985764"/>
            <a:chOff x="3151567" y="4106353"/>
            <a:chExt cx="4182027" cy="1023787"/>
          </a:xfrm>
        </p:grpSpPr>
        <p:grpSp>
          <p:nvGrpSpPr>
            <p:cNvPr id="19" name="组合 31">
              <a:extLst>
                <a:ext uri="{FF2B5EF4-FFF2-40B4-BE49-F238E27FC236}">
                  <a16:creationId xmlns:a16="http://schemas.microsoft.com/office/drawing/2014/main" id="{AD1967FA-1CD4-B21E-D513-88BD52F18E57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21" name="圆角矩形 32">
                <a:extLst>
                  <a:ext uri="{FF2B5EF4-FFF2-40B4-BE49-F238E27FC236}">
                    <a16:creationId xmlns:a16="http://schemas.microsoft.com/office/drawing/2014/main" id="{F766EF48-A987-6E2A-99EC-A3F141108101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22" name="圆角矩形 33">
                <a:extLst>
                  <a:ext uri="{FF2B5EF4-FFF2-40B4-BE49-F238E27FC236}">
                    <a16:creationId xmlns:a16="http://schemas.microsoft.com/office/drawing/2014/main" id="{53BC397D-A714-2ED7-0B11-505A9AC6DD82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20" name="文本框 41">
              <a:extLst>
                <a:ext uri="{FF2B5EF4-FFF2-40B4-BE49-F238E27FC236}">
                  <a16:creationId xmlns:a16="http://schemas.microsoft.com/office/drawing/2014/main" id="{CDEB3F6F-7635-6088-5147-14EBBF13A011}"/>
                </a:ext>
              </a:extLst>
            </p:cNvPr>
            <p:cNvSpPr txBox="1"/>
            <p:nvPr/>
          </p:nvSpPr>
          <p:spPr>
            <a:xfrm>
              <a:off x="4254953" y="4240935"/>
              <a:ext cx="1975252" cy="671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Lưu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danh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C2A1DB8-6C5A-7092-E519-8CD447FC6D0F}"/>
              </a:ext>
            </a:extLst>
          </p:cNvPr>
          <p:cNvSpPr txBox="1"/>
          <p:nvPr/>
        </p:nvSpPr>
        <p:spPr>
          <a:xfrm>
            <a:off x="5594863" y="4921361"/>
            <a:ext cx="58966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lại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tên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tuổi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tiếng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tốt</a:t>
            </a:r>
            <a:endParaRPr lang="en-US" sz="28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60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39B13-C9B9-0994-117D-93A8424C1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71589-5D4E-CB7A-8DDA-3473F69CF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BCEE91EA-C18F-7B2A-1576-91E76E9CE8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404" y="289113"/>
            <a:ext cx="7800008" cy="5887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5D2765-BF74-0935-D700-7DF70AFB3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25" y="599397"/>
            <a:ext cx="7925487" cy="5389331"/>
          </a:xfrm>
          <a:prstGeom prst="rect">
            <a:avLst/>
          </a:prstGeom>
        </p:spPr>
      </p:pic>
      <p:pic>
        <p:nvPicPr>
          <p:cNvPr id="6" name="Picture 2" descr="Ngày 8/3 có phải ngày diễn ra cuộc khởi nghĩa Hai Bà Trưng?">
            <a:extLst>
              <a:ext uri="{FF2B5EF4-FFF2-40B4-BE49-F238E27FC236}">
                <a16:creationId xmlns:a16="http://schemas.microsoft.com/office/drawing/2014/main" id="{A7504B25-3D86-3AEE-7AD6-D674F2552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67" r="100000">
                        <a14:backgroundMark x1="65833" y1="19313" x2="65833" y2="19742"/>
                        <a14:backgroundMark x1="54000" y1="21888" x2="54000" y2="21888"/>
                        <a14:backgroundMark x1="64500" y1="29185" x2="64500" y2="29185"/>
                        <a14:backgroundMark x1="51167" y1="30758" x2="51167" y2="30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314" y="558853"/>
            <a:ext cx="4120686" cy="601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plant, leaf, flower, vegetable&#10;&#10;Description automatically generated">
            <a:extLst>
              <a:ext uri="{FF2B5EF4-FFF2-40B4-BE49-F238E27FC236}">
                <a16:creationId xmlns:a16="http://schemas.microsoft.com/office/drawing/2014/main" id="{33F25D11-531C-FE5C-07CF-D880C9380DA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77" b="94832" l="9528" r="89988">
                        <a14:foregroundMark x1="20226" y1="73557" x2="20226" y2="73557"/>
                        <a14:foregroundMark x1="25111" y1="93096" x2="25111" y2="93096"/>
                        <a14:foregroundMark x1="45983" y1="94671" x2="45983" y2="94671"/>
                        <a14:foregroundMark x1="55995" y1="93339" x2="55995" y2="93339"/>
                        <a14:foregroundMark x1="14897" y1="69560" x2="14897" y2="69560"/>
                        <a14:foregroundMark x1="15341" y1="70448" x2="18450" y2="74203"/>
                        <a14:foregroundMark x1="22891" y1="77352" x2="22891" y2="77352"/>
                        <a14:foregroundMark x1="65765" y1="7549" x2="65765" y2="7549"/>
                        <a14:foregroundMark x1="40896" y1="10012" x2="40896" y2="10012"/>
                        <a14:foregroundMark x1="26241" y1="32459" x2="26241" y2="32459"/>
                        <a14:foregroundMark x1="42229" y1="37101" x2="42229" y2="37101"/>
                        <a14:foregroundMark x1="40452" y1="33993" x2="40452" y2="33993"/>
                        <a14:foregroundMark x1="59548" y1="79128" x2="59548" y2="79128"/>
                        <a14:foregroundMark x1="46871" y1="7792" x2="46871" y2="7792"/>
                        <a14:foregroundMark x1="56439" y1="6217" x2="56439" y2="6217"/>
                        <a14:foregroundMark x1="66007" y1="10456" x2="66007" y2="10456"/>
                        <a14:foregroundMark x1="68228" y1="10658" x2="68228" y2="10658"/>
                        <a14:foregroundMark x1="67541" y1="23537" x2="67541" y2="23537"/>
                        <a14:foregroundMark x1="64554" y1="21558" x2="64554" y2="21558"/>
                        <a14:foregroundMark x1="60678" y1="20993" x2="66209" y2="22648"/>
                        <a14:foregroundMark x1="63908" y1="31005" x2="63908" y2="31005"/>
                        <a14:foregroundMark x1="66209" y1="30884" x2="59871" y2="31126"/>
                        <a14:foregroundMark x1="49899" y1="35769" x2="49899" y2="35769"/>
                        <a14:foregroundMark x1="48769" y1="37909" x2="48769" y2="37909"/>
                        <a14:foregroundMark x1="54542" y1="83650" x2="54542" y2="83650"/>
                        <a14:foregroundMark x1="65886" y1="31449" x2="65886" y2="31449"/>
                        <a14:foregroundMark x1="67541" y1="30117" x2="67541" y2="30117"/>
                        <a14:foregroundMark x1="33993" y1="30561" x2="33993" y2="30561"/>
                        <a14:foregroundMark x1="24869" y1="34114" x2="24869" y2="34114"/>
                        <a14:foregroundMark x1="25878" y1="33347" x2="25878" y2="33347"/>
                        <a14:foregroundMark x1="24344" y1="79653" x2="24344" y2="79653"/>
                        <a14:foregroundMark x1="21316" y1="75656" x2="22447" y2="77231"/>
                        <a14:foregroundMark x1="9568" y1="88777" x2="9568" y2="88777"/>
                        <a14:foregroundMark x1="17804" y1="94832" x2="17804" y2="94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254" y="3429000"/>
            <a:ext cx="3564119" cy="356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55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3E6F5-E9F2-F871-1A5D-B813FB11C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A59A8-F065-281D-7E80-1381A5817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CB72AAD-3CC4-E884-9F0B-ADAB2F4256FE}"/>
              </a:ext>
            </a:extLst>
          </p:cNvPr>
          <p:cNvGrpSpPr/>
          <p:nvPr/>
        </p:nvGrpSpPr>
        <p:grpSpPr>
          <a:xfrm>
            <a:off x="3447485" y="635243"/>
            <a:ext cx="7878725" cy="1916171"/>
            <a:chOff x="2505740" y="798716"/>
            <a:chExt cx="7878725" cy="1916171"/>
          </a:xfrm>
        </p:grpSpPr>
        <p:grpSp>
          <p:nvGrpSpPr>
            <p:cNvPr id="5" name="组合 31">
              <a:extLst>
                <a:ext uri="{FF2B5EF4-FFF2-40B4-BE49-F238E27FC236}">
                  <a16:creationId xmlns:a16="http://schemas.microsoft.com/office/drawing/2014/main" id="{17454F96-D3F0-847D-4F17-67E8066851B6}"/>
                </a:ext>
              </a:extLst>
            </p:cNvPr>
            <p:cNvGrpSpPr/>
            <p:nvPr/>
          </p:nvGrpSpPr>
          <p:grpSpPr>
            <a:xfrm>
              <a:off x="2505740" y="798716"/>
              <a:ext cx="7878725" cy="1916171"/>
              <a:chOff x="1262829" y="3273981"/>
              <a:chExt cx="373250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7" name="圆角矩形 32">
                <a:extLst>
                  <a:ext uri="{FF2B5EF4-FFF2-40B4-BE49-F238E27FC236}">
                    <a16:creationId xmlns:a16="http://schemas.microsoft.com/office/drawing/2014/main" id="{031DC57B-5998-172A-02D1-E64896ED2E33}"/>
                  </a:ext>
                </a:extLst>
              </p:cNvPr>
              <p:cNvSpPr/>
              <p:nvPr/>
            </p:nvSpPr>
            <p:spPr>
              <a:xfrm>
                <a:off x="1262829" y="3273981"/>
                <a:ext cx="373250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8" name="圆角矩形 33">
                <a:extLst>
                  <a:ext uri="{FF2B5EF4-FFF2-40B4-BE49-F238E27FC236}">
                    <a16:creationId xmlns:a16="http://schemas.microsoft.com/office/drawing/2014/main" id="{369B2062-63DE-E57B-5C49-075186322775}"/>
                  </a:ext>
                </a:extLst>
              </p:cNvPr>
              <p:cNvSpPr/>
              <p:nvPr/>
            </p:nvSpPr>
            <p:spPr>
              <a:xfrm>
                <a:off x="1354876" y="3412797"/>
                <a:ext cx="3548412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4A6FC5-ED26-7E86-C50F-FFCEEBE87C7D}"/>
                </a:ext>
              </a:extLst>
            </p:cNvPr>
            <p:cNvSpPr txBox="1"/>
            <p:nvPr/>
          </p:nvSpPr>
          <p:spPr>
            <a:xfrm>
              <a:off x="3049386" y="1156638"/>
              <a:ext cx="663687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Tìm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những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chi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tiết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thấy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tội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ác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của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giặc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ngoại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xâm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.</a:t>
              </a:r>
              <a:endParaRPr lang="en-US" sz="3600" b="1" dirty="0">
                <a:solidFill>
                  <a:srgbClr val="127366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B07B350-1A59-C42F-DB37-0B3264479BB8}"/>
              </a:ext>
            </a:extLst>
          </p:cNvPr>
          <p:cNvSpPr txBox="1"/>
          <p:nvPr/>
        </p:nvSpPr>
        <p:spPr>
          <a:xfrm>
            <a:off x="2163943" y="2695076"/>
            <a:ext cx="914571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Những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chi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tiết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cho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thấy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tội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ác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của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giặc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ngoại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xâm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: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thẳng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tay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chém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giết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dân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lành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cướp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hết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ruộng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nương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màu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mỡ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bắt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dân</a:t>
            </a:r>
            <a:r>
              <a:rPr lang="en-US" sz="3600" b="1" dirty="0">
                <a:latin typeface="Cambria" panose="02040503050406030204" pitchFamily="18" charset="0"/>
              </a:rPr>
              <a:t> ta </a:t>
            </a:r>
            <a:r>
              <a:rPr lang="en-US" sz="3600" b="1" dirty="0" err="1">
                <a:latin typeface="Cambria" panose="02040503050406030204" pitchFamily="18" charset="0"/>
              </a:rPr>
              <a:t>lên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rừng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săn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thú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lạ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xuống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biển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mò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ngọc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trai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khiến</a:t>
            </a:r>
            <a:r>
              <a:rPr lang="en-US" sz="3600" b="1" dirty="0">
                <a:latin typeface="Cambria" panose="02040503050406030204" pitchFamily="18" charset="0"/>
              </a:rPr>
              <a:t> bao </a:t>
            </a:r>
            <a:r>
              <a:rPr lang="en-US" sz="3600" b="1" dirty="0" err="1">
                <a:latin typeface="Cambria" panose="02040503050406030204" pitchFamily="18" charset="0"/>
              </a:rPr>
              <a:t>người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thiệt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mạng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vì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hổ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báo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cá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sấu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thuồng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luồng</a:t>
            </a:r>
            <a:r>
              <a:rPr lang="en-US" sz="3600" b="1" dirty="0">
                <a:latin typeface="Cambria" panose="02040503050406030204" pitchFamily="18" charset="0"/>
              </a:rPr>
              <a:t>,… </a:t>
            </a:r>
            <a:endParaRPr lang="en-US" sz="3600" b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2DC3ED-3AEB-345A-EDA3-C32FA2D47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06" y="746604"/>
            <a:ext cx="2847079" cy="1536325"/>
          </a:xfrm>
          <a:prstGeom prst="rect">
            <a:avLst/>
          </a:prstGeom>
        </p:spPr>
      </p:pic>
      <p:pic>
        <p:nvPicPr>
          <p:cNvPr id="12" name="Picture 11" descr="A picture containing plant, leaf, flower, vegetable&#10;&#10;Description automatically generated">
            <a:extLst>
              <a:ext uri="{FF2B5EF4-FFF2-40B4-BE49-F238E27FC236}">
                <a16:creationId xmlns:a16="http://schemas.microsoft.com/office/drawing/2014/main" id="{E122AD83-7B6E-7DA6-E933-7BDB101606B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77" b="94832" l="9528" r="89988">
                        <a14:foregroundMark x1="20226" y1="73557" x2="20226" y2="73557"/>
                        <a14:foregroundMark x1="25111" y1="93096" x2="25111" y2="93096"/>
                        <a14:foregroundMark x1="45983" y1="94671" x2="45983" y2="94671"/>
                        <a14:foregroundMark x1="55995" y1="93339" x2="55995" y2="93339"/>
                        <a14:foregroundMark x1="14897" y1="69560" x2="14897" y2="69560"/>
                        <a14:foregroundMark x1="15341" y1="70448" x2="18450" y2="74203"/>
                        <a14:foregroundMark x1="22891" y1="77352" x2="22891" y2="77352"/>
                        <a14:foregroundMark x1="65765" y1="7549" x2="65765" y2="7549"/>
                        <a14:foregroundMark x1="40896" y1="10012" x2="40896" y2="10012"/>
                        <a14:foregroundMark x1="26241" y1="32459" x2="26241" y2="32459"/>
                        <a14:foregroundMark x1="42229" y1="37101" x2="42229" y2="37101"/>
                        <a14:foregroundMark x1="40452" y1="33993" x2="40452" y2="33993"/>
                        <a14:foregroundMark x1="59548" y1="79128" x2="59548" y2="79128"/>
                        <a14:foregroundMark x1="46871" y1="7792" x2="46871" y2="7792"/>
                        <a14:foregroundMark x1="56439" y1="6217" x2="56439" y2="6217"/>
                        <a14:foregroundMark x1="66007" y1="10456" x2="66007" y2="10456"/>
                        <a14:foregroundMark x1="68228" y1="10658" x2="68228" y2="10658"/>
                        <a14:foregroundMark x1="67541" y1="23537" x2="67541" y2="23537"/>
                        <a14:foregroundMark x1="64554" y1="21558" x2="64554" y2="21558"/>
                        <a14:foregroundMark x1="60678" y1="20993" x2="66209" y2="22648"/>
                        <a14:foregroundMark x1="63908" y1="31005" x2="63908" y2="31005"/>
                        <a14:foregroundMark x1="66209" y1="30884" x2="59871" y2="31126"/>
                        <a14:foregroundMark x1="49899" y1="35769" x2="49899" y2="35769"/>
                        <a14:foregroundMark x1="48769" y1="37909" x2="48769" y2="37909"/>
                        <a14:foregroundMark x1="54542" y1="83650" x2="54542" y2="83650"/>
                        <a14:foregroundMark x1="65886" y1="31449" x2="65886" y2="31449"/>
                        <a14:foregroundMark x1="67541" y1="30117" x2="67541" y2="30117"/>
                        <a14:foregroundMark x1="33993" y1="30561" x2="33993" y2="30561"/>
                        <a14:foregroundMark x1="24869" y1="34114" x2="24869" y2="34114"/>
                        <a14:foregroundMark x1="25878" y1="33347" x2="25878" y2="33347"/>
                        <a14:foregroundMark x1="24344" y1="79653" x2="24344" y2="79653"/>
                        <a14:foregroundMark x1="21316" y1="75656" x2="22447" y2="77231"/>
                        <a14:foregroundMark x1="9568" y1="88777" x2="9568" y2="88777"/>
                        <a14:foregroundMark x1="17804" y1="94832" x2="17804" y2="94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5686" y="4287650"/>
            <a:ext cx="2776402" cy="277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6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3E6F5-E9F2-F871-1A5D-B813FB11C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A59A8-F065-281D-7E80-1381A5817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17CCEC-077F-1F94-E60D-EA9DC44BB6C3}"/>
              </a:ext>
            </a:extLst>
          </p:cNvPr>
          <p:cNvSpPr txBox="1"/>
          <p:nvPr/>
        </p:nvSpPr>
        <p:spPr>
          <a:xfrm>
            <a:off x="3688302" y="3116739"/>
            <a:ext cx="8911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Hai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Bà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Trưng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quê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huyện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Mê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Linh</a:t>
            </a:r>
            <a:endParaRPr lang="vi-VN" sz="3600" b="1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06CD94A-E029-8CB2-B107-F8887AEABF14}"/>
              </a:ext>
            </a:extLst>
          </p:cNvPr>
          <p:cNvGrpSpPr/>
          <p:nvPr/>
        </p:nvGrpSpPr>
        <p:grpSpPr>
          <a:xfrm>
            <a:off x="3192080" y="598604"/>
            <a:ext cx="7846939" cy="2308325"/>
            <a:chOff x="2505740" y="902710"/>
            <a:chExt cx="8106937" cy="2308325"/>
          </a:xfrm>
        </p:grpSpPr>
        <p:grpSp>
          <p:nvGrpSpPr>
            <p:cNvPr id="6" name="组合 31">
              <a:extLst>
                <a:ext uri="{FF2B5EF4-FFF2-40B4-BE49-F238E27FC236}">
                  <a16:creationId xmlns:a16="http://schemas.microsoft.com/office/drawing/2014/main" id="{0BF35222-270F-0177-1B27-18DC08049740}"/>
                </a:ext>
              </a:extLst>
            </p:cNvPr>
            <p:cNvGrpSpPr/>
            <p:nvPr/>
          </p:nvGrpSpPr>
          <p:grpSpPr>
            <a:xfrm>
              <a:off x="2505740" y="902710"/>
              <a:ext cx="8106937" cy="2308325"/>
              <a:chOff x="1262829" y="3335641"/>
              <a:chExt cx="3840619" cy="1368672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8" name="圆角矩形 32">
                <a:extLst>
                  <a:ext uri="{FF2B5EF4-FFF2-40B4-BE49-F238E27FC236}">
                    <a16:creationId xmlns:a16="http://schemas.microsoft.com/office/drawing/2014/main" id="{C3C639C3-075D-56E2-7021-E52EE9C1711C}"/>
                  </a:ext>
                </a:extLst>
              </p:cNvPr>
              <p:cNvSpPr/>
              <p:nvPr/>
            </p:nvSpPr>
            <p:spPr>
              <a:xfrm>
                <a:off x="1262829" y="3335641"/>
                <a:ext cx="3840619" cy="136867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9" name="圆角矩形 33">
                <a:extLst>
                  <a:ext uri="{FF2B5EF4-FFF2-40B4-BE49-F238E27FC236}">
                    <a16:creationId xmlns:a16="http://schemas.microsoft.com/office/drawing/2014/main" id="{D770E6A7-6F55-DCB1-CB37-09997253A8F9}"/>
                  </a:ext>
                </a:extLst>
              </p:cNvPr>
              <p:cNvSpPr/>
              <p:nvPr/>
            </p:nvSpPr>
            <p:spPr>
              <a:xfrm>
                <a:off x="1354876" y="3450624"/>
                <a:ext cx="3678052" cy="117803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3274570-6DE2-C514-E675-3656EC918AF2}"/>
                </a:ext>
              </a:extLst>
            </p:cNvPr>
            <p:cNvSpPr txBox="1"/>
            <p:nvPr/>
          </p:nvSpPr>
          <p:spPr>
            <a:xfrm>
              <a:off x="3054009" y="1664348"/>
              <a:ext cx="701039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Hãy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giới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thiệu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về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Hai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Bà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Trưng</a:t>
              </a:r>
              <a:endParaRPr lang="en-US" sz="3600" b="1" dirty="0">
                <a:solidFill>
                  <a:srgbClr val="127366"/>
                </a:solidFill>
                <a:latin typeface="Cambria" panose="02040503050406030204" pitchFamily="18" charset="0"/>
              </a:endParaRPr>
            </a:p>
            <a:p>
              <a:pPr algn="ctr"/>
              <a:endParaRPr lang="en-US" sz="3600" b="1" dirty="0">
                <a:solidFill>
                  <a:srgbClr val="127366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986C766-1ED9-58DA-FA03-5D3C6D94C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93" y="1158324"/>
            <a:ext cx="2956816" cy="1536325"/>
          </a:xfrm>
          <a:prstGeom prst="rect">
            <a:avLst/>
          </a:prstGeom>
        </p:spPr>
      </p:pic>
      <p:pic>
        <p:nvPicPr>
          <p:cNvPr id="11" name="Picture 10" descr="A picture containing plant, leaf, flower, vegetable&#10;&#10;Description automatically generated">
            <a:extLst>
              <a:ext uri="{FF2B5EF4-FFF2-40B4-BE49-F238E27FC236}">
                <a16:creationId xmlns:a16="http://schemas.microsoft.com/office/drawing/2014/main" id="{766FE428-5F06-5385-7143-DE886C31731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77" b="94832" l="9528" r="89988">
                        <a14:foregroundMark x1="20226" y1="73557" x2="20226" y2="73557"/>
                        <a14:foregroundMark x1="25111" y1="93096" x2="25111" y2="93096"/>
                        <a14:foregroundMark x1="45983" y1="94671" x2="45983" y2="94671"/>
                        <a14:foregroundMark x1="55995" y1="93339" x2="55995" y2="93339"/>
                        <a14:foregroundMark x1="14897" y1="69560" x2="14897" y2="69560"/>
                        <a14:foregroundMark x1="15341" y1="70448" x2="18450" y2="74203"/>
                        <a14:foregroundMark x1="22891" y1="77352" x2="22891" y2="77352"/>
                        <a14:foregroundMark x1="65765" y1="7549" x2="65765" y2="7549"/>
                        <a14:foregroundMark x1="40896" y1="10012" x2="40896" y2="10012"/>
                        <a14:foregroundMark x1="26241" y1="32459" x2="26241" y2="32459"/>
                        <a14:foregroundMark x1="42229" y1="37101" x2="42229" y2="37101"/>
                        <a14:foregroundMark x1="40452" y1="33993" x2="40452" y2="33993"/>
                        <a14:foregroundMark x1="59548" y1="79128" x2="59548" y2="79128"/>
                        <a14:foregroundMark x1="46871" y1="7792" x2="46871" y2="7792"/>
                        <a14:foregroundMark x1="56439" y1="6217" x2="56439" y2="6217"/>
                        <a14:foregroundMark x1="66007" y1="10456" x2="66007" y2="10456"/>
                        <a14:foregroundMark x1="68228" y1="10658" x2="68228" y2="10658"/>
                        <a14:foregroundMark x1="67541" y1="23537" x2="67541" y2="23537"/>
                        <a14:foregroundMark x1="64554" y1="21558" x2="64554" y2="21558"/>
                        <a14:foregroundMark x1="60678" y1="20993" x2="66209" y2="22648"/>
                        <a14:foregroundMark x1="63908" y1="31005" x2="63908" y2="31005"/>
                        <a14:foregroundMark x1="66209" y1="30884" x2="59871" y2="31126"/>
                        <a14:foregroundMark x1="49899" y1="35769" x2="49899" y2="35769"/>
                        <a14:foregroundMark x1="48769" y1="37909" x2="48769" y2="37909"/>
                        <a14:foregroundMark x1="54542" y1="83650" x2="54542" y2="83650"/>
                        <a14:foregroundMark x1="65886" y1="31449" x2="65886" y2="31449"/>
                        <a14:foregroundMark x1="67541" y1="30117" x2="67541" y2="30117"/>
                        <a14:foregroundMark x1="33993" y1="30561" x2="33993" y2="30561"/>
                        <a14:foregroundMark x1="24869" y1="34114" x2="24869" y2="34114"/>
                        <a14:foregroundMark x1="25878" y1="33347" x2="25878" y2="33347"/>
                        <a14:foregroundMark x1="24344" y1="79653" x2="24344" y2="79653"/>
                        <a14:foregroundMark x1="21316" y1="75656" x2="22447" y2="77231"/>
                        <a14:foregroundMark x1="9568" y1="88777" x2="9568" y2="88777"/>
                        <a14:foregroundMark x1="17804" y1="94832" x2="17804" y2="94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1028" y="4163352"/>
            <a:ext cx="2776402" cy="277640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2BE8153-3447-D84E-EECA-0E3B4D76ED64}"/>
              </a:ext>
            </a:extLst>
          </p:cNvPr>
          <p:cNvGrpSpPr/>
          <p:nvPr/>
        </p:nvGrpSpPr>
        <p:grpSpPr>
          <a:xfrm>
            <a:off x="854954" y="2907070"/>
            <a:ext cx="3077441" cy="1290248"/>
            <a:chOff x="1241992" y="2934382"/>
            <a:chExt cx="9972851" cy="429852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ECD5928-6937-9944-DC3D-7219C60215E1}"/>
                </a:ext>
              </a:extLst>
            </p:cNvPr>
            <p:cNvSpPr/>
            <p:nvPr/>
          </p:nvSpPr>
          <p:spPr>
            <a:xfrm>
              <a:off x="1241992" y="2934382"/>
              <a:ext cx="9581950" cy="2918894"/>
            </a:xfrm>
            <a:prstGeom prst="roundRect">
              <a:avLst/>
            </a:prstGeom>
            <a:solidFill>
              <a:srgbClr val="F4E9E4"/>
            </a:solidFill>
            <a:ln w="38100">
              <a:solidFill>
                <a:srgbClr val="F653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C68E7B3-11B4-2883-730D-3E8A584F0766}"/>
                </a:ext>
              </a:extLst>
            </p:cNvPr>
            <p:cNvSpPr txBox="1"/>
            <p:nvPr/>
          </p:nvSpPr>
          <p:spPr>
            <a:xfrm>
              <a:off x="1554531" y="3233952"/>
              <a:ext cx="9660312" cy="39989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Quê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quán</a:t>
              </a:r>
              <a:endParaRPr lang="en-US" sz="3600" b="1" dirty="0">
                <a:solidFill>
                  <a:srgbClr val="127366"/>
                </a:solidFill>
                <a:latin typeface="Cambria" panose="02040503050406030204" pitchFamily="18" charset="0"/>
              </a:endParaRPr>
            </a:p>
            <a:p>
              <a:pPr algn="ctr"/>
              <a:endParaRPr lang="en-US" sz="3600" b="1" dirty="0">
                <a:solidFill>
                  <a:srgbClr val="127366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5182BCB-1EF4-92B7-C992-21ACFADBAF3B}"/>
              </a:ext>
            </a:extLst>
          </p:cNvPr>
          <p:cNvGrpSpPr/>
          <p:nvPr/>
        </p:nvGrpSpPr>
        <p:grpSpPr>
          <a:xfrm>
            <a:off x="903176" y="4097446"/>
            <a:ext cx="2956816" cy="876137"/>
            <a:chOff x="1017024" y="5731850"/>
            <a:chExt cx="9581950" cy="291889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204E38E-21BE-3AC1-E74B-7DBDC6CF8B2B}"/>
                </a:ext>
              </a:extLst>
            </p:cNvPr>
            <p:cNvSpPr/>
            <p:nvPr/>
          </p:nvSpPr>
          <p:spPr>
            <a:xfrm>
              <a:off x="1017024" y="5731850"/>
              <a:ext cx="9581950" cy="2918894"/>
            </a:xfrm>
            <a:prstGeom prst="roundRect">
              <a:avLst/>
            </a:prstGeom>
            <a:solidFill>
              <a:srgbClr val="F4E9E4"/>
            </a:solidFill>
            <a:ln w="38100">
              <a:solidFill>
                <a:srgbClr val="F653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463451-76DA-242B-4D5F-3B56AAAABDFE}"/>
                </a:ext>
              </a:extLst>
            </p:cNvPr>
            <p:cNvSpPr txBox="1"/>
            <p:nvPr/>
          </p:nvSpPr>
          <p:spPr>
            <a:xfrm>
              <a:off x="1917582" y="6306816"/>
              <a:ext cx="6785567" cy="12003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Tài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năng</a:t>
              </a:r>
              <a:endParaRPr lang="en-US" sz="3600" b="1" dirty="0">
                <a:solidFill>
                  <a:srgbClr val="127366"/>
                </a:solidFill>
                <a:latin typeface="Cambria" panose="02040503050406030204" pitchFamily="18" charset="0"/>
              </a:endParaRPr>
            </a:p>
            <a:p>
              <a:pPr algn="ctr"/>
              <a:endParaRPr lang="en-US" sz="3600" b="1" dirty="0">
                <a:solidFill>
                  <a:srgbClr val="127366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FDA111D-A380-3149-F939-9827442F1769}"/>
              </a:ext>
            </a:extLst>
          </p:cNvPr>
          <p:cNvGrpSpPr/>
          <p:nvPr/>
        </p:nvGrpSpPr>
        <p:grpSpPr>
          <a:xfrm>
            <a:off x="788070" y="5263270"/>
            <a:ext cx="3099326" cy="1276210"/>
            <a:chOff x="1179270" y="4200177"/>
            <a:chExt cx="2956816" cy="120032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D1019BA-04BD-F48F-92CE-4AEB6202A263}"/>
                </a:ext>
              </a:extLst>
            </p:cNvPr>
            <p:cNvSpPr/>
            <p:nvPr/>
          </p:nvSpPr>
          <p:spPr>
            <a:xfrm>
              <a:off x="1179270" y="4200177"/>
              <a:ext cx="2956816" cy="876137"/>
            </a:xfrm>
            <a:prstGeom prst="roundRect">
              <a:avLst/>
            </a:prstGeom>
            <a:solidFill>
              <a:srgbClr val="F4E9E4"/>
            </a:solidFill>
            <a:ln w="38100">
              <a:solidFill>
                <a:srgbClr val="F653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0DC6799-B8A6-7C28-03B6-18E5D25EC806}"/>
                </a:ext>
              </a:extLst>
            </p:cNvPr>
            <p:cNvSpPr txBox="1"/>
            <p:nvPr/>
          </p:nvSpPr>
          <p:spPr>
            <a:xfrm>
              <a:off x="1375362" y="4200177"/>
              <a:ext cx="257078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Chí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hướng</a:t>
              </a:r>
              <a:endParaRPr lang="en-US" sz="3600" b="1" dirty="0">
                <a:solidFill>
                  <a:srgbClr val="127366"/>
                </a:solidFill>
                <a:latin typeface="Cambria" panose="02040503050406030204" pitchFamily="18" charset="0"/>
              </a:endParaRPr>
            </a:p>
            <a:p>
              <a:pPr algn="ctr"/>
              <a:endParaRPr lang="en-US" sz="3600" b="1" dirty="0">
                <a:solidFill>
                  <a:srgbClr val="127366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21C0559-F4BB-FEBA-5B5E-A04AFB87E1F9}"/>
              </a:ext>
            </a:extLst>
          </p:cNvPr>
          <p:cNvSpPr txBox="1"/>
          <p:nvPr/>
        </p:nvSpPr>
        <p:spPr>
          <a:xfrm>
            <a:off x="4034751" y="4156523"/>
            <a:ext cx="8911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G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iỏi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võ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nghệ</a:t>
            </a:r>
            <a:endParaRPr lang="vi-VN" sz="3600" b="1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E7CDFA6-B560-7D2A-B2B4-2D9B0E147CAF}"/>
              </a:ext>
            </a:extLst>
          </p:cNvPr>
          <p:cNvSpPr txBox="1"/>
          <p:nvPr/>
        </p:nvSpPr>
        <p:spPr>
          <a:xfrm>
            <a:off x="4089287" y="5144100"/>
            <a:ext cx="71076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ó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chí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hướng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giành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lại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non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sông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đất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nước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.</a:t>
            </a:r>
            <a:endParaRPr lang="vi-VN" sz="3600" b="1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81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3E6F5-E9F2-F871-1A5D-B813FB11C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A59A8-F065-281D-7E80-1381A5817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20AE15-3F43-E08E-B100-F0D1DDEB6EA0}"/>
              </a:ext>
            </a:extLst>
          </p:cNvPr>
          <p:cNvGrpSpPr/>
          <p:nvPr/>
        </p:nvGrpSpPr>
        <p:grpSpPr>
          <a:xfrm>
            <a:off x="3078514" y="894408"/>
            <a:ext cx="7878725" cy="1916171"/>
            <a:chOff x="2505740" y="798716"/>
            <a:chExt cx="7878725" cy="1916171"/>
          </a:xfrm>
        </p:grpSpPr>
        <p:grpSp>
          <p:nvGrpSpPr>
            <p:cNvPr id="5" name="组合 31">
              <a:extLst>
                <a:ext uri="{FF2B5EF4-FFF2-40B4-BE49-F238E27FC236}">
                  <a16:creationId xmlns:a16="http://schemas.microsoft.com/office/drawing/2014/main" id="{CE594DA5-CD8C-E742-21D8-42D18A4CBD83}"/>
                </a:ext>
              </a:extLst>
            </p:cNvPr>
            <p:cNvGrpSpPr/>
            <p:nvPr/>
          </p:nvGrpSpPr>
          <p:grpSpPr>
            <a:xfrm>
              <a:off x="2505740" y="798716"/>
              <a:ext cx="7878725" cy="1916171"/>
              <a:chOff x="1262829" y="3273981"/>
              <a:chExt cx="373250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7" name="圆角矩形 32">
                <a:extLst>
                  <a:ext uri="{FF2B5EF4-FFF2-40B4-BE49-F238E27FC236}">
                    <a16:creationId xmlns:a16="http://schemas.microsoft.com/office/drawing/2014/main" id="{49C1537D-9A48-87B9-4F84-A9156ECDE259}"/>
                  </a:ext>
                </a:extLst>
              </p:cNvPr>
              <p:cNvSpPr/>
              <p:nvPr/>
            </p:nvSpPr>
            <p:spPr>
              <a:xfrm>
                <a:off x="1262829" y="3273981"/>
                <a:ext cx="373250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8" name="圆角矩形 33">
                <a:extLst>
                  <a:ext uri="{FF2B5EF4-FFF2-40B4-BE49-F238E27FC236}">
                    <a16:creationId xmlns:a16="http://schemas.microsoft.com/office/drawing/2014/main" id="{E983B74F-9D13-0C02-051F-6DCD5F0E25D0}"/>
                  </a:ext>
                </a:extLst>
              </p:cNvPr>
              <p:cNvSpPr/>
              <p:nvPr/>
            </p:nvSpPr>
            <p:spPr>
              <a:xfrm>
                <a:off x="1354876" y="3412797"/>
                <a:ext cx="3548412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812692-BE1D-90C7-D5F5-C7ACF35D8117}"/>
                </a:ext>
              </a:extLst>
            </p:cNvPr>
            <p:cNvSpPr txBox="1"/>
            <p:nvPr/>
          </p:nvSpPr>
          <p:spPr>
            <a:xfrm>
              <a:off x="3049386" y="1156638"/>
              <a:ext cx="663687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Theo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em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vì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sao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Hai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Bà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Trưng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phất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cờ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khởi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nghĩa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3600" b="1" dirty="0">
                <a:solidFill>
                  <a:srgbClr val="127366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BA081E6-E27B-F675-04BA-B1A0ED6D21A0}"/>
              </a:ext>
            </a:extLst>
          </p:cNvPr>
          <p:cNvGrpSpPr/>
          <p:nvPr/>
        </p:nvGrpSpPr>
        <p:grpSpPr>
          <a:xfrm>
            <a:off x="662364" y="1308525"/>
            <a:ext cx="2762842" cy="928163"/>
            <a:chOff x="1484509" y="735696"/>
            <a:chExt cx="16623005" cy="201320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B0B156-F94D-A00C-03C8-2D799DD57E72}"/>
                </a:ext>
              </a:extLst>
            </p:cNvPr>
            <p:cNvSpPr txBox="1"/>
            <p:nvPr/>
          </p:nvSpPr>
          <p:spPr>
            <a:xfrm>
              <a:off x="1484509" y="735696"/>
              <a:ext cx="16623005" cy="2002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ln w="1143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63500">
                      <a:srgbClr val="127366">
                        <a:alpha val="78000"/>
                      </a:srgbClr>
                    </a:glow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#9Slide05 SVNUT Triumph" panose="00000500000000000000" pitchFamily="2" charset="0"/>
                </a:rPr>
                <a:t>Câu</a:t>
              </a:r>
              <a:r>
                <a:rPr lang="en-US" sz="5400" b="1" dirty="0">
                  <a:ln w="1143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63500">
                      <a:srgbClr val="127366">
                        <a:alpha val="78000"/>
                      </a:srgbClr>
                    </a:glow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#9Slide05 SVNUT Triumph" panose="00000500000000000000" pitchFamily="2" charset="0"/>
                </a:rPr>
                <a:t> 3:</a:t>
              </a:r>
              <a:endParaRPr lang="vi-VN" sz="5400" b="1" dirty="0">
                <a:ln w="1143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rgbClr val="127366">
                      <a:alpha val="78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819CEE-E8E1-1A32-EF7D-40585FE8CD8B}"/>
                </a:ext>
              </a:extLst>
            </p:cNvPr>
            <p:cNvSpPr txBox="1"/>
            <p:nvPr/>
          </p:nvSpPr>
          <p:spPr>
            <a:xfrm>
              <a:off x="2006109" y="746179"/>
              <a:ext cx="15579799" cy="2002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ln w="63500">
                    <a:noFill/>
                  </a:ln>
                  <a:solidFill>
                    <a:srgbClr val="127366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#9Slide05 SVNUT Triumph" panose="00000500000000000000" pitchFamily="2" charset="0"/>
                </a:rPr>
                <a:t>Câu</a:t>
              </a:r>
              <a:r>
                <a:rPr lang="en-US" sz="5400" b="1" dirty="0">
                  <a:ln w="63500">
                    <a:noFill/>
                  </a:ln>
                  <a:solidFill>
                    <a:srgbClr val="127366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#9Slide05 SVNUT Triumph" panose="00000500000000000000" pitchFamily="2" charset="0"/>
                </a:rPr>
                <a:t> 3:</a:t>
              </a:r>
              <a:endParaRPr lang="vi-VN" sz="5400" b="1" dirty="0">
                <a:ln w="63500">
                  <a:noFill/>
                </a:ln>
                <a:solidFill>
                  <a:srgbClr val="12736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B14CBDB-154B-0FF0-7704-694078418573}"/>
              </a:ext>
            </a:extLst>
          </p:cNvPr>
          <p:cNvSpPr/>
          <p:nvPr/>
        </p:nvSpPr>
        <p:spPr>
          <a:xfrm>
            <a:off x="1241992" y="2934382"/>
            <a:ext cx="9581950" cy="2918894"/>
          </a:xfrm>
          <a:prstGeom prst="roundRect">
            <a:avLst/>
          </a:prstGeom>
          <a:solidFill>
            <a:srgbClr val="F4E9E4"/>
          </a:solidFill>
          <a:ln w="38100">
            <a:solidFill>
              <a:srgbClr val="F653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6472E0-DE79-A872-A4BB-5849179A06DC}"/>
              </a:ext>
            </a:extLst>
          </p:cNvPr>
          <p:cNvSpPr txBox="1"/>
          <p:nvPr/>
        </p:nvSpPr>
        <p:spPr>
          <a:xfrm>
            <a:off x="1457151" y="3468202"/>
            <a:ext cx="96317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Vì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Hai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Bà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Trưng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rất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căm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thù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bọn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giặc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hung á,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muốn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giành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non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sông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cứu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dân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chúng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khỏi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ách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nô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lệ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.</a:t>
            </a:r>
            <a:endParaRPr lang="vi-VN" sz="4000" b="1" i="0" dirty="0">
              <a:solidFill>
                <a:srgbClr val="F65317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18" name="Picture 17" descr="A picture containing plant, leaf, flower, vegetable&#10;&#10;Description automatically generated">
            <a:extLst>
              <a:ext uri="{FF2B5EF4-FFF2-40B4-BE49-F238E27FC236}">
                <a16:creationId xmlns:a16="http://schemas.microsoft.com/office/drawing/2014/main" id="{07557F3A-9B81-D601-A565-171A2FDFC7E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77" b="94832" l="9528" r="89988">
                        <a14:foregroundMark x1="20226" y1="73557" x2="20226" y2="73557"/>
                        <a14:foregroundMark x1="25111" y1="93096" x2="25111" y2="93096"/>
                        <a14:foregroundMark x1="45983" y1="94671" x2="45983" y2="94671"/>
                        <a14:foregroundMark x1="55995" y1="93339" x2="55995" y2="93339"/>
                        <a14:foregroundMark x1="14897" y1="69560" x2="14897" y2="69560"/>
                        <a14:foregroundMark x1="15341" y1="70448" x2="18450" y2="74203"/>
                        <a14:foregroundMark x1="22891" y1="77352" x2="22891" y2="77352"/>
                        <a14:foregroundMark x1="65765" y1="7549" x2="65765" y2="7549"/>
                        <a14:foregroundMark x1="40896" y1="10012" x2="40896" y2="10012"/>
                        <a14:foregroundMark x1="26241" y1="32459" x2="26241" y2="32459"/>
                        <a14:foregroundMark x1="42229" y1="37101" x2="42229" y2="37101"/>
                        <a14:foregroundMark x1="40452" y1="33993" x2="40452" y2="33993"/>
                        <a14:foregroundMark x1="59548" y1="79128" x2="59548" y2="79128"/>
                        <a14:foregroundMark x1="46871" y1="7792" x2="46871" y2="7792"/>
                        <a14:foregroundMark x1="56439" y1="6217" x2="56439" y2="6217"/>
                        <a14:foregroundMark x1="66007" y1="10456" x2="66007" y2="10456"/>
                        <a14:foregroundMark x1="68228" y1="10658" x2="68228" y2="10658"/>
                        <a14:foregroundMark x1="67541" y1="23537" x2="67541" y2="23537"/>
                        <a14:foregroundMark x1="64554" y1="21558" x2="64554" y2="21558"/>
                        <a14:foregroundMark x1="60678" y1="20993" x2="66209" y2="22648"/>
                        <a14:foregroundMark x1="63908" y1="31005" x2="63908" y2="31005"/>
                        <a14:foregroundMark x1="66209" y1="30884" x2="59871" y2="31126"/>
                        <a14:foregroundMark x1="49899" y1="35769" x2="49899" y2="35769"/>
                        <a14:foregroundMark x1="48769" y1="37909" x2="48769" y2="37909"/>
                        <a14:foregroundMark x1="54542" y1="83650" x2="54542" y2="83650"/>
                        <a14:foregroundMark x1="65886" y1="31449" x2="65886" y2="31449"/>
                        <a14:foregroundMark x1="67541" y1="30117" x2="67541" y2="30117"/>
                        <a14:foregroundMark x1="33993" y1="30561" x2="33993" y2="30561"/>
                        <a14:foregroundMark x1="24869" y1="34114" x2="24869" y2="34114"/>
                        <a14:foregroundMark x1="25878" y1="33347" x2="25878" y2="33347"/>
                        <a14:foregroundMark x1="24344" y1="79653" x2="24344" y2="79653"/>
                        <a14:foregroundMark x1="21316" y1="75656" x2="22447" y2="77231"/>
                        <a14:foregroundMark x1="9568" y1="88777" x2="9568" y2="88777"/>
                        <a14:foregroundMark x1="17804" y1="94832" x2="17804" y2="94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0780" y="4356580"/>
            <a:ext cx="2776402" cy="277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9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3E6F5-E9F2-F871-1A5D-B813FB11C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A59A8-F065-281D-7E80-1381A5817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53DB3C-5809-E24F-2A33-01E3C1B67715}"/>
              </a:ext>
            </a:extLst>
          </p:cNvPr>
          <p:cNvGrpSpPr/>
          <p:nvPr/>
        </p:nvGrpSpPr>
        <p:grpSpPr>
          <a:xfrm>
            <a:off x="3201971" y="739157"/>
            <a:ext cx="7846939" cy="2562252"/>
            <a:chOff x="2505740" y="902710"/>
            <a:chExt cx="8106937" cy="2562252"/>
          </a:xfrm>
        </p:grpSpPr>
        <p:grpSp>
          <p:nvGrpSpPr>
            <p:cNvPr id="6" name="组合 31">
              <a:extLst>
                <a:ext uri="{FF2B5EF4-FFF2-40B4-BE49-F238E27FC236}">
                  <a16:creationId xmlns:a16="http://schemas.microsoft.com/office/drawing/2014/main" id="{1D33896E-40D6-F370-9010-E1B382CBCDB3}"/>
                </a:ext>
              </a:extLst>
            </p:cNvPr>
            <p:cNvGrpSpPr/>
            <p:nvPr/>
          </p:nvGrpSpPr>
          <p:grpSpPr>
            <a:xfrm>
              <a:off x="2505740" y="902710"/>
              <a:ext cx="8106937" cy="2308325"/>
              <a:chOff x="1262829" y="3335641"/>
              <a:chExt cx="3840619" cy="1368672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8" name="圆角矩形 32">
                <a:extLst>
                  <a:ext uri="{FF2B5EF4-FFF2-40B4-BE49-F238E27FC236}">
                    <a16:creationId xmlns:a16="http://schemas.microsoft.com/office/drawing/2014/main" id="{32665E44-D025-2B91-C150-9A67F7A7B994}"/>
                  </a:ext>
                </a:extLst>
              </p:cNvPr>
              <p:cNvSpPr/>
              <p:nvPr/>
            </p:nvSpPr>
            <p:spPr>
              <a:xfrm>
                <a:off x="1262829" y="3335641"/>
                <a:ext cx="3840619" cy="136867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9" name="圆角矩形 33">
                <a:extLst>
                  <a:ext uri="{FF2B5EF4-FFF2-40B4-BE49-F238E27FC236}">
                    <a16:creationId xmlns:a16="http://schemas.microsoft.com/office/drawing/2014/main" id="{8113C79C-C016-72D5-CE3B-BB023D09091F}"/>
                  </a:ext>
                </a:extLst>
              </p:cNvPr>
              <p:cNvSpPr/>
              <p:nvPr/>
            </p:nvSpPr>
            <p:spPr>
              <a:xfrm>
                <a:off x="1354876" y="3450624"/>
                <a:ext cx="3678052" cy="117803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C12987C-B435-3B85-E6AE-29B107703221}"/>
                </a:ext>
              </a:extLst>
            </p:cNvPr>
            <p:cNvSpPr txBox="1"/>
            <p:nvPr/>
          </p:nvSpPr>
          <p:spPr>
            <a:xfrm>
              <a:off x="3049386" y="1156638"/>
              <a:ext cx="7010398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ảnh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Hai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Bà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Trưng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đoàn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quân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ra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trận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được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miêu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tả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hào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127366"/>
                  </a:solidFill>
                  <a:latin typeface="Cambria" panose="02040503050406030204" pitchFamily="18" charset="0"/>
                </a:rPr>
                <a:t>hùng</a:t>
              </a:r>
              <a:r>
                <a:rPr lang="en-US" sz="3600" b="1" dirty="0" smtClean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như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thế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?</a:t>
              </a:r>
            </a:p>
            <a:p>
              <a:pPr algn="ctr"/>
              <a:endParaRPr lang="en-US" sz="3600" b="1" dirty="0">
                <a:solidFill>
                  <a:srgbClr val="127366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AF510FD-0328-816A-8E8A-F529DE1B2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15" y="1316427"/>
            <a:ext cx="3005588" cy="1536325"/>
          </a:xfrm>
          <a:prstGeom prst="rect">
            <a:avLst/>
          </a:prstGeom>
        </p:spPr>
      </p:pic>
      <p:pic>
        <p:nvPicPr>
          <p:cNvPr id="11" name="Picture 10" descr="A picture containing plant, leaf, flower, vegetable&#10;&#10;Description automatically generated">
            <a:extLst>
              <a:ext uri="{FF2B5EF4-FFF2-40B4-BE49-F238E27FC236}">
                <a16:creationId xmlns:a16="http://schemas.microsoft.com/office/drawing/2014/main" id="{C86B9F53-CFF1-E89C-6878-4284B1182F1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77" b="94832" l="9528" r="89988">
                        <a14:foregroundMark x1="20226" y1="73557" x2="20226" y2="73557"/>
                        <a14:foregroundMark x1="25111" y1="93096" x2="25111" y2="93096"/>
                        <a14:foregroundMark x1="45983" y1="94671" x2="45983" y2="94671"/>
                        <a14:foregroundMark x1="55995" y1="93339" x2="55995" y2="93339"/>
                        <a14:foregroundMark x1="14897" y1="69560" x2="14897" y2="69560"/>
                        <a14:foregroundMark x1="15341" y1="70448" x2="18450" y2="74203"/>
                        <a14:foregroundMark x1="22891" y1="77352" x2="22891" y2="77352"/>
                        <a14:foregroundMark x1="65765" y1="7549" x2="65765" y2="7549"/>
                        <a14:foregroundMark x1="40896" y1="10012" x2="40896" y2="10012"/>
                        <a14:foregroundMark x1="26241" y1="32459" x2="26241" y2="32459"/>
                        <a14:foregroundMark x1="42229" y1="37101" x2="42229" y2="37101"/>
                        <a14:foregroundMark x1="40452" y1="33993" x2="40452" y2="33993"/>
                        <a14:foregroundMark x1="59548" y1="79128" x2="59548" y2="79128"/>
                        <a14:foregroundMark x1="46871" y1="7792" x2="46871" y2="7792"/>
                        <a14:foregroundMark x1="56439" y1="6217" x2="56439" y2="6217"/>
                        <a14:foregroundMark x1="66007" y1="10456" x2="66007" y2="10456"/>
                        <a14:foregroundMark x1="68228" y1="10658" x2="68228" y2="10658"/>
                        <a14:foregroundMark x1="67541" y1="23537" x2="67541" y2="23537"/>
                        <a14:foregroundMark x1="64554" y1="21558" x2="64554" y2="21558"/>
                        <a14:foregroundMark x1="60678" y1="20993" x2="66209" y2="22648"/>
                        <a14:foregroundMark x1="63908" y1="31005" x2="63908" y2="31005"/>
                        <a14:foregroundMark x1="66209" y1="30884" x2="59871" y2="31126"/>
                        <a14:foregroundMark x1="49899" y1="35769" x2="49899" y2="35769"/>
                        <a14:foregroundMark x1="48769" y1="37909" x2="48769" y2="37909"/>
                        <a14:foregroundMark x1="54542" y1="83650" x2="54542" y2="83650"/>
                        <a14:foregroundMark x1="65886" y1="31449" x2="65886" y2="31449"/>
                        <a14:foregroundMark x1="67541" y1="30117" x2="67541" y2="30117"/>
                        <a14:foregroundMark x1="33993" y1="30561" x2="33993" y2="30561"/>
                        <a14:foregroundMark x1="24869" y1="34114" x2="24869" y2="34114"/>
                        <a14:foregroundMark x1="25878" y1="33347" x2="25878" y2="33347"/>
                        <a14:foregroundMark x1="24344" y1="79653" x2="24344" y2="79653"/>
                        <a14:foregroundMark x1="21316" y1="75656" x2="22447" y2="77231"/>
                        <a14:foregroundMark x1="9568" y1="88777" x2="9568" y2="88777"/>
                        <a14:foregroundMark x1="17804" y1="94832" x2="17804" y2="94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2036" y="4264501"/>
            <a:ext cx="2776402" cy="27764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5BDCC60-4BAD-B432-B055-4E35D62771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9414" y="3082950"/>
            <a:ext cx="8313443" cy="320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4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D53DB3C-5809-E24F-2A33-01E3C1B67715}"/>
              </a:ext>
            </a:extLst>
          </p:cNvPr>
          <p:cNvGrpSpPr/>
          <p:nvPr/>
        </p:nvGrpSpPr>
        <p:grpSpPr>
          <a:xfrm>
            <a:off x="3136534" y="339738"/>
            <a:ext cx="7846939" cy="2697341"/>
            <a:chOff x="2501115" y="743425"/>
            <a:chExt cx="8106937" cy="2697341"/>
          </a:xfrm>
        </p:grpSpPr>
        <p:grpSp>
          <p:nvGrpSpPr>
            <p:cNvPr id="6" name="组合 31">
              <a:extLst>
                <a:ext uri="{FF2B5EF4-FFF2-40B4-BE49-F238E27FC236}">
                  <a16:creationId xmlns:a16="http://schemas.microsoft.com/office/drawing/2014/main" id="{1D33896E-40D6-F370-9010-E1B382CBCDB3}"/>
                </a:ext>
              </a:extLst>
            </p:cNvPr>
            <p:cNvGrpSpPr/>
            <p:nvPr/>
          </p:nvGrpSpPr>
          <p:grpSpPr>
            <a:xfrm>
              <a:off x="2501115" y="743425"/>
              <a:ext cx="8106937" cy="2308325"/>
              <a:chOff x="1260638" y="3241196"/>
              <a:chExt cx="3840619" cy="1368672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8" name="圆角矩形 32">
                <a:extLst>
                  <a:ext uri="{FF2B5EF4-FFF2-40B4-BE49-F238E27FC236}">
                    <a16:creationId xmlns:a16="http://schemas.microsoft.com/office/drawing/2014/main" id="{32665E44-D025-2B91-C150-9A67F7A7B994}"/>
                  </a:ext>
                </a:extLst>
              </p:cNvPr>
              <p:cNvSpPr/>
              <p:nvPr/>
            </p:nvSpPr>
            <p:spPr>
              <a:xfrm>
                <a:off x="1260638" y="3241196"/>
                <a:ext cx="3840619" cy="136867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9" name="圆角矩形 33">
                <a:extLst>
                  <a:ext uri="{FF2B5EF4-FFF2-40B4-BE49-F238E27FC236}">
                    <a16:creationId xmlns:a16="http://schemas.microsoft.com/office/drawing/2014/main" id="{8113C79C-C016-72D5-CE3B-BB023D09091F}"/>
                  </a:ext>
                </a:extLst>
              </p:cNvPr>
              <p:cNvSpPr/>
              <p:nvPr/>
            </p:nvSpPr>
            <p:spPr>
              <a:xfrm>
                <a:off x="1341921" y="3326973"/>
                <a:ext cx="3678052" cy="117803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C12987C-B435-3B85-E6AE-29B107703221}"/>
                </a:ext>
              </a:extLst>
            </p:cNvPr>
            <p:cNvSpPr txBox="1"/>
            <p:nvPr/>
          </p:nvSpPr>
          <p:spPr>
            <a:xfrm>
              <a:off x="3012239" y="1132442"/>
              <a:ext cx="7010398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ảnh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Hai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Bà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Trưng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đoàn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quân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ra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trận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được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miêu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tả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hào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hung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như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thế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?</a:t>
              </a:r>
            </a:p>
            <a:p>
              <a:pPr algn="ctr"/>
              <a:endParaRPr lang="en-US" sz="3600" b="1" dirty="0">
                <a:solidFill>
                  <a:srgbClr val="127366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AF510FD-0328-816A-8E8A-F529DE1B2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15" y="1316427"/>
            <a:ext cx="3005588" cy="1536325"/>
          </a:xfrm>
          <a:prstGeom prst="rect">
            <a:avLst/>
          </a:prstGeom>
        </p:spPr>
      </p:pic>
      <p:pic>
        <p:nvPicPr>
          <p:cNvPr id="11" name="Picture 10" descr="A picture containing plant, leaf, flower, vegetable&#10;&#10;Description automatically generated">
            <a:extLst>
              <a:ext uri="{FF2B5EF4-FFF2-40B4-BE49-F238E27FC236}">
                <a16:creationId xmlns:a16="http://schemas.microsoft.com/office/drawing/2014/main" id="{C86B9F53-CFF1-E89C-6878-4284B1182F1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77" b="94832" l="9528" r="89988">
                        <a14:foregroundMark x1="20226" y1="73557" x2="20226" y2="73557"/>
                        <a14:foregroundMark x1="25111" y1="93096" x2="25111" y2="93096"/>
                        <a14:foregroundMark x1="45983" y1="94671" x2="45983" y2="94671"/>
                        <a14:foregroundMark x1="55995" y1="93339" x2="55995" y2="93339"/>
                        <a14:foregroundMark x1="14897" y1="69560" x2="14897" y2="69560"/>
                        <a14:foregroundMark x1="15341" y1="70448" x2="18450" y2="74203"/>
                        <a14:foregroundMark x1="22891" y1="77352" x2="22891" y2="77352"/>
                        <a14:foregroundMark x1="65765" y1="7549" x2="65765" y2="7549"/>
                        <a14:foregroundMark x1="40896" y1="10012" x2="40896" y2="10012"/>
                        <a14:foregroundMark x1="26241" y1="32459" x2="26241" y2="32459"/>
                        <a14:foregroundMark x1="42229" y1="37101" x2="42229" y2="37101"/>
                        <a14:foregroundMark x1="40452" y1="33993" x2="40452" y2="33993"/>
                        <a14:foregroundMark x1="59548" y1="79128" x2="59548" y2="79128"/>
                        <a14:foregroundMark x1="46871" y1="7792" x2="46871" y2="7792"/>
                        <a14:foregroundMark x1="56439" y1="6217" x2="56439" y2="6217"/>
                        <a14:foregroundMark x1="66007" y1="10456" x2="66007" y2="10456"/>
                        <a14:foregroundMark x1="68228" y1="10658" x2="68228" y2="10658"/>
                        <a14:foregroundMark x1="67541" y1="23537" x2="67541" y2="23537"/>
                        <a14:foregroundMark x1="64554" y1="21558" x2="64554" y2="21558"/>
                        <a14:foregroundMark x1="60678" y1="20993" x2="66209" y2="22648"/>
                        <a14:foregroundMark x1="63908" y1="31005" x2="63908" y2="31005"/>
                        <a14:foregroundMark x1="66209" y1="30884" x2="59871" y2="31126"/>
                        <a14:foregroundMark x1="49899" y1="35769" x2="49899" y2="35769"/>
                        <a14:foregroundMark x1="48769" y1="37909" x2="48769" y2="37909"/>
                        <a14:foregroundMark x1="54542" y1="83650" x2="54542" y2="83650"/>
                        <a14:foregroundMark x1="65886" y1="31449" x2="65886" y2="31449"/>
                        <a14:foregroundMark x1="67541" y1="30117" x2="67541" y2="30117"/>
                        <a14:foregroundMark x1="33993" y1="30561" x2="33993" y2="30561"/>
                        <a14:foregroundMark x1="24869" y1="34114" x2="24869" y2="34114"/>
                        <a14:foregroundMark x1="25878" y1="33347" x2="25878" y2="33347"/>
                        <a14:foregroundMark x1="24344" y1="79653" x2="24344" y2="79653"/>
                        <a14:foregroundMark x1="21316" y1="75656" x2="22447" y2="77231"/>
                        <a14:foregroundMark x1="9568" y1="88777" x2="9568" y2="88777"/>
                        <a14:foregroundMark x1="17804" y1="94832" x2="17804" y2="94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2036" y="4264501"/>
            <a:ext cx="2776402" cy="277640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7576048-5FBA-AED9-FC31-B498B7BCD297}"/>
              </a:ext>
            </a:extLst>
          </p:cNvPr>
          <p:cNvGrpSpPr/>
          <p:nvPr/>
        </p:nvGrpSpPr>
        <p:grpSpPr>
          <a:xfrm>
            <a:off x="1341120" y="2757038"/>
            <a:ext cx="10715025" cy="4146649"/>
            <a:chOff x="1341120" y="2757038"/>
            <a:chExt cx="10715025" cy="414664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A1D5F1A-31D2-3A98-8E0F-0C147741F322}"/>
                </a:ext>
              </a:extLst>
            </p:cNvPr>
            <p:cNvSpPr/>
            <p:nvPr/>
          </p:nvSpPr>
          <p:spPr>
            <a:xfrm>
              <a:off x="1341120" y="2757038"/>
              <a:ext cx="10715025" cy="4146649"/>
            </a:xfrm>
            <a:prstGeom prst="roundRect">
              <a:avLst>
                <a:gd name="adj" fmla="val 20342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32C7081-7549-7E21-DB4B-23FE5D2A5525}"/>
                </a:ext>
              </a:extLst>
            </p:cNvPr>
            <p:cNvSpPr txBox="1"/>
            <p:nvPr/>
          </p:nvSpPr>
          <p:spPr>
            <a:xfrm>
              <a:off x="1440183" y="3007314"/>
              <a:ext cx="10486715" cy="3416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- Hai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Bà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Trưng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bước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lên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bành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voi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. </a:t>
              </a:r>
            </a:p>
            <a:p>
              <a:pPr algn="just"/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-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Đoàn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Cambria" panose="02040503050406030204" pitchFamily="18" charset="0"/>
                </a:rPr>
                <a:t>quân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Cambria" panose="02040503050406030204" pitchFamily="18" charset="0"/>
                </a:rPr>
                <a:t>rùng</a:t>
              </a:r>
              <a:r>
                <a:rPr lang="en-US" sz="3600" b="1" dirty="0" smtClean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Cambria" panose="02040503050406030204" pitchFamily="18" charset="0"/>
                </a:rPr>
                <a:t>rùng</a:t>
              </a:r>
              <a:r>
                <a:rPr lang="en-US" sz="3600" b="1" dirty="0" smtClean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Cambria" panose="02040503050406030204" pitchFamily="18" charset="0"/>
                </a:rPr>
                <a:t>lên</a:t>
              </a:r>
              <a:r>
                <a:rPr lang="en-US" sz="3600" b="1" dirty="0" smtClean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đường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-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Giáo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lao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cung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nỏ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rìu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búa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khiên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mộc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cuồn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cuộn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tràn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theo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bóng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voi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ẩn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hiện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Hai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Bà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-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Tiếng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trống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dội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lên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vòm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cây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đập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vào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sườn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đồi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theo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suốt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đường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hành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quân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85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red, curtain&#10;&#10;Description automatically generated">
            <a:extLst>
              <a:ext uri="{FF2B5EF4-FFF2-40B4-BE49-F238E27FC236}">
                <a16:creationId xmlns:a16="http://schemas.microsoft.com/office/drawing/2014/main" id="{78A8884E-84C0-BCE9-F234-1DD2D233E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5" y="8350"/>
            <a:ext cx="12505765" cy="6858000"/>
          </a:xfrm>
          <a:prstGeom prst="rect">
            <a:avLst/>
          </a:prstGeom>
        </p:spPr>
      </p:pic>
      <p:pic>
        <p:nvPicPr>
          <p:cNvPr id="6" name="Content Placeholder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4A11BE2-2EE2-6D3D-1015-9724B56908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85" b="84687" l="9980" r="92000">
                        <a14:foregroundMark x1="33374" y1="80081" x2="33374" y2="80081"/>
                        <a14:foregroundMark x1="12727" y1="29091" x2="12727" y2="29091"/>
                        <a14:foregroundMark x1="26505" y1="28848" x2="26505" y2="28848"/>
                        <a14:foregroundMark x1="50222" y1="30101" x2="55556" y2="35717"/>
                        <a14:foregroundMark x1="62707" y1="28081" x2="62707" y2="37253"/>
                        <a14:foregroundMark x1="75960" y1="25778" x2="75960" y2="25778"/>
                        <a14:foregroundMark x1="88444" y1="22182" x2="88444" y2="22182"/>
                        <a14:foregroundMark x1="92040" y1="19636" x2="92040" y2="19636"/>
                        <a14:foregroundMark x1="12727" y1="28566" x2="13212" y2="27798"/>
                        <a14:foregroundMark x1="12970" y1="22182" x2="12970" y2="22182"/>
                        <a14:foregroundMark x1="15273" y1="32404" x2="15273" y2="32404"/>
                        <a14:foregroundMark x1="15273" y1="37010" x2="15273" y2="37010"/>
                        <a14:foregroundMark x1="13737" y1="40323" x2="13737" y2="40323"/>
                        <a14:foregroundMark x1="16283" y1="40323" x2="16283" y2="40323"/>
                        <a14:foregroundMark x1="15758" y1="39030" x2="15758" y2="39030"/>
                        <a14:foregroundMark x1="26747" y1="29091" x2="26747" y2="29091"/>
                        <a14:foregroundMark x1="26747" y1="24485" x2="26747" y2="24485"/>
                        <a14:foregroundMark x1="74707" y1="26545" x2="74707" y2="26545"/>
                        <a14:foregroundMark x1="76485" y1="21697" x2="76485" y2="21697"/>
                        <a14:foregroundMark x1="34667" y1="78545" x2="38465" y2="70424"/>
                        <a14:foregroundMark x1="57333" y1="84687" x2="56848" y2="798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" b="14568"/>
          <a:stretch/>
        </p:blipFill>
        <p:spPr>
          <a:xfrm>
            <a:off x="-950715" y="2680189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EC9A60-F8CC-E263-FE48-E49E93A20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4662" y="775024"/>
            <a:ext cx="7242676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4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plant, leaf, flower, vegetable&#10;&#10;Description automatically generated">
            <a:extLst>
              <a:ext uri="{FF2B5EF4-FFF2-40B4-BE49-F238E27FC236}">
                <a16:creationId xmlns:a16="http://schemas.microsoft.com/office/drawing/2014/main" id="{07557F3A-9B81-D601-A565-171A2FDFC7E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77" b="94832" l="9528" r="89988">
                        <a14:foregroundMark x1="20226" y1="73557" x2="20226" y2="73557"/>
                        <a14:foregroundMark x1="25111" y1="93096" x2="25111" y2="93096"/>
                        <a14:foregroundMark x1="45983" y1="94671" x2="45983" y2="94671"/>
                        <a14:foregroundMark x1="55995" y1="93339" x2="55995" y2="93339"/>
                        <a14:foregroundMark x1="14897" y1="69560" x2="14897" y2="69560"/>
                        <a14:foregroundMark x1="15341" y1="70448" x2="18450" y2="74203"/>
                        <a14:foregroundMark x1="22891" y1="77352" x2="22891" y2="77352"/>
                        <a14:foregroundMark x1="65765" y1="7549" x2="65765" y2="7549"/>
                        <a14:foregroundMark x1="40896" y1="10012" x2="40896" y2="10012"/>
                        <a14:foregroundMark x1="26241" y1="32459" x2="26241" y2="32459"/>
                        <a14:foregroundMark x1="42229" y1="37101" x2="42229" y2="37101"/>
                        <a14:foregroundMark x1="40452" y1="33993" x2="40452" y2="33993"/>
                        <a14:foregroundMark x1="59548" y1="79128" x2="59548" y2="79128"/>
                        <a14:foregroundMark x1="46871" y1="7792" x2="46871" y2="7792"/>
                        <a14:foregroundMark x1="56439" y1="6217" x2="56439" y2="6217"/>
                        <a14:foregroundMark x1="66007" y1="10456" x2="66007" y2="10456"/>
                        <a14:foregroundMark x1="68228" y1="10658" x2="68228" y2="10658"/>
                        <a14:foregroundMark x1="67541" y1="23537" x2="67541" y2="23537"/>
                        <a14:foregroundMark x1="64554" y1="21558" x2="64554" y2="21558"/>
                        <a14:foregroundMark x1="60678" y1="20993" x2="66209" y2="22648"/>
                        <a14:foregroundMark x1="63908" y1="31005" x2="63908" y2="31005"/>
                        <a14:foregroundMark x1="66209" y1="30884" x2="59871" y2="31126"/>
                        <a14:foregroundMark x1="49899" y1="35769" x2="49899" y2="35769"/>
                        <a14:foregroundMark x1="48769" y1="37909" x2="48769" y2="37909"/>
                        <a14:foregroundMark x1="54542" y1="83650" x2="54542" y2="83650"/>
                        <a14:foregroundMark x1="65886" y1="31449" x2="65886" y2="31449"/>
                        <a14:foregroundMark x1="67541" y1="30117" x2="67541" y2="30117"/>
                        <a14:foregroundMark x1="33993" y1="30561" x2="33993" y2="30561"/>
                        <a14:foregroundMark x1="24869" y1="34114" x2="24869" y2="34114"/>
                        <a14:foregroundMark x1="25878" y1="33347" x2="25878" y2="33347"/>
                        <a14:foregroundMark x1="24344" y1="79653" x2="24344" y2="79653"/>
                        <a14:foregroundMark x1="21316" y1="75656" x2="22447" y2="77231"/>
                        <a14:foregroundMark x1="9568" y1="88777" x2="9568" y2="88777"/>
                        <a14:foregroundMark x1="17804" y1="94832" x2="17804" y2="94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0780" y="4356580"/>
            <a:ext cx="2776402" cy="27764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93E6F5-E9F2-F871-1A5D-B813FB11C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A59A8-F065-281D-7E80-1381A5817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01228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20AE15-3F43-E08E-B100-F0D1DDEB6EA0}"/>
              </a:ext>
            </a:extLst>
          </p:cNvPr>
          <p:cNvGrpSpPr/>
          <p:nvPr/>
        </p:nvGrpSpPr>
        <p:grpSpPr>
          <a:xfrm>
            <a:off x="2977662" y="482562"/>
            <a:ext cx="7979577" cy="2328018"/>
            <a:chOff x="2404888" y="386870"/>
            <a:chExt cx="7979577" cy="2328018"/>
          </a:xfrm>
        </p:grpSpPr>
        <p:grpSp>
          <p:nvGrpSpPr>
            <p:cNvPr id="5" name="组合 31">
              <a:extLst>
                <a:ext uri="{FF2B5EF4-FFF2-40B4-BE49-F238E27FC236}">
                  <a16:creationId xmlns:a16="http://schemas.microsoft.com/office/drawing/2014/main" id="{CE594DA5-CD8C-E742-21D8-42D18A4CBD83}"/>
                </a:ext>
              </a:extLst>
            </p:cNvPr>
            <p:cNvGrpSpPr/>
            <p:nvPr/>
          </p:nvGrpSpPr>
          <p:grpSpPr>
            <a:xfrm>
              <a:off x="2404888" y="386870"/>
              <a:ext cx="7979577" cy="2328018"/>
              <a:chOff x="1215051" y="3029786"/>
              <a:chExt cx="3780283" cy="1380349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7" name="圆角矩形 32">
                <a:extLst>
                  <a:ext uri="{FF2B5EF4-FFF2-40B4-BE49-F238E27FC236}">
                    <a16:creationId xmlns:a16="http://schemas.microsoft.com/office/drawing/2014/main" id="{49C1537D-9A48-87B9-4F84-A9156ECDE259}"/>
                  </a:ext>
                </a:extLst>
              </p:cNvPr>
              <p:cNvSpPr/>
              <p:nvPr/>
            </p:nvSpPr>
            <p:spPr>
              <a:xfrm>
                <a:off x="1215051" y="3029786"/>
                <a:ext cx="3780283" cy="138034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8" name="圆角矩形 33">
                <a:extLst>
                  <a:ext uri="{FF2B5EF4-FFF2-40B4-BE49-F238E27FC236}">
                    <a16:creationId xmlns:a16="http://schemas.microsoft.com/office/drawing/2014/main" id="{E983B74F-9D13-0C02-051F-6DCD5F0E25D0}"/>
                  </a:ext>
                </a:extLst>
              </p:cNvPr>
              <p:cNvSpPr/>
              <p:nvPr/>
            </p:nvSpPr>
            <p:spPr>
              <a:xfrm>
                <a:off x="1354876" y="3147468"/>
                <a:ext cx="3548412" cy="112385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812692-BE1D-90C7-D5F5-C7ACF35D8117}"/>
                </a:ext>
              </a:extLst>
            </p:cNvPr>
            <p:cNvSpPr txBox="1"/>
            <p:nvPr/>
          </p:nvSpPr>
          <p:spPr>
            <a:xfrm>
              <a:off x="3126666" y="732381"/>
              <a:ext cx="6636874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Nêu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cảm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nghĩ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của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em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về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hai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vị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anh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hùng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đầu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tiên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được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lưu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danh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trong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lịch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sử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nhà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.</a:t>
              </a:r>
              <a:endParaRPr lang="en-US" sz="3600" b="1" dirty="0">
                <a:solidFill>
                  <a:srgbClr val="127366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B14CBDB-154B-0FF0-7704-694078418573}"/>
              </a:ext>
            </a:extLst>
          </p:cNvPr>
          <p:cNvSpPr/>
          <p:nvPr/>
        </p:nvSpPr>
        <p:spPr>
          <a:xfrm>
            <a:off x="1241992" y="3117581"/>
            <a:ext cx="10111808" cy="2735695"/>
          </a:xfrm>
          <a:prstGeom prst="roundRect">
            <a:avLst/>
          </a:prstGeom>
          <a:solidFill>
            <a:srgbClr val="F4E9E4"/>
          </a:solidFill>
          <a:ln w="38100">
            <a:solidFill>
              <a:srgbClr val="F653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6472E0-DE79-A872-A4BB-5849179A06DC}"/>
              </a:ext>
            </a:extLst>
          </p:cNvPr>
          <p:cNvSpPr txBox="1"/>
          <p:nvPr/>
        </p:nvSpPr>
        <p:spPr>
          <a:xfrm>
            <a:off x="1346756" y="3459165"/>
            <a:ext cx="1022257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Em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cảm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thấy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tự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hào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vị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anh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hùng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Em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cảm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thấy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cảm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phục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vị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nữ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anh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hùng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.</a:t>
            </a:r>
          </a:p>
          <a:p>
            <a:pPr algn="ctr"/>
            <a:endParaRPr lang="en-US" sz="4000" b="1" dirty="0">
              <a:solidFill>
                <a:srgbClr val="F65317"/>
              </a:solidFill>
              <a:latin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127ED0-316F-4733-2192-9EE4B6F82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68" y="1131147"/>
            <a:ext cx="2999492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0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3E6F5-E9F2-F871-1A5D-B813FB11C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A59A8-F065-281D-7E80-1381A5817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0A3953-56B9-6500-20E0-7D55803EE66E}"/>
              </a:ext>
            </a:extLst>
          </p:cNvPr>
          <p:cNvGrpSpPr/>
          <p:nvPr/>
        </p:nvGrpSpPr>
        <p:grpSpPr>
          <a:xfrm>
            <a:off x="3420140" y="598010"/>
            <a:ext cx="7800008" cy="5887850"/>
            <a:chOff x="2484475" y="970150"/>
            <a:chExt cx="7800008" cy="5887850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3E491836-DB78-CFD9-A5CE-B217B4E23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84475" y="970150"/>
              <a:ext cx="7800008" cy="588785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2612C1-63F4-E9BB-910F-31EF896A66CD}"/>
                </a:ext>
              </a:extLst>
            </p:cNvPr>
            <p:cNvSpPr txBox="1"/>
            <p:nvPr/>
          </p:nvSpPr>
          <p:spPr>
            <a:xfrm>
              <a:off x="3128451" y="2741900"/>
              <a:ext cx="6512055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    </a:t>
              </a:r>
              <a:r>
                <a:rPr lang="vi-VN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Bài đọc kể về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tấm</a:t>
              </a:r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lòng</a:t>
              </a:r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yêu</a:t>
              </a:r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sự</a:t>
              </a:r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dũng</a:t>
              </a:r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cảm</a:t>
              </a:r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của</a:t>
              </a:r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hai</a:t>
              </a:r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vị</a:t>
              </a:r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nữ</a:t>
              </a:r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anh</a:t>
              </a:r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hùng</a:t>
              </a:r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 Hai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Bà</a:t>
              </a:r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Trưng</a:t>
              </a:r>
              <a:r>
                <a:rPr lang="vi-VN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.</a:t>
              </a:r>
              <a:endParaRPr lang="en-US" sz="4000" b="1" dirty="0">
                <a:solidFill>
                  <a:srgbClr val="753E21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8CBF9E3-D989-1409-8435-986FC39A9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59" y="1851366"/>
            <a:ext cx="4267570" cy="3468925"/>
          </a:xfrm>
          <a:prstGeom prst="rect">
            <a:avLst/>
          </a:prstGeom>
        </p:spPr>
      </p:pic>
      <p:pic>
        <p:nvPicPr>
          <p:cNvPr id="8" name="Picture 7" descr="A picture containing plant, leaf, flower, vegetable&#10;&#10;Description automatically generated">
            <a:extLst>
              <a:ext uri="{FF2B5EF4-FFF2-40B4-BE49-F238E27FC236}">
                <a16:creationId xmlns:a16="http://schemas.microsoft.com/office/drawing/2014/main" id="{15A43562-365D-1551-20AC-7188B095922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77" b="94832" l="9528" r="89988">
                        <a14:foregroundMark x1="20226" y1="73557" x2="20226" y2="73557"/>
                        <a14:foregroundMark x1="25111" y1="93096" x2="25111" y2="93096"/>
                        <a14:foregroundMark x1="45983" y1="94671" x2="45983" y2="94671"/>
                        <a14:foregroundMark x1="55995" y1="93339" x2="55995" y2="93339"/>
                        <a14:foregroundMark x1="14897" y1="69560" x2="14897" y2="69560"/>
                        <a14:foregroundMark x1="15341" y1="70448" x2="18450" y2="74203"/>
                        <a14:foregroundMark x1="22891" y1="77352" x2="22891" y2="77352"/>
                        <a14:foregroundMark x1="65765" y1="7549" x2="65765" y2="7549"/>
                        <a14:foregroundMark x1="40896" y1="10012" x2="40896" y2="10012"/>
                        <a14:foregroundMark x1="26241" y1="32459" x2="26241" y2="32459"/>
                        <a14:foregroundMark x1="42229" y1="37101" x2="42229" y2="37101"/>
                        <a14:foregroundMark x1="40452" y1="33993" x2="40452" y2="33993"/>
                        <a14:foregroundMark x1="59548" y1="79128" x2="59548" y2="79128"/>
                        <a14:foregroundMark x1="46871" y1="7792" x2="46871" y2="7792"/>
                        <a14:foregroundMark x1="56439" y1="6217" x2="56439" y2="6217"/>
                        <a14:foregroundMark x1="66007" y1="10456" x2="66007" y2="10456"/>
                        <a14:foregroundMark x1="68228" y1="10658" x2="68228" y2="10658"/>
                        <a14:foregroundMark x1="67541" y1="23537" x2="67541" y2="23537"/>
                        <a14:foregroundMark x1="64554" y1="21558" x2="64554" y2="21558"/>
                        <a14:foregroundMark x1="60678" y1="20993" x2="66209" y2="22648"/>
                        <a14:foregroundMark x1="63908" y1="31005" x2="63908" y2="31005"/>
                        <a14:foregroundMark x1="66209" y1="30884" x2="59871" y2="31126"/>
                        <a14:foregroundMark x1="49899" y1="35769" x2="49899" y2="35769"/>
                        <a14:foregroundMark x1="48769" y1="37909" x2="48769" y2="37909"/>
                        <a14:foregroundMark x1="54542" y1="83650" x2="54542" y2="83650"/>
                        <a14:foregroundMark x1="65886" y1="31449" x2="65886" y2="31449"/>
                        <a14:foregroundMark x1="67541" y1="30117" x2="67541" y2="30117"/>
                        <a14:foregroundMark x1="33993" y1="30561" x2="33993" y2="30561"/>
                        <a14:foregroundMark x1="24869" y1="34114" x2="24869" y2="34114"/>
                        <a14:foregroundMark x1="25878" y1="33347" x2="25878" y2="33347"/>
                        <a14:foregroundMark x1="24344" y1="79653" x2="24344" y2="79653"/>
                        <a14:foregroundMark x1="21316" y1="75656" x2="22447" y2="77231"/>
                        <a14:foregroundMark x1="9568" y1="88777" x2="9568" y2="88777"/>
                        <a14:foregroundMark x1="17804" y1="94832" x2="17804" y2="94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5686" y="4287650"/>
            <a:ext cx="2776402" cy="277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7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39B13-C9B9-0994-117D-93A8424C1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71589-5D4E-CB7A-8DDA-3473F69CF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A797AC5B-79A0-4DA3-B69C-6008F51E2C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9174" y="62892"/>
            <a:ext cx="7800008" cy="5887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CE2796-BE12-B607-2013-C1C5EF6ED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843" y="537581"/>
            <a:ext cx="6937648" cy="5480630"/>
          </a:xfrm>
          <a:prstGeom prst="rect">
            <a:avLst/>
          </a:prstGeom>
        </p:spPr>
      </p:pic>
      <p:pic>
        <p:nvPicPr>
          <p:cNvPr id="6" name="Picture 2" descr="Ngày 8/3 có phải ngày diễn ra cuộc khởi nghĩa Hai Bà Trưng?">
            <a:extLst>
              <a:ext uri="{FF2B5EF4-FFF2-40B4-BE49-F238E27FC236}">
                <a16:creationId xmlns:a16="http://schemas.microsoft.com/office/drawing/2014/main" id="{7230D754-DFFB-A4B0-3ECE-BD7D86E65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67" r="100000">
                        <a14:backgroundMark x1="65833" y1="19313" x2="65833" y2="19742"/>
                        <a14:backgroundMark x1="54000" y1="21888" x2="54000" y2="21888"/>
                        <a14:backgroundMark x1="64500" y1="29185" x2="64500" y2="29185"/>
                        <a14:backgroundMark x1="51167" y1="30758" x2="51167" y2="30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881" y="847966"/>
            <a:ext cx="4120686" cy="601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plant, leaf, flower, vegetable&#10;&#10;Description automatically generated">
            <a:extLst>
              <a:ext uri="{FF2B5EF4-FFF2-40B4-BE49-F238E27FC236}">
                <a16:creationId xmlns:a16="http://schemas.microsoft.com/office/drawing/2014/main" id="{31205982-EFA3-6D1F-D0DB-C2F66890723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77" b="94832" l="9528" r="89988">
                        <a14:foregroundMark x1="20226" y1="73557" x2="20226" y2="73557"/>
                        <a14:foregroundMark x1="25111" y1="93096" x2="25111" y2="93096"/>
                        <a14:foregroundMark x1="45983" y1="94671" x2="45983" y2="94671"/>
                        <a14:foregroundMark x1="55995" y1="93339" x2="55995" y2="93339"/>
                        <a14:foregroundMark x1="14897" y1="69560" x2="14897" y2="69560"/>
                        <a14:foregroundMark x1="15341" y1="70448" x2="18450" y2="74203"/>
                        <a14:foregroundMark x1="22891" y1="77352" x2="22891" y2="77352"/>
                        <a14:foregroundMark x1="65765" y1="7549" x2="65765" y2="7549"/>
                        <a14:foregroundMark x1="40896" y1="10012" x2="40896" y2="10012"/>
                        <a14:foregroundMark x1="26241" y1="32459" x2="26241" y2="32459"/>
                        <a14:foregroundMark x1="42229" y1="37101" x2="42229" y2="37101"/>
                        <a14:foregroundMark x1="40452" y1="33993" x2="40452" y2="33993"/>
                        <a14:foregroundMark x1="59548" y1="79128" x2="59548" y2="79128"/>
                        <a14:foregroundMark x1="46871" y1="7792" x2="46871" y2="7792"/>
                        <a14:foregroundMark x1="56439" y1="6217" x2="56439" y2="6217"/>
                        <a14:foregroundMark x1="66007" y1="10456" x2="66007" y2="10456"/>
                        <a14:foregroundMark x1="68228" y1="10658" x2="68228" y2="10658"/>
                        <a14:foregroundMark x1="67541" y1="23537" x2="67541" y2="23537"/>
                        <a14:foregroundMark x1="64554" y1="21558" x2="64554" y2="21558"/>
                        <a14:foregroundMark x1="60678" y1="20993" x2="66209" y2="22648"/>
                        <a14:foregroundMark x1="63908" y1="31005" x2="63908" y2="31005"/>
                        <a14:foregroundMark x1="66209" y1="30884" x2="59871" y2="31126"/>
                        <a14:foregroundMark x1="49899" y1="35769" x2="49899" y2="35769"/>
                        <a14:foregroundMark x1="48769" y1="37909" x2="48769" y2="37909"/>
                        <a14:foregroundMark x1="54542" y1="83650" x2="54542" y2="83650"/>
                        <a14:foregroundMark x1="65886" y1="31449" x2="65886" y2="31449"/>
                        <a14:foregroundMark x1="67541" y1="30117" x2="67541" y2="30117"/>
                        <a14:foregroundMark x1="33993" y1="30561" x2="33993" y2="30561"/>
                        <a14:foregroundMark x1="24869" y1="34114" x2="24869" y2="34114"/>
                        <a14:foregroundMark x1="25878" y1="33347" x2="25878" y2="33347"/>
                        <a14:foregroundMark x1="24344" y1="79653" x2="24344" y2="79653"/>
                        <a14:foregroundMark x1="21316" y1="75656" x2="22447" y2="77231"/>
                        <a14:foregroundMark x1="9568" y1="88777" x2="9568" y2="88777"/>
                        <a14:foregroundMark x1="17804" y1="94832" x2="17804" y2="94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1176" y="3536185"/>
            <a:ext cx="3564119" cy="356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2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0">
            <a:extLst>
              <a:ext uri="{FF2B5EF4-FFF2-40B4-BE49-F238E27FC236}">
                <a16:creationId xmlns:a16="http://schemas.microsoft.com/office/drawing/2014/main" id="{A7E5D456-6DC7-54D3-57D5-02543CF00848}"/>
              </a:ext>
            </a:extLst>
          </p:cNvPr>
          <p:cNvGrpSpPr/>
          <p:nvPr/>
        </p:nvGrpSpPr>
        <p:grpSpPr>
          <a:xfrm>
            <a:off x="262359" y="104172"/>
            <a:ext cx="11667281" cy="6681281"/>
            <a:chOff x="1346200" y="3302000"/>
            <a:chExt cx="2413000" cy="995515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27">
              <a:extLst>
                <a:ext uri="{FF2B5EF4-FFF2-40B4-BE49-F238E27FC236}">
                  <a16:creationId xmlns:a16="http://schemas.microsoft.com/office/drawing/2014/main" id="{D030E1A3-BE71-6B39-70E8-9CCBAEBF9BB1}"/>
                </a:ext>
              </a:extLst>
            </p:cNvPr>
            <p:cNvSpPr/>
            <p:nvPr/>
          </p:nvSpPr>
          <p:spPr>
            <a:xfrm>
              <a:off x="1346200" y="3302000"/>
              <a:ext cx="2413000" cy="995515"/>
            </a:xfrm>
            <a:prstGeom prst="roundRect">
              <a:avLst>
                <a:gd name="adj" fmla="val 1683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6" name="圆角矩形 28">
              <a:extLst>
                <a:ext uri="{FF2B5EF4-FFF2-40B4-BE49-F238E27FC236}">
                  <a16:creationId xmlns:a16="http://schemas.microsoft.com/office/drawing/2014/main" id="{AAF33BDD-7A2E-E6BE-ADB8-B0E0BA3E5431}"/>
                </a:ext>
              </a:extLst>
            </p:cNvPr>
            <p:cNvSpPr/>
            <p:nvPr/>
          </p:nvSpPr>
          <p:spPr>
            <a:xfrm>
              <a:off x="1402080" y="3327394"/>
              <a:ext cx="2293620" cy="939662"/>
            </a:xfrm>
            <a:prstGeom prst="roundRect">
              <a:avLst>
                <a:gd name="adj" fmla="val 17939"/>
              </a:avLst>
            </a:prstGeom>
            <a:solidFill>
              <a:schemeClr val="bg1"/>
            </a:solidFill>
            <a:ln w="19050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A8761F9-B69D-B085-5E8E-00940CEBBF97}"/>
              </a:ext>
            </a:extLst>
          </p:cNvPr>
          <p:cNvSpPr/>
          <p:nvPr/>
        </p:nvSpPr>
        <p:spPr>
          <a:xfrm>
            <a:off x="609558" y="3444812"/>
            <a:ext cx="10972884" cy="1643003"/>
          </a:xfrm>
          <a:prstGeom prst="roundRect">
            <a:avLst/>
          </a:prstGeom>
          <a:solidFill>
            <a:srgbClr val="FFE1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6E126B-611F-94A8-5F3D-80FE17238E40}"/>
              </a:ext>
            </a:extLst>
          </p:cNvPr>
          <p:cNvSpPr/>
          <p:nvPr/>
        </p:nvSpPr>
        <p:spPr>
          <a:xfrm>
            <a:off x="609558" y="1368984"/>
            <a:ext cx="10972884" cy="2060016"/>
          </a:xfrm>
          <a:prstGeom prst="roundRect">
            <a:avLst/>
          </a:prstGeom>
          <a:solidFill>
            <a:srgbClr val="DEF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77AAE0-0285-0C11-C09B-1711CE52E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352" y="349736"/>
            <a:ext cx="6074117" cy="969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E6AA04-2212-4342-EFD1-56C81897A5D2}"/>
              </a:ext>
            </a:extLst>
          </p:cNvPr>
          <p:cNvSpPr txBox="1"/>
          <p:nvPr/>
        </p:nvSpPr>
        <p:spPr>
          <a:xfrm>
            <a:off x="7405943" y="898337"/>
            <a:ext cx="2734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6A2F0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Theo Văn Lang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95DBB8-72FD-6E64-6C9B-F2BD1BDDB686}"/>
              </a:ext>
            </a:extLst>
          </p:cNvPr>
          <p:cNvSpPr txBox="1"/>
          <p:nvPr/>
        </p:nvSpPr>
        <p:spPr>
          <a:xfrm>
            <a:off x="569393" y="1319010"/>
            <a:ext cx="1104989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33413" algn="l"/>
              </a:tabLst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	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Thuở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xưa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nước</a:t>
            </a:r>
            <a:r>
              <a:rPr kumimoji="0" lang="en-US" sz="27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Hán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đô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hộ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Giặc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ngoại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xâm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thẳng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tay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chém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giết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dân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cướp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hết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ruộng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nương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màu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mỡ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Chúng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bắt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dân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ta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lên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rừng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săn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thú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lạ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xuống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biển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mò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ngọc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trai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khiến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bao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người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thiệt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mạng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vì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hổ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báo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sấu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thuồng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luồng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,…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lòng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dân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oán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hận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ngút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trời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chỉ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chờ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dịp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vùng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lên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đánh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đuổi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quân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xâm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lược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33413" algn="l"/>
              </a:tabLst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	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Bấy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giờ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ở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huyện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Mê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Linh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hai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người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con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gái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tài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giỏi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Trưng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Trắc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Trưng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Nhị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Cha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mất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sớm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nhờ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mẹ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dạy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dỗ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hai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chị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đều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giỏi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võ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nghệ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nuôi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chí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giành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lại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non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sông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Chồng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Trưng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Trắc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Sách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cũng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cùng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chí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hướng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với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vợ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Tướng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giặc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Tô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Định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biết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vậy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bèn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lập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mưu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giết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chết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Sách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33413" algn="l"/>
              </a:tabLst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	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FA22CC-025F-CA17-19E7-46CC49282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49" y="178671"/>
            <a:ext cx="2670470" cy="167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0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0">
            <a:extLst>
              <a:ext uri="{FF2B5EF4-FFF2-40B4-BE49-F238E27FC236}">
                <a16:creationId xmlns:a16="http://schemas.microsoft.com/office/drawing/2014/main" id="{A7E5D456-6DC7-54D3-57D5-02543CF00848}"/>
              </a:ext>
            </a:extLst>
          </p:cNvPr>
          <p:cNvGrpSpPr/>
          <p:nvPr/>
        </p:nvGrpSpPr>
        <p:grpSpPr>
          <a:xfrm>
            <a:off x="262359" y="104172"/>
            <a:ext cx="11667281" cy="6681281"/>
            <a:chOff x="1346200" y="3302000"/>
            <a:chExt cx="2413000" cy="995515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27">
              <a:extLst>
                <a:ext uri="{FF2B5EF4-FFF2-40B4-BE49-F238E27FC236}">
                  <a16:creationId xmlns:a16="http://schemas.microsoft.com/office/drawing/2014/main" id="{D030E1A3-BE71-6B39-70E8-9CCBAEBF9BB1}"/>
                </a:ext>
              </a:extLst>
            </p:cNvPr>
            <p:cNvSpPr/>
            <p:nvPr/>
          </p:nvSpPr>
          <p:spPr>
            <a:xfrm>
              <a:off x="1346200" y="3302000"/>
              <a:ext cx="2413000" cy="995515"/>
            </a:xfrm>
            <a:prstGeom prst="roundRect">
              <a:avLst>
                <a:gd name="adj" fmla="val 1683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6" name="圆角矩形 28">
              <a:extLst>
                <a:ext uri="{FF2B5EF4-FFF2-40B4-BE49-F238E27FC236}">
                  <a16:creationId xmlns:a16="http://schemas.microsoft.com/office/drawing/2014/main" id="{AAF33BDD-7A2E-E6BE-ADB8-B0E0BA3E5431}"/>
                </a:ext>
              </a:extLst>
            </p:cNvPr>
            <p:cNvSpPr/>
            <p:nvPr/>
          </p:nvSpPr>
          <p:spPr>
            <a:xfrm>
              <a:off x="1402080" y="3327394"/>
              <a:ext cx="2293620" cy="939662"/>
            </a:xfrm>
            <a:prstGeom prst="roundRect">
              <a:avLst>
                <a:gd name="adj" fmla="val 17939"/>
              </a:avLst>
            </a:prstGeom>
            <a:solidFill>
              <a:schemeClr val="bg1"/>
            </a:solidFill>
            <a:ln w="19050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D99F88D-D6AD-E2A6-57E8-70B5B130708B}"/>
              </a:ext>
            </a:extLst>
          </p:cNvPr>
          <p:cNvSpPr/>
          <p:nvPr/>
        </p:nvSpPr>
        <p:spPr>
          <a:xfrm>
            <a:off x="495705" y="4971483"/>
            <a:ext cx="11163746" cy="12733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13924EF-43F8-254D-8732-741D52F43CFF}"/>
              </a:ext>
            </a:extLst>
          </p:cNvPr>
          <p:cNvSpPr/>
          <p:nvPr/>
        </p:nvSpPr>
        <p:spPr>
          <a:xfrm>
            <a:off x="477284" y="3318920"/>
            <a:ext cx="11090058" cy="16282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F68E366-692E-693A-18C2-864912CEE8CB}"/>
              </a:ext>
            </a:extLst>
          </p:cNvPr>
          <p:cNvSpPr/>
          <p:nvPr/>
        </p:nvSpPr>
        <p:spPr>
          <a:xfrm>
            <a:off x="550970" y="1386845"/>
            <a:ext cx="11090058" cy="1907730"/>
          </a:xfrm>
          <a:prstGeom prst="roundRect">
            <a:avLst/>
          </a:prstGeom>
          <a:solidFill>
            <a:srgbClr val="CCE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77AAE0-0285-0C11-C09B-1711CE52E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352" y="349736"/>
            <a:ext cx="6074117" cy="969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E6AA04-2212-4342-EFD1-56C81897A5D2}"/>
              </a:ext>
            </a:extLst>
          </p:cNvPr>
          <p:cNvSpPr txBox="1"/>
          <p:nvPr/>
        </p:nvSpPr>
        <p:spPr>
          <a:xfrm>
            <a:off x="7405943" y="898337"/>
            <a:ext cx="2734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6A2F0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Theo Văn Lang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95DBB8-72FD-6E64-6C9B-F2BD1BDDB686}"/>
              </a:ext>
            </a:extLst>
          </p:cNvPr>
          <p:cNvSpPr txBox="1"/>
          <p:nvPr/>
        </p:nvSpPr>
        <p:spPr>
          <a:xfrm>
            <a:off x="495705" y="1283315"/>
            <a:ext cx="11126902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	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Nhận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liền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kéo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Luy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tội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trẩy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tướng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tang.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	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trắc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	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! Ta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phục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đẹp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để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chúng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thêm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phấn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khích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kinh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hồn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	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voi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Đoàn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rùng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en-US" sz="2600" dirty="0" smtClean="0">
                <a:solidFill>
                  <a:prstClr val="black"/>
                </a:solidFill>
                <a:latin typeface="Cambria" panose="02040503050406030204" pitchFamily="18" charset="0"/>
              </a:rPr>
              <a:t>rung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Giáo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cung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rìu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búa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cuồn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cuộn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bóng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voi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ẩn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hiện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Tiếng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dội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vòm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đập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sườn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suốt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	Thành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lượt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sụp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dưới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đoàn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khởi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nghĩa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Định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ôm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đầu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chạy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bóng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trở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vị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đầu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lưu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sử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328840-B27D-C437-9C66-E55E3ACED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93" y="18701"/>
            <a:ext cx="2670470" cy="167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2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0" grpId="0" animBg="1"/>
      <p:bldP spid="8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6128C6F-C1AC-286C-F40B-12649574D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9935" y="143422"/>
            <a:ext cx="9221931" cy="13257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C72217-E830-4C2C-38EC-48ABD39BE1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047"/>
          <a:stretch/>
        </p:blipFill>
        <p:spPr>
          <a:xfrm>
            <a:off x="9908" y="2488042"/>
            <a:ext cx="6003015" cy="32040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97E768-2193-7E36-9DA3-8C185E39E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337" y="375623"/>
            <a:ext cx="9065047" cy="14465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83D7DC-406C-0C8F-5612-15596D68CB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436"/>
          <a:stretch/>
        </p:blipFill>
        <p:spPr>
          <a:xfrm>
            <a:off x="6096000" y="2468062"/>
            <a:ext cx="6003015" cy="32440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339F46-47D6-CA0A-8BC1-3473DDA14A31}"/>
              </a:ext>
            </a:extLst>
          </p:cNvPr>
          <p:cNvSpPr txBox="1"/>
          <p:nvPr/>
        </p:nvSpPr>
        <p:spPr>
          <a:xfrm>
            <a:off x="501891" y="1604702"/>
            <a:ext cx="75149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sự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việc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từng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tranh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65317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38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6128C6F-C1AC-286C-F40B-12649574D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9935" y="143422"/>
            <a:ext cx="9221931" cy="13257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C72217-E830-4C2C-38EC-48ABD39BE1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219" b="51047"/>
          <a:stretch/>
        </p:blipFill>
        <p:spPr>
          <a:xfrm>
            <a:off x="-1" y="2161445"/>
            <a:ext cx="4556401" cy="4696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97E768-2193-7E36-9DA3-8C185E39E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337" y="375623"/>
            <a:ext cx="9065047" cy="14465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339F46-47D6-CA0A-8BC1-3473DDA14A31}"/>
              </a:ext>
            </a:extLst>
          </p:cNvPr>
          <p:cNvSpPr txBox="1"/>
          <p:nvPr/>
        </p:nvSpPr>
        <p:spPr>
          <a:xfrm>
            <a:off x="478445" y="1453559"/>
            <a:ext cx="75149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sự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việc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từng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tranh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65317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8153FB-C261-2C5C-5BFD-A0B0A29EE51A}"/>
              </a:ext>
            </a:extLst>
          </p:cNvPr>
          <p:cNvSpPr txBox="1"/>
          <p:nvPr/>
        </p:nvSpPr>
        <p:spPr>
          <a:xfrm>
            <a:off x="4556401" y="3402425"/>
            <a:ext cx="731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1: 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G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iặc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đô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hộ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nước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ta,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chém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giết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đánh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đập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dân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lành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86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6128C6F-C1AC-286C-F40B-12649574D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9935" y="143422"/>
            <a:ext cx="9221931" cy="13257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97E768-2193-7E36-9DA3-8C185E39E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337" y="375623"/>
            <a:ext cx="9065047" cy="14465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339F46-47D6-CA0A-8BC1-3473DDA14A31}"/>
              </a:ext>
            </a:extLst>
          </p:cNvPr>
          <p:cNvSpPr txBox="1"/>
          <p:nvPr/>
        </p:nvSpPr>
        <p:spPr>
          <a:xfrm>
            <a:off x="478445" y="1453559"/>
            <a:ext cx="75149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sự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việc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từng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tranh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65317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8153FB-C261-2C5C-5BFD-A0B0A29EE51A}"/>
              </a:ext>
            </a:extLst>
          </p:cNvPr>
          <p:cNvSpPr txBox="1"/>
          <p:nvPr/>
        </p:nvSpPr>
        <p:spPr>
          <a:xfrm>
            <a:off x="4521201" y="3402425"/>
            <a:ext cx="7350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Tranh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2: Hai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Bà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Trưng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cùng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nghĩa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quân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ngày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đêm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luyện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võ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nghệ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591897-F4AD-ED9A-426E-ADB6F372D1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990" t="194" b="51047"/>
          <a:stretch/>
        </p:blipFill>
        <p:spPr>
          <a:xfrm>
            <a:off x="290503" y="2062832"/>
            <a:ext cx="4230697" cy="458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6128C6F-C1AC-286C-F40B-12649574D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9935" y="143422"/>
            <a:ext cx="9221931" cy="13257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97E768-2193-7E36-9DA3-8C185E39E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337" y="375623"/>
            <a:ext cx="9065047" cy="14465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339F46-47D6-CA0A-8BC1-3473DDA14A31}"/>
              </a:ext>
            </a:extLst>
          </p:cNvPr>
          <p:cNvSpPr txBox="1"/>
          <p:nvPr/>
        </p:nvSpPr>
        <p:spPr>
          <a:xfrm>
            <a:off x="478445" y="1453559"/>
            <a:ext cx="75149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sự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việc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từng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tranh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65317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8153FB-C261-2C5C-5BFD-A0B0A29EE51A}"/>
              </a:ext>
            </a:extLst>
          </p:cNvPr>
          <p:cNvSpPr txBox="1"/>
          <p:nvPr/>
        </p:nvSpPr>
        <p:spPr>
          <a:xfrm>
            <a:off x="4638168" y="2779345"/>
            <a:ext cx="724903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3: Hai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Bà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Trưng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cưỡi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voi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ra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quân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ta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hừng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hực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khí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thế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quân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giặc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sợ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hãi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bỏ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chạy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toán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loạn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013C8C-F731-FEEE-B105-94F7D2A563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436" r="48835"/>
          <a:stretch/>
        </p:blipFill>
        <p:spPr>
          <a:xfrm>
            <a:off x="0" y="2067176"/>
            <a:ext cx="4535988" cy="479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5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6128C6F-C1AC-286C-F40B-12649574D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9935" y="143422"/>
            <a:ext cx="9221931" cy="13257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97E768-2193-7E36-9DA3-8C185E39E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337" y="375623"/>
            <a:ext cx="9065047" cy="14465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339F46-47D6-CA0A-8BC1-3473DDA14A31}"/>
              </a:ext>
            </a:extLst>
          </p:cNvPr>
          <p:cNvSpPr txBox="1"/>
          <p:nvPr/>
        </p:nvSpPr>
        <p:spPr>
          <a:xfrm>
            <a:off x="478445" y="1453559"/>
            <a:ext cx="75149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sự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việc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từng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tranh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65317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8153FB-C261-2C5C-5BFD-A0B0A29EE51A}"/>
              </a:ext>
            </a:extLst>
          </p:cNvPr>
          <p:cNvSpPr txBox="1"/>
          <p:nvPr/>
        </p:nvSpPr>
        <p:spPr>
          <a:xfrm>
            <a:off x="4759569" y="3402425"/>
            <a:ext cx="711203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4: Hai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Bà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Trưng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trở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tiếng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reo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hò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mừng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chiến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D35471-9AEE-C98B-5455-F3F067C397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74" t="50436"/>
          <a:stretch/>
        </p:blipFill>
        <p:spPr>
          <a:xfrm>
            <a:off x="91358" y="2057939"/>
            <a:ext cx="4339965" cy="476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4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red, curtain&#10;&#10;Description automatically generated">
            <a:extLst>
              <a:ext uri="{FF2B5EF4-FFF2-40B4-BE49-F238E27FC236}">
                <a16:creationId xmlns:a16="http://schemas.microsoft.com/office/drawing/2014/main" id="{78A8884E-84C0-BCE9-F234-1DD2D233E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5" y="8350"/>
            <a:ext cx="12505765" cy="6858000"/>
          </a:xfrm>
          <a:prstGeom prst="rect">
            <a:avLst/>
          </a:prstGeom>
        </p:spPr>
      </p:pic>
      <p:pic>
        <p:nvPicPr>
          <p:cNvPr id="6" name="Content Placeholder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4A11BE2-2EE2-6D3D-1015-9724B56908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85" b="84687" l="9980" r="92000">
                        <a14:foregroundMark x1="33374" y1="80081" x2="33374" y2="80081"/>
                        <a14:foregroundMark x1="12727" y1="29091" x2="12727" y2="29091"/>
                        <a14:foregroundMark x1="26505" y1="28848" x2="26505" y2="28848"/>
                        <a14:foregroundMark x1="50222" y1="30101" x2="55556" y2="35717"/>
                        <a14:foregroundMark x1="62707" y1="28081" x2="62707" y2="37253"/>
                        <a14:foregroundMark x1="75960" y1="25778" x2="75960" y2="25778"/>
                        <a14:foregroundMark x1="88444" y1="22182" x2="88444" y2="22182"/>
                        <a14:foregroundMark x1="92040" y1="19636" x2="92040" y2="19636"/>
                        <a14:foregroundMark x1="12727" y1="28566" x2="13212" y2="27798"/>
                        <a14:foregroundMark x1="12970" y1="22182" x2="12970" y2="22182"/>
                        <a14:foregroundMark x1="15273" y1="32404" x2="15273" y2="32404"/>
                        <a14:foregroundMark x1="15273" y1="37010" x2="15273" y2="37010"/>
                        <a14:foregroundMark x1="13737" y1="40323" x2="13737" y2="40323"/>
                        <a14:foregroundMark x1="16283" y1="40323" x2="16283" y2="40323"/>
                        <a14:foregroundMark x1="15758" y1="39030" x2="15758" y2="39030"/>
                        <a14:foregroundMark x1="26747" y1="29091" x2="26747" y2="29091"/>
                        <a14:foregroundMark x1="26747" y1="24485" x2="26747" y2="24485"/>
                        <a14:foregroundMark x1="74707" y1="26545" x2="74707" y2="26545"/>
                        <a14:foregroundMark x1="76485" y1="21697" x2="76485" y2="21697"/>
                        <a14:foregroundMark x1="34667" y1="78545" x2="38465" y2="70424"/>
                        <a14:foregroundMark x1="57333" y1="84687" x2="56848" y2="798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" b="14568"/>
          <a:stretch/>
        </p:blipFill>
        <p:spPr>
          <a:xfrm>
            <a:off x="-950715" y="2680189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EC9A60-F8CC-E263-FE48-E49E93A205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084" y="815636"/>
            <a:ext cx="4004436" cy="210671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968B393-2591-7F1B-2D1B-8AA64381D7A9}"/>
              </a:ext>
            </a:extLst>
          </p:cNvPr>
          <p:cNvGrpSpPr/>
          <p:nvPr/>
        </p:nvGrpSpPr>
        <p:grpSpPr>
          <a:xfrm>
            <a:off x="2304924" y="3227478"/>
            <a:ext cx="7811772" cy="3209007"/>
            <a:chOff x="9589918" y="5718606"/>
            <a:chExt cx="10887152" cy="526616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6D4C0DB-0F3A-619B-413C-F8AC564671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9589918" y="5718606"/>
              <a:ext cx="10887152" cy="526616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2CE250D-4804-BF73-EA6C-6F9597F1B5C5}"/>
                </a:ext>
              </a:extLst>
            </p:cNvPr>
            <p:cNvSpPr txBox="1"/>
            <p:nvPr/>
          </p:nvSpPr>
          <p:spPr>
            <a:xfrm>
              <a:off x="10845111" y="8057809"/>
              <a:ext cx="7496657" cy="23738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ơn</a:t>
              </a:r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Võ </a:t>
              </a:r>
              <a:r>
                <a:rPr lang="en-US" sz="4000" b="1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Thị</a:t>
              </a:r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Sáu</a:t>
              </a:r>
              <a:endPara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en-US" sz="4800" b="1" dirty="0">
                <a:solidFill>
                  <a:srgbClr val="33275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Không ai được phép xúc phạm nữ Anh hùng, liệt sĩ Võ Thị Sáu">
            <a:extLst>
              <a:ext uri="{FF2B5EF4-FFF2-40B4-BE49-F238E27FC236}">
                <a16:creationId xmlns:a16="http://schemas.microsoft.com/office/drawing/2014/main" id="{290D31D6-4D89-BF8B-C947-1FAF7FE30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240" y="515313"/>
            <a:ext cx="3008022" cy="337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Biết Ơn Chị Võ Thị Sáu - Hải Yến [MV Full HD]">
            <a:hlinkClick r:id="" action="ppaction://media"/>
            <a:extLst>
              <a:ext uri="{FF2B5EF4-FFF2-40B4-BE49-F238E27FC236}">
                <a16:creationId xmlns:a16="http://schemas.microsoft.com/office/drawing/2014/main" id="{36C67E46-2CD7-1857-6496-7F8E1F5030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94726" y="1367563"/>
            <a:ext cx="2088515" cy="208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83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9D1FC-E6AA-3FD5-EA2A-3FFEA55EB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ói và nghe- HAI BÀ TRƯNG - Tuần 31 - Tiếng Việt 3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57504926-C9B3-9310-EFD3-226A6718A09D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620" end="2689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6624" y="542131"/>
            <a:ext cx="10338752" cy="5811838"/>
          </a:xfrm>
        </p:spPr>
      </p:pic>
    </p:spTree>
    <p:extLst>
      <p:ext uri="{BB962C8B-B14F-4D97-AF65-F5344CB8AC3E}">
        <p14:creationId xmlns:p14="http://schemas.microsoft.com/office/powerpoint/2010/main" val="399878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6128C6F-C1AC-286C-F40B-12649574D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9935" y="143422"/>
            <a:ext cx="9221931" cy="13257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C72217-E830-4C2C-38EC-48ABD39BE1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047"/>
          <a:stretch/>
        </p:blipFill>
        <p:spPr>
          <a:xfrm>
            <a:off x="9908" y="2488042"/>
            <a:ext cx="6003015" cy="32040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97E768-2193-7E36-9DA3-8C185E39E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337" y="375623"/>
            <a:ext cx="9065047" cy="14465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83D7DC-406C-0C8F-5612-15596D68CB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436"/>
          <a:stretch/>
        </p:blipFill>
        <p:spPr>
          <a:xfrm>
            <a:off x="6096000" y="2468062"/>
            <a:ext cx="6003015" cy="32440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C8153FB-C261-2C5C-5BFD-A0B0A29EE51A}"/>
              </a:ext>
            </a:extLst>
          </p:cNvPr>
          <p:cNvSpPr txBox="1"/>
          <p:nvPr/>
        </p:nvSpPr>
        <p:spPr>
          <a:xfrm>
            <a:off x="84010" y="1701409"/>
            <a:ext cx="99339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Kể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từng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đoạn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chuyện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tranh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65317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7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1BF21-468A-54E7-C906-93E2BBA5C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EA60C-2B84-43DD-322A-690F92FE9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0D4A95D1-FE16-FB74-E8C7-8F58ADA614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3556" y="263902"/>
            <a:ext cx="9220958" cy="64406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F24BED-299C-5149-5795-B4AFA2C2AEC6}"/>
              </a:ext>
            </a:extLst>
          </p:cNvPr>
          <p:cNvSpPr txBox="1"/>
          <p:nvPr/>
        </p:nvSpPr>
        <p:spPr>
          <a:xfrm>
            <a:off x="2445416" y="2523823"/>
            <a:ext cx="751494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dung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thân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65317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E8C9F5-DD7C-6411-2013-BCDDB569DCF6}"/>
              </a:ext>
            </a:extLst>
          </p:cNvPr>
          <p:cNvSpPr txBox="1"/>
          <p:nvPr/>
        </p:nvSpPr>
        <p:spPr>
          <a:xfrm>
            <a:off x="2338529" y="4491238"/>
            <a:ext cx="75149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viết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65317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90514A-CAE5-66BC-9AB0-59AD319EE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473" y="847992"/>
            <a:ext cx="5121084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FF15D-86BF-2E75-4271-DDD5186F6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2708A-FCA2-FECE-946F-5A57C37A7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C279BA79-D811-7412-9760-D6DFE4B48E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142" y="66974"/>
            <a:ext cx="9220958" cy="6440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8B1B2B-52A0-B2E2-D64E-0B99404AB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933" y="1037906"/>
            <a:ext cx="4090771" cy="1365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9FDBA0-63BC-9F20-5DAE-55F50A308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242" y="1754204"/>
            <a:ext cx="8340051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0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red, curtain&#10;&#10;Description automatically generated">
            <a:extLst>
              <a:ext uri="{FF2B5EF4-FFF2-40B4-BE49-F238E27FC236}">
                <a16:creationId xmlns:a16="http://schemas.microsoft.com/office/drawing/2014/main" id="{78A8884E-84C0-BCE9-F234-1DD2D233E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5" y="8350"/>
            <a:ext cx="12505765" cy="6858000"/>
          </a:xfrm>
          <a:prstGeom prst="rect">
            <a:avLst/>
          </a:prstGeom>
        </p:spPr>
      </p:pic>
      <p:pic>
        <p:nvPicPr>
          <p:cNvPr id="6" name="Content Placeholder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4A11BE2-2EE2-6D3D-1015-9724B56908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85" b="84687" l="9980" r="92000">
                        <a14:foregroundMark x1="33374" y1="80081" x2="33374" y2="80081"/>
                        <a14:foregroundMark x1="12727" y1="29091" x2="12727" y2="29091"/>
                        <a14:foregroundMark x1="26505" y1="28848" x2="26505" y2="28848"/>
                        <a14:foregroundMark x1="50222" y1="30101" x2="55556" y2="35717"/>
                        <a14:foregroundMark x1="62707" y1="28081" x2="62707" y2="37253"/>
                        <a14:foregroundMark x1="75960" y1="25778" x2="75960" y2="25778"/>
                        <a14:foregroundMark x1="88444" y1="22182" x2="88444" y2="22182"/>
                        <a14:foregroundMark x1="92040" y1="19636" x2="92040" y2="19636"/>
                        <a14:foregroundMark x1="12727" y1="28566" x2="13212" y2="27798"/>
                        <a14:foregroundMark x1="12970" y1="22182" x2="12970" y2="22182"/>
                        <a14:foregroundMark x1="15273" y1="32404" x2="15273" y2="32404"/>
                        <a14:foregroundMark x1="15273" y1="37010" x2="15273" y2="37010"/>
                        <a14:foregroundMark x1="13737" y1="40323" x2="13737" y2="40323"/>
                        <a14:foregroundMark x1="16283" y1="40323" x2="16283" y2="40323"/>
                        <a14:foregroundMark x1="15758" y1="39030" x2="15758" y2="39030"/>
                        <a14:foregroundMark x1="26747" y1="29091" x2="26747" y2="29091"/>
                        <a14:foregroundMark x1="26747" y1="24485" x2="26747" y2="24485"/>
                        <a14:foregroundMark x1="74707" y1="26545" x2="74707" y2="26545"/>
                        <a14:foregroundMark x1="76485" y1="21697" x2="76485" y2="21697"/>
                        <a14:foregroundMark x1="34667" y1="78545" x2="38465" y2="70424"/>
                        <a14:foregroundMark x1="57333" y1="84687" x2="56848" y2="798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" b="14568"/>
          <a:stretch/>
        </p:blipFill>
        <p:spPr>
          <a:xfrm>
            <a:off x="-950715" y="2680189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EC9A60-F8CC-E263-FE48-E49E93A205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084" y="815636"/>
            <a:ext cx="4004436" cy="210671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968B393-2591-7F1B-2D1B-8AA64381D7A9}"/>
              </a:ext>
            </a:extLst>
          </p:cNvPr>
          <p:cNvGrpSpPr/>
          <p:nvPr/>
        </p:nvGrpSpPr>
        <p:grpSpPr>
          <a:xfrm>
            <a:off x="3605592" y="3193389"/>
            <a:ext cx="7811772" cy="3209007"/>
            <a:chOff x="9589918" y="5718606"/>
            <a:chExt cx="10887152" cy="526616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6D4C0DB-0F3A-619B-413C-F8AC564671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9589918" y="5718606"/>
              <a:ext cx="10887152" cy="526616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2CE250D-4804-BF73-EA6C-6F9597F1B5C5}"/>
                </a:ext>
              </a:extLst>
            </p:cNvPr>
            <p:cNvSpPr txBox="1"/>
            <p:nvPr/>
          </p:nvSpPr>
          <p:spPr>
            <a:xfrm>
              <a:off x="11664030" y="8351690"/>
              <a:ext cx="6950711" cy="23738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 </a:t>
              </a:r>
              <a:r>
                <a:rPr lang="en-US" sz="4000" b="1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Chí Minh</a:t>
              </a:r>
            </a:p>
            <a:p>
              <a:pPr algn="just"/>
              <a:endParaRPr lang="en-US" sz="4800" b="1" dirty="0">
                <a:solidFill>
                  <a:srgbClr val="33275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50" name="Picture 2" descr="Tiểu sử Chủ tịch Hồ Chí Minh | C. Mác; Ph. Ăngghen; V. I. Lênin; Hồ Chí Minh">
            <a:extLst>
              <a:ext uri="{FF2B5EF4-FFF2-40B4-BE49-F238E27FC236}">
                <a16:creationId xmlns:a16="http://schemas.microsoft.com/office/drawing/2014/main" id="{995B5148-10F8-1AFD-C0FF-B0618F51C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982" y="95073"/>
            <a:ext cx="2616996" cy="365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ài Ca Hồ Chí Minh! Ballad of Ho Chi Minh!">
            <a:hlinkClick r:id="" action="ppaction://media"/>
            <a:extLst>
              <a:ext uri="{FF2B5EF4-FFF2-40B4-BE49-F238E27FC236}">
                <a16:creationId xmlns:a16="http://schemas.microsoft.com/office/drawing/2014/main" id="{305D1FFC-08AE-E0F2-B780-22C9DA912C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23665" y="1487349"/>
            <a:ext cx="1677035" cy="167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1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09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red, curtain&#10;&#10;Description automatically generated">
            <a:extLst>
              <a:ext uri="{FF2B5EF4-FFF2-40B4-BE49-F238E27FC236}">
                <a16:creationId xmlns:a16="http://schemas.microsoft.com/office/drawing/2014/main" id="{78A8884E-84C0-BCE9-F234-1DD2D233E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5" y="8350"/>
            <a:ext cx="12505765" cy="6858000"/>
          </a:xfrm>
          <a:prstGeom prst="rect">
            <a:avLst/>
          </a:prstGeom>
        </p:spPr>
      </p:pic>
      <p:pic>
        <p:nvPicPr>
          <p:cNvPr id="6" name="Content Placeholder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4A11BE2-2EE2-6D3D-1015-9724B56908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85" b="84687" l="9980" r="92000">
                        <a14:foregroundMark x1="33374" y1="80081" x2="33374" y2="80081"/>
                        <a14:foregroundMark x1="12727" y1="29091" x2="12727" y2="29091"/>
                        <a14:foregroundMark x1="26505" y1="28848" x2="26505" y2="28848"/>
                        <a14:foregroundMark x1="50222" y1="30101" x2="55556" y2="35717"/>
                        <a14:foregroundMark x1="62707" y1="28081" x2="62707" y2="37253"/>
                        <a14:foregroundMark x1="75960" y1="25778" x2="75960" y2="25778"/>
                        <a14:foregroundMark x1="88444" y1="22182" x2="88444" y2="22182"/>
                        <a14:foregroundMark x1="92040" y1="19636" x2="92040" y2="19636"/>
                        <a14:foregroundMark x1="12727" y1="28566" x2="13212" y2="27798"/>
                        <a14:foregroundMark x1="12970" y1="22182" x2="12970" y2="22182"/>
                        <a14:foregroundMark x1="15273" y1="32404" x2="15273" y2="32404"/>
                        <a14:foregroundMark x1="15273" y1="37010" x2="15273" y2="37010"/>
                        <a14:foregroundMark x1="13737" y1="40323" x2="13737" y2="40323"/>
                        <a14:foregroundMark x1="16283" y1="40323" x2="16283" y2="40323"/>
                        <a14:foregroundMark x1="15758" y1="39030" x2="15758" y2="39030"/>
                        <a14:foregroundMark x1="26747" y1="29091" x2="26747" y2="29091"/>
                        <a14:foregroundMark x1="26747" y1="24485" x2="26747" y2="24485"/>
                        <a14:foregroundMark x1="74707" y1="26545" x2="74707" y2="26545"/>
                        <a14:foregroundMark x1="76485" y1="21697" x2="76485" y2="21697"/>
                        <a14:foregroundMark x1="34667" y1="78545" x2="38465" y2="70424"/>
                        <a14:foregroundMark x1="57333" y1="84687" x2="56848" y2="798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" b="14568"/>
          <a:stretch/>
        </p:blipFill>
        <p:spPr>
          <a:xfrm>
            <a:off x="-950715" y="2680189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EC9A60-F8CC-E263-FE48-E49E93A205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084" y="815636"/>
            <a:ext cx="4004436" cy="210671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968B393-2591-7F1B-2D1B-8AA64381D7A9}"/>
              </a:ext>
            </a:extLst>
          </p:cNvPr>
          <p:cNvGrpSpPr/>
          <p:nvPr/>
        </p:nvGrpSpPr>
        <p:grpSpPr>
          <a:xfrm>
            <a:off x="3605592" y="3193389"/>
            <a:ext cx="7811772" cy="3209007"/>
            <a:chOff x="9589918" y="5718606"/>
            <a:chExt cx="10887152" cy="526616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6D4C0DB-0F3A-619B-413C-F8AC564671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9589918" y="5718606"/>
              <a:ext cx="10887152" cy="526616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2CE250D-4804-BF73-EA6C-6F9597F1B5C5}"/>
                </a:ext>
              </a:extLst>
            </p:cNvPr>
            <p:cNvSpPr txBox="1"/>
            <p:nvPr/>
          </p:nvSpPr>
          <p:spPr>
            <a:xfrm>
              <a:off x="11844788" y="8012420"/>
              <a:ext cx="6104626" cy="23738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 </a:t>
              </a:r>
              <a:r>
                <a:rPr lang="en-US" sz="4000" b="1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</a:t>
              </a:r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Trưng</a:t>
              </a:r>
              <a:endPara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en-US" sz="4800" b="1" dirty="0">
                <a:solidFill>
                  <a:srgbClr val="33275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76" name="Picture 4" descr="Văn hóa tín ngưỡng lễ hội Đền Hai Bà Trưng">
            <a:extLst>
              <a:ext uri="{FF2B5EF4-FFF2-40B4-BE49-F238E27FC236}">
                <a16:creationId xmlns:a16="http://schemas.microsoft.com/office/drawing/2014/main" id="{F017A0C4-9264-8254-A291-C06C85D39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520" y="455604"/>
            <a:ext cx="4380203" cy="328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NHẠC SỬ oai hùng- HAI BA TRUNG- Võ Hạ Trâm">
            <a:hlinkClick r:id="" action="ppaction://media"/>
            <a:extLst>
              <a:ext uri="{FF2B5EF4-FFF2-40B4-BE49-F238E27FC236}">
                <a16:creationId xmlns:a16="http://schemas.microsoft.com/office/drawing/2014/main" id="{C2A8B235-591C-C677-EA88-5D7BC5DB11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09920" y="1459889"/>
            <a:ext cx="1969111" cy="196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38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23. Hai Bà Trưng - Truyendoctrongsach.com">
            <a:extLst>
              <a:ext uri="{FF2B5EF4-FFF2-40B4-BE49-F238E27FC236}">
                <a16:creationId xmlns:a16="http://schemas.microsoft.com/office/drawing/2014/main" id="{1AC2F5B7-7965-3D63-D943-569BB0C18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7" b="91055" l="2500" r="98200">
                        <a14:foregroundMark x1="18300" y1="21109" x2="18300" y2="21109"/>
                        <a14:foregroundMark x1="12700" y1="41503" x2="12700" y2="41503"/>
                        <a14:foregroundMark x1="2500" y1="72987" x2="2500" y2="72987"/>
                        <a14:foregroundMark x1="12900" y1="83005" x2="12900" y2="83005"/>
                        <a14:foregroundMark x1="27000" y1="83184" x2="27000" y2="83184"/>
                        <a14:foregroundMark x1="12600" y1="85868" x2="33900" y2="88909"/>
                        <a14:foregroundMark x1="31400" y1="91771" x2="56800" y2="90161"/>
                        <a14:foregroundMark x1="53900" y1="89982" x2="76900" y2="89982"/>
                        <a14:foregroundMark x1="80300" y1="90877" x2="90000" y2="88551"/>
                        <a14:foregroundMark x1="97900" y1="54562" x2="97900" y2="54562"/>
                        <a14:foregroundMark x1="94500" y1="23077" x2="94200" y2="23077"/>
                        <a14:foregroundMark x1="73600" y1="22004" x2="73600" y2="22004"/>
                        <a14:foregroundMark x1="81000" y1="25224" x2="81000" y2="25224"/>
                        <a14:foregroundMark x1="75800" y1="33095" x2="84400" y2="36136"/>
                        <a14:foregroundMark x1="84400" y1="36136" x2="84400" y2="35599"/>
                        <a14:foregroundMark x1="87800" y1="39714" x2="89500" y2="54919"/>
                        <a14:foregroundMark x1="92800" y1="41145" x2="92800" y2="41145"/>
                        <a14:foregroundMark x1="93500" y1="51521" x2="93500" y2="51521"/>
                        <a14:foregroundMark x1="88000" y1="54562" x2="91800" y2="55635"/>
                        <a14:foregroundMark x1="96600" y1="54383" x2="98200" y2="52594"/>
                        <a14:foregroundMark x1="92600" y1="56887" x2="96100" y2="54383"/>
                        <a14:foregroundMark x1="47700" y1="58140" x2="66000" y2="57603"/>
                        <a14:foregroundMark x1="52200" y1="44186" x2="55000" y2="56708"/>
                        <a14:foregroundMark x1="49800" y1="35242" x2="51300" y2="52594"/>
                        <a14:foregroundMark x1="51300" y1="52594" x2="50800" y2="51342"/>
                        <a14:foregroundMark x1="46800" y1="8050" x2="52600" y2="9302"/>
                        <a14:foregroundMark x1="65000" y1="3757" x2="62200" y2="10197"/>
                        <a14:foregroundMark x1="12700" y1="37388" x2="16700" y2="48479"/>
                        <a14:foregroundMark x1="8800" y1="57424" x2="9900" y2="66726"/>
                        <a14:foregroundMark x1="2800" y1="72987" x2="9800" y2="71020"/>
                        <a14:foregroundMark x1="9800" y1="71020" x2="9900" y2="71020"/>
                        <a14:foregroundMark x1="44100" y1="71020" x2="45400" y2="78891"/>
                        <a14:foregroundMark x1="30000" y1="80680" x2="38100" y2="80680"/>
                        <a14:foregroundMark x1="63800" y1="77996" x2="73400" y2="76386"/>
                        <a14:foregroundMark x1="76900" y1="77996" x2="83000" y2="78175"/>
                        <a14:foregroundMark x1="83000" y1="78175" x2="85500" y2="77639"/>
                        <a14:foregroundMark x1="87800" y1="72451" x2="91000" y2="88014"/>
                        <a14:foregroundMark x1="73000" y1="19320" x2="73000" y2="19320"/>
                        <a14:foregroundMark x1="27600" y1="17352" x2="27600" y2="17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01" y="549735"/>
            <a:ext cx="12220928" cy="683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A70D42-296C-02E5-2F74-0B45DAE30BC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22413">
            <a:off x="879962" y="-1984149"/>
            <a:ext cx="3854077" cy="34493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0B19FD6-C54E-CD3F-F484-732F440B99DA}"/>
              </a:ext>
            </a:extLst>
          </p:cNvPr>
          <p:cNvSpPr txBox="1"/>
          <p:nvPr/>
        </p:nvSpPr>
        <p:spPr>
          <a:xfrm>
            <a:off x="4807660" y="938159"/>
            <a:ext cx="1799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A2F0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ĐỌC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0A0ECE4-0E1E-62A3-3E66-326AD72456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9804" y="0"/>
            <a:ext cx="4090771" cy="136562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976A22D-955C-5F74-06B1-23C9C8A8781B}"/>
              </a:ext>
            </a:extLst>
          </p:cNvPr>
          <p:cNvSpPr txBox="1"/>
          <p:nvPr/>
        </p:nvSpPr>
        <p:spPr>
          <a:xfrm>
            <a:off x="5866585" y="1481825"/>
            <a:ext cx="2734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6A2F0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Theo Văn Lang</a:t>
            </a:r>
          </a:p>
        </p:txBody>
      </p:sp>
      <p:pic>
        <p:nvPicPr>
          <p:cNvPr id="25" name="Picture 24" descr="A picture containing plant, leaf, flower, vegetable&#10;&#10;Description automatically generated">
            <a:extLst>
              <a:ext uri="{FF2B5EF4-FFF2-40B4-BE49-F238E27FC236}">
                <a16:creationId xmlns:a16="http://schemas.microsoft.com/office/drawing/2014/main" id="{60242BD1-8A8B-AF87-84EC-7F1A533D93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77" b="94832" l="9528" r="89988">
                        <a14:foregroundMark x1="20226" y1="73557" x2="20226" y2="73557"/>
                        <a14:foregroundMark x1="25111" y1="93096" x2="25111" y2="93096"/>
                        <a14:foregroundMark x1="45983" y1="94671" x2="45983" y2="94671"/>
                        <a14:foregroundMark x1="55995" y1="93339" x2="55995" y2="93339"/>
                        <a14:foregroundMark x1="14897" y1="69560" x2="14897" y2="69560"/>
                        <a14:foregroundMark x1="15341" y1="70448" x2="18450" y2="74203"/>
                        <a14:foregroundMark x1="22891" y1="77352" x2="22891" y2="77352"/>
                        <a14:foregroundMark x1="65765" y1="7549" x2="65765" y2="7549"/>
                        <a14:foregroundMark x1="40896" y1="10012" x2="40896" y2="10012"/>
                        <a14:foregroundMark x1="26241" y1="32459" x2="26241" y2="32459"/>
                        <a14:foregroundMark x1="42229" y1="37101" x2="42229" y2="37101"/>
                        <a14:foregroundMark x1="40452" y1="33993" x2="40452" y2="33993"/>
                        <a14:foregroundMark x1="59548" y1="79128" x2="59548" y2="79128"/>
                        <a14:foregroundMark x1="46871" y1="7792" x2="46871" y2="7792"/>
                        <a14:foregroundMark x1="56439" y1="6217" x2="56439" y2="6217"/>
                        <a14:foregroundMark x1="66007" y1="10456" x2="66007" y2="10456"/>
                        <a14:foregroundMark x1="68228" y1="10658" x2="68228" y2="10658"/>
                        <a14:foregroundMark x1="67541" y1="23537" x2="67541" y2="23537"/>
                        <a14:foregroundMark x1="64554" y1="21558" x2="64554" y2="21558"/>
                        <a14:foregroundMark x1="60678" y1="20993" x2="66209" y2="22648"/>
                        <a14:foregroundMark x1="63908" y1="31005" x2="63908" y2="31005"/>
                        <a14:foregroundMark x1="66209" y1="30884" x2="59871" y2="31126"/>
                        <a14:foregroundMark x1="49899" y1="35769" x2="49899" y2="35769"/>
                        <a14:foregroundMark x1="48769" y1="37909" x2="48769" y2="37909"/>
                        <a14:foregroundMark x1="54542" y1="83650" x2="54542" y2="83650"/>
                        <a14:foregroundMark x1="65886" y1="31449" x2="65886" y2="31449"/>
                        <a14:foregroundMark x1="67541" y1="30117" x2="67541" y2="30117"/>
                        <a14:foregroundMark x1="33993" y1="30561" x2="33993" y2="30561"/>
                        <a14:foregroundMark x1="24869" y1="34114" x2="24869" y2="34114"/>
                        <a14:foregroundMark x1="25878" y1="33347" x2="25878" y2="33347"/>
                        <a14:foregroundMark x1="24344" y1="79653" x2="24344" y2="79653"/>
                        <a14:foregroundMark x1="21316" y1="75656" x2="22447" y2="77231"/>
                        <a14:foregroundMark x1="9568" y1="88777" x2="9568" y2="88777"/>
                        <a14:foregroundMark x1="17804" y1="94832" x2="17804" y2="94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9507" y="3480293"/>
            <a:ext cx="3564119" cy="356411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971C26-96A8-43D3-7BFD-B05F46B002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396" y="2463227"/>
            <a:ext cx="11461473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7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39B13-C9B9-0994-117D-93A8424C1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71589-5D4E-CB7A-8DDA-3473F69CF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B62E5A12-9F5C-AAEC-CC8E-0D5950C091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8253" y="210920"/>
            <a:ext cx="7800008" cy="5887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0F8F9B-F0CD-88C3-D98D-B48520F71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882" y="530470"/>
            <a:ext cx="7413379" cy="5962405"/>
          </a:xfrm>
          <a:prstGeom prst="rect">
            <a:avLst/>
          </a:prstGeom>
        </p:spPr>
      </p:pic>
      <p:pic>
        <p:nvPicPr>
          <p:cNvPr id="6" name="Picture 2" descr="Ngày 8/3 có phải ngày diễn ra cuộc khởi nghĩa Hai Bà Trưng?">
            <a:extLst>
              <a:ext uri="{FF2B5EF4-FFF2-40B4-BE49-F238E27FC236}">
                <a16:creationId xmlns:a16="http://schemas.microsoft.com/office/drawing/2014/main" id="{F0780B4E-DAE6-9C57-D29A-9E6774400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67" r="100000">
                        <a14:backgroundMark x1="65833" y1="19313" x2="65833" y2="19742"/>
                        <a14:backgroundMark x1="54000" y1="21888" x2="54000" y2="21888"/>
                        <a14:backgroundMark x1="64500" y1="29185" x2="64500" y2="29185"/>
                        <a14:backgroundMark x1="51167" y1="30758" x2="51167" y2="30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4226" y="828012"/>
            <a:ext cx="4120686" cy="601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plant, leaf, flower, vegetable&#10;&#10;Description automatically generated">
            <a:extLst>
              <a:ext uri="{FF2B5EF4-FFF2-40B4-BE49-F238E27FC236}">
                <a16:creationId xmlns:a16="http://schemas.microsoft.com/office/drawing/2014/main" id="{4D648609-8550-23C8-9024-265699D8800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77" b="94832" l="9528" r="89988">
                        <a14:foregroundMark x1="20226" y1="73557" x2="20226" y2="73557"/>
                        <a14:foregroundMark x1="25111" y1="93096" x2="25111" y2="93096"/>
                        <a14:foregroundMark x1="45983" y1="94671" x2="45983" y2="94671"/>
                        <a14:foregroundMark x1="55995" y1="93339" x2="55995" y2="93339"/>
                        <a14:foregroundMark x1="14897" y1="69560" x2="14897" y2="69560"/>
                        <a14:foregroundMark x1="15341" y1="70448" x2="18450" y2="74203"/>
                        <a14:foregroundMark x1="22891" y1="77352" x2="22891" y2="77352"/>
                        <a14:foregroundMark x1="65765" y1="7549" x2="65765" y2="7549"/>
                        <a14:foregroundMark x1="40896" y1="10012" x2="40896" y2="10012"/>
                        <a14:foregroundMark x1="26241" y1="32459" x2="26241" y2="32459"/>
                        <a14:foregroundMark x1="42229" y1="37101" x2="42229" y2="37101"/>
                        <a14:foregroundMark x1="40452" y1="33993" x2="40452" y2="33993"/>
                        <a14:foregroundMark x1="59548" y1="79128" x2="59548" y2="79128"/>
                        <a14:foregroundMark x1="46871" y1="7792" x2="46871" y2="7792"/>
                        <a14:foregroundMark x1="56439" y1="6217" x2="56439" y2="6217"/>
                        <a14:foregroundMark x1="66007" y1="10456" x2="66007" y2="10456"/>
                        <a14:foregroundMark x1="68228" y1="10658" x2="68228" y2="10658"/>
                        <a14:foregroundMark x1="67541" y1="23537" x2="67541" y2="23537"/>
                        <a14:foregroundMark x1="64554" y1="21558" x2="64554" y2="21558"/>
                        <a14:foregroundMark x1="60678" y1="20993" x2="66209" y2="22648"/>
                        <a14:foregroundMark x1="63908" y1="31005" x2="63908" y2="31005"/>
                        <a14:foregroundMark x1="66209" y1="30884" x2="59871" y2="31126"/>
                        <a14:foregroundMark x1="49899" y1="35769" x2="49899" y2="35769"/>
                        <a14:foregroundMark x1="48769" y1="37909" x2="48769" y2="37909"/>
                        <a14:foregroundMark x1="54542" y1="83650" x2="54542" y2="83650"/>
                        <a14:foregroundMark x1="65886" y1="31449" x2="65886" y2="31449"/>
                        <a14:foregroundMark x1="67541" y1="30117" x2="67541" y2="30117"/>
                        <a14:foregroundMark x1="33993" y1="30561" x2="33993" y2="30561"/>
                        <a14:foregroundMark x1="24869" y1="34114" x2="24869" y2="34114"/>
                        <a14:foregroundMark x1="25878" y1="33347" x2="25878" y2="33347"/>
                        <a14:foregroundMark x1="24344" y1="79653" x2="24344" y2="79653"/>
                        <a14:foregroundMark x1="21316" y1="75656" x2="22447" y2="77231"/>
                        <a14:foregroundMark x1="9568" y1="88777" x2="9568" y2="88777"/>
                        <a14:foregroundMark x1="17804" y1="94832" x2="17804" y2="94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3964" y="3408864"/>
            <a:ext cx="3564119" cy="356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2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39B13-C9B9-0994-117D-93A8424C1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71589-5D4E-CB7A-8DDA-3473F69CF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30">
            <a:extLst>
              <a:ext uri="{FF2B5EF4-FFF2-40B4-BE49-F238E27FC236}">
                <a16:creationId xmlns:a16="http://schemas.microsoft.com/office/drawing/2014/main" id="{A7E5D456-6DC7-54D3-57D5-02543CF00848}"/>
              </a:ext>
            </a:extLst>
          </p:cNvPr>
          <p:cNvGrpSpPr/>
          <p:nvPr/>
        </p:nvGrpSpPr>
        <p:grpSpPr>
          <a:xfrm>
            <a:off x="262359" y="104172"/>
            <a:ext cx="11667281" cy="6681281"/>
            <a:chOff x="1346200" y="3302000"/>
            <a:chExt cx="2413000" cy="995515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27">
              <a:extLst>
                <a:ext uri="{FF2B5EF4-FFF2-40B4-BE49-F238E27FC236}">
                  <a16:creationId xmlns:a16="http://schemas.microsoft.com/office/drawing/2014/main" id="{D030E1A3-BE71-6B39-70E8-9CCBAEBF9BB1}"/>
                </a:ext>
              </a:extLst>
            </p:cNvPr>
            <p:cNvSpPr/>
            <p:nvPr/>
          </p:nvSpPr>
          <p:spPr>
            <a:xfrm>
              <a:off x="1346200" y="3302000"/>
              <a:ext cx="2413000" cy="995515"/>
            </a:xfrm>
            <a:prstGeom prst="roundRect">
              <a:avLst>
                <a:gd name="adj" fmla="val 1683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6" name="圆角矩形 28">
              <a:extLst>
                <a:ext uri="{FF2B5EF4-FFF2-40B4-BE49-F238E27FC236}">
                  <a16:creationId xmlns:a16="http://schemas.microsoft.com/office/drawing/2014/main" id="{AAF33BDD-7A2E-E6BE-ADB8-B0E0BA3E5431}"/>
                </a:ext>
              </a:extLst>
            </p:cNvPr>
            <p:cNvSpPr/>
            <p:nvPr/>
          </p:nvSpPr>
          <p:spPr>
            <a:xfrm>
              <a:off x="1402080" y="3327394"/>
              <a:ext cx="2293620" cy="939662"/>
            </a:xfrm>
            <a:prstGeom prst="roundRect">
              <a:avLst>
                <a:gd name="adj" fmla="val 17939"/>
              </a:avLst>
            </a:prstGeom>
            <a:solidFill>
              <a:schemeClr val="bg1"/>
            </a:solidFill>
            <a:ln w="19050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B77AAE0-0285-0C11-C09B-1711CE52E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352" y="349736"/>
            <a:ext cx="6074117" cy="969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E6AA04-2212-4342-EFD1-56C81897A5D2}"/>
              </a:ext>
            </a:extLst>
          </p:cNvPr>
          <p:cNvSpPr txBox="1"/>
          <p:nvPr/>
        </p:nvSpPr>
        <p:spPr>
          <a:xfrm>
            <a:off x="7405943" y="898337"/>
            <a:ext cx="2734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6A2F0F"/>
                </a:solidFill>
                <a:latin typeface="Cambria" panose="02040503050406030204" pitchFamily="18" charset="0"/>
              </a:rPr>
              <a:t>Theo Văn Lang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95DBB8-72FD-6E64-6C9B-F2BD1BDDB686}"/>
              </a:ext>
            </a:extLst>
          </p:cNvPr>
          <p:cNvSpPr txBox="1"/>
          <p:nvPr/>
        </p:nvSpPr>
        <p:spPr>
          <a:xfrm>
            <a:off x="609558" y="1293532"/>
            <a:ext cx="1104989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633413" algn="l"/>
              </a:tabLst>
            </a:pPr>
            <a:r>
              <a:rPr lang="en-US" sz="2700" i="0" dirty="0">
                <a:effectLst/>
                <a:latin typeface="Cambria" panose="02040503050406030204" pitchFamily="18" charset="0"/>
              </a:rPr>
              <a:t>	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Thuở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xưa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nước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smtClean="0">
                <a:effectLst/>
                <a:latin typeface="Cambria" panose="02040503050406030204" pitchFamily="18" charset="0"/>
              </a:rPr>
              <a:t>ta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bị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nhà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Hán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đô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hộ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Giặc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ngoại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xâm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thẳng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tay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chém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lành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cướp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ruộng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nương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màu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mỡ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Chúng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bắt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dân</a:t>
            </a:r>
            <a:r>
              <a:rPr lang="en-US" sz="2700" dirty="0">
                <a:latin typeface="Cambria" panose="02040503050406030204" pitchFamily="18" charset="0"/>
              </a:rPr>
              <a:t> ta </a:t>
            </a:r>
            <a:r>
              <a:rPr lang="en-US" sz="2700" dirty="0" err="1">
                <a:latin typeface="Cambria" panose="02040503050406030204" pitchFamily="18" charset="0"/>
              </a:rPr>
              <a:t>lên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rừng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săn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thú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lạ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xuống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biển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mò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ngọc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trai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khiến</a:t>
            </a:r>
            <a:r>
              <a:rPr lang="en-US" sz="2700" dirty="0">
                <a:latin typeface="Cambria" panose="02040503050406030204" pitchFamily="18" charset="0"/>
              </a:rPr>
              <a:t> bao </a:t>
            </a:r>
            <a:r>
              <a:rPr lang="en-US" sz="2700" dirty="0" err="1">
                <a:latin typeface="Cambria" panose="02040503050406030204" pitchFamily="18" charset="0"/>
              </a:rPr>
              <a:t>người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thiệt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mạng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vì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 smtClean="0">
                <a:latin typeface="Cambria" panose="02040503050406030204" pitchFamily="18" charset="0"/>
              </a:rPr>
              <a:t>hổ</a:t>
            </a:r>
            <a:r>
              <a:rPr lang="en-US" sz="2700" dirty="0" smtClean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báo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cá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sấu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thuồng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luồng</a:t>
            </a:r>
            <a:r>
              <a:rPr lang="en-US" sz="2700" dirty="0">
                <a:latin typeface="Cambria" panose="02040503050406030204" pitchFamily="18" charset="0"/>
              </a:rPr>
              <a:t>,… </a:t>
            </a:r>
            <a:r>
              <a:rPr lang="en-US" sz="2700" dirty="0" err="1">
                <a:latin typeface="Cambria" panose="02040503050406030204" pitchFamily="18" charset="0"/>
              </a:rPr>
              <a:t>lòng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oán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hận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ngút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trời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chỉ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chờ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dịp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vùng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lên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đánh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đuổi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quân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xâm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lược</a:t>
            </a:r>
            <a:r>
              <a:rPr lang="en-US" sz="2700" dirty="0">
                <a:latin typeface="Cambria" panose="02040503050406030204" pitchFamily="18" charset="0"/>
              </a:rPr>
              <a:t>.</a:t>
            </a:r>
            <a:endParaRPr lang="vi-VN" sz="2700" i="0" dirty="0">
              <a:effectLst/>
              <a:latin typeface="Cambria" panose="02040503050406030204" pitchFamily="18" charset="0"/>
            </a:endParaRPr>
          </a:p>
          <a:p>
            <a:pPr algn="just">
              <a:tabLst>
                <a:tab pos="633413" algn="l"/>
              </a:tabLst>
            </a:pPr>
            <a:r>
              <a:rPr lang="en-US" sz="2700" i="0" dirty="0">
                <a:effectLst/>
                <a:latin typeface="Cambria" panose="02040503050406030204" pitchFamily="18" charset="0"/>
              </a:rPr>
              <a:t>    	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Bấy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giờ</a:t>
            </a:r>
            <a:r>
              <a:rPr lang="en-US" sz="2700" dirty="0">
                <a:latin typeface="Cambria" panose="02040503050406030204" pitchFamily="18" charset="0"/>
              </a:rPr>
              <a:t>, ở </a:t>
            </a:r>
            <a:r>
              <a:rPr lang="en-US" sz="2700" dirty="0" err="1">
                <a:latin typeface="Cambria" panose="02040503050406030204" pitchFamily="18" charset="0"/>
              </a:rPr>
              <a:t>huyện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Mê</a:t>
            </a:r>
            <a:r>
              <a:rPr lang="en-US" sz="2700" dirty="0">
                <a:latin typeface="Cambria" panose="02040503050406030204" pitchFamily="18" charset="0"/>
              </a:rPr>
              <a:t> Linh </a:t>
            </a:r>
            <a:r>
              <a:rPr lang="en-US" sz="2700" dirty="0" err="1">
                <a:latin typeface="Cambria" panose="02040503050406030204" pitchFamily="18" charset="0"/>
              </a:rPr>
              <a:t>có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hai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người</a:t>
            </a:r>
            <a:r>
              <a:rPr lang="en-US" sz="2700" dirty="0">
                <a:latin typeface="Cambria" panose="02040503050406030204" pitchFamily="18" charset="0"/>
              </a:rPr>
              <a:t> con </a:t>
            </a:r>
            <a:r>
              <a:rPr lang="en-US" sz="2700" dirty="0" err="1">
                <a:latin typeface="Cambria" panose="02040503050406030204" pitchFamily="18" charset="0"/>
              </a:rPr>
              <a:t>gái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tài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giỏi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Trưng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Trắc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Trưng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Nhị</a:t>
            </a:r>
            <a:r>
              <a:rPr lang="en-US" sz="2700" dirty="0">
                <a:latin typeface="Cambria" panose="02040503050406030204" pitchFamily="18" charset="0"/>
              </a:rPr>
              <a:t>. Cha </a:t>
            </a:r>
            <a:r>
              <a:rPr lang="en-US" sz="2700" dirty="0" err="1">
                <a:latin typeface="Cambria" panose="02040503050406030204" pitchFamily="18" charset="0"/>
              </a:rPr>
              <a:t>mất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sớm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nhờ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mẹ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dạy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dỗ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hai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chị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em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đều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giỏi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võ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nghệ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nuôi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chí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giành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lại</a:t>
            </a:r>
            <a:r>
              <a:rPr lang="en-US" sz="2700" dirty="0">
                <a:latin typeface="Cambria" panose="02040503050406030204" pitchFamily="18" charset="0"/>
              </a:rPr>
              <a:t> non </a:t>
            </a:r>
            <a:r>
              <a:rPr lang="en-US" sz="2700" dirty="0" err="1">
                <a:latin typeface="Cambria" panose="02040503050406030204" pitchFamily="18" charset="0"/>
              </a:rPr>
              <a:t>sông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Chồng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Trưng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Trắc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Sách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cũng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cùng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chí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hướng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với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vợ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Tướng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giặc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Tô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Định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biết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vậy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bèn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lập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mưu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Sách</a:t>
            </a:r>
            <a:r>
              <a:rPr lang="en-US" sz="2700" dirty="0">
                <a:latin typeface="Cambria" panose="02040503050406030204" pitchFamily="18" charset="0"/>
              </a:rPr>
              <a:t>.</a:t>
            </a:r>
            <a:endParaRPr lang="vi-VN" sz="2700" i="0" dirty="0">
              <a:effectLst/>
              <a:latin typeface="Cambria" panose="02040503050406030204" pitchFamily="18" charset="0"/>
            </a:endParaRPr>
          </a:p>
          <a:p>
            <a:pPr algn="just">
              <a:tabLst>
                <a:tab pos="633413" algn="l"/>
              </a:tabLst>
            </a:pPr>
            <a:r>
              <a:rPr lang="en-US" sz="2700" i="0" dirty="0">
                <a:effectLst/>
                <a:latin typeface="Cambria" panose="02040503050406030204" pitchFamily="18" charset="0"/>
              </a:rPr>
              <a:t>  	 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Nhận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được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tin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dữ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, Hai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Bà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Trưng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liền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kéo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quân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về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thành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Luy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Lâu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hỏi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tội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kẻ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thù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Trước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lúc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trẩy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quân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có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người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xin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nữ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chủ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tướng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cho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mặc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đồ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tang.</a:t>
            </a:r>
            <a:endParaRPr lang="vi-VN" sz="2700" i="0" dirty="0"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42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679</Words>
  <Application>Microsoft Office PowerPoint</Application>
  <PresentationFormat>Widescreen</PresentationFormat>
  <Paragraphs>119</Paragraphs>
  <Slides>43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等线</vt:lpstr>
      <vt:lpstr>Arial</vt:lpstr>
      <vt:lpstr>Calibri Light</vt:lpstr>
      <vt:lpstr>#9Slide05 SVNUT Triumph</vt:lpstr>
      <vt:lpstr>字魂131号-酷乐潮玩体</vt:lpstr>
      <vt:lpstr>Cambria</vt:lpstr>
      <vt:lpstr>思源黑体 CN</vt:lpstr>
      <vt:lpstr>Calibri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MĂNG NON TEAM</cp:keywords>
  <cp:lastModifiedBy>Nguyễn Thị Hồng Linh</cp:lastModifiedBy>
  <cp:revision>14</cp:revision>
  <dcterms:created xsi:type="dcterms:W3CDTF">2023-04-07T07:34:05Z</dcterms:created>
  <dcterms:modified xsi:type="dcterms:W3CDTF">2023-04-17T07:46:42Z</dcterms:modified>
</cp:coreProperties>
</file>