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</p:sldMasterIdLst>
  <p:notesMasterIdLst>
    <p:notesMasterId r:id="rId13"/>
  </p:notesMasterIdLst>
  <p:sldIdLst>
    <p:sldId id="397" r:id="rId3"/>
    <p:sldId id="398" r:id="rId4"/>
    <p:sldId id="259" r:id="rId5"/>
    <p:sldId id="358" r:id="rId6"/>
    <p:sldId id="360" r:id="rId7"/>
    <p:sldId id="395" r:id="rId8"/>
    <p:sldId id="396" r:id="rId9"/>
    <p:sldId id="359" r:id="rId10"/>
    <p:sldId id="362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5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5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3084B-A079-4CC6-89DF-9AF1EEA71042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9E440-8B23-4950-B1E7-5DB6DF01A71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41163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0EC4E-7516-4EFC-80E9-F720E43390B5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17058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27BFD-D120-A056-B44E-03483C218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682D8-5FB7-AA73-F8B1-1D3D59989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2F0D0-C599-B8B5-517A-FD02561F1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3A850-E7FC-B850-4A20-C3134E32C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152C6-004C-74A3-2405-015368E56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7226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294-CD16-E5C5-2226-D46791E09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4B1A43-2FB4-8688-A672-D2168F1F3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102E2-2E7C-DC50-422F-A56DAD7D0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C9503-7586-39BE-5850-2E0EBE55E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02154-2BE1-6F21-DF02-9D1DB4C46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47659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B0EA74-98B0-6FF3-9C4A-4C823899D4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8A0636-4040-79C2-F441-F2E8BE577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83F93-55F3-3E04-A9CD-2E4BE47E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185E7-EEAE-9194-235E-C660A4B09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91246-2ED8-4547-FDB1-3F7FF2C7F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7915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C274-385E-493F-B839-0174A9E23DB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D22C-17A8-441B-A76B-2A3F5DB63A2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73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6D537-6F00-469E-B94E-C9313A35E4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A6869A-274A-41E0-B269-03C73C67E7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A82B2-A476-479B-9B7A-BDF243602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3A2DE-CD82-4F43-B93C-AAF2B4D2F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4B423-DBFA-40F8-9650-CB7751C42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92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BBA79-4F5D-4EA2-868C-B7FFBBE09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2DAE7-E520-4424-9170-E230775ED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CCCF2-1621-49DD-9615-DC94C6F29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0106D-1575-423B-BD29-0639FB9AC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5E140-ED6C-4278-8F50-5DBA52B96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41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20EB0-B956-4C22-8F5B-CD97629A4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5BDB3-1C9A-47C5-91E4-6B28B2DE2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4800A-D6C3-4BEE-A8E2-2FC1F65AC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E4A41-AA4E-4321-AC9E-4AC25EF8D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E5431-282D-4DCB-929F-53A5AE914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39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40A35-BD54-4328-8755-2545CE04A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2D34B-AA51-4309-9B46-5FCF0E01A4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DE3C52-B1F1-44EE-A89B-B8AD3FFF1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6F4FF-047B-4F3B-8B87-832093AA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695DCB-427A-4099-A27D-DB77D8A07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95CA1F-3CCF-4CFF-B6FD-64030E9F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79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512D4-A0A3-4673-A370-92C55FA1C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FCAE4-DA44-4C23-984F-71544FE21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89FF4-7D8E-4F72-9B32-08B05BC4D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613586-F8CF-4D20-B6AD-E980377AC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691A28-BB99-4D67-A247-764CB85ED9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F21831-190B-440E-8658-4E65282E9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C7A2E7-5CA0-4B64-8F47-0C5D8DEC8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125A80-FCFC-4DAF-B3A4-58542721F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1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FBA5C-60C8-4FF1-87FA-FCFFD313C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D75D00-E85C-4246-8DA1-BD3F84618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A8463C-AB1D-49FB-92C0-84F7D13C7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3C4B7-10B1-480F-8441-0FD41D482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69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64C7F-36D9-4AA6-9532-4AB44233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20F070-C212-4594-AE31-20677788B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3A7A8-B8BC-46E6-9F6A-0D775E11F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13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81BC-A759-2B23-F374-9E4B5256F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F0DEC-2751-3063-9AE6-B599E062C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58FCA-F7A3-B47F-FDEC-335DA4933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F18A6-5B30-332D-200B-ABDE3D4CE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ECDFF-3FFD-5F71-DD86-5870D20EC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78671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739E0-DEB0-400A-B2F3-2B9D39E42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AC73F-BCDE-425E-AC03-58477CD89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5FFDDF-D1E3-40B0-869B-6D7A4ADB3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EC84F-476E-4C99-8C5F-C8C8562A4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450D0-9B3F-4BD4-AE2E-32680987B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3374F-3A6E-4AD5-88AE-74232A250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13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D3E63-E0DD-4D94-B1F4-2CB3706D5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0C4CA-03B1-445C-9C15-E310F3FF8E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6DC2FC-CDC5-4CF4-9B44-F1BE0815B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B4110-6DAD-491A-8C86-A6B2C40B4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00C22-69BC-4D8E-954A-BDEF0A6CC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77283-389D-4756-8BB9-234538984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19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71E0-D6F7-49F9-85AA-06666DE16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054026-3C16-4F95-82E9-4BC6334C6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165BC-7821-4CCD-B7EB-6101E97FB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62C26-C8FF-42D6-971C-22E56E9F7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F8B91-318A-43C2-9B0A-CC084C6FC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22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9F06D5-B6C4-443E-B5B6-4B189F2FAA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BB4AC-6836-48D0-B8F6-632DE254A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DE90E-1ED4-4823-92B6-05F935B79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9C3BB-3A12-404A-BCCA-12CB93A86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E210-0C79-4AAE-AA42-DC30B0FF6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52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A11F9-8005-8094-1E6C-952CB5B93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528EE-E223-8088-3358-B5BCA6A4E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E1C70-0D0C-4E41-98A2-274EC2D40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B7D1D-CBA4-3628-D4AA-EB9408C07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677CC-C49D-2B06-9CF9-6AB4E4A07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90642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C9DDA-9636-0E63-E939-28A7C00F2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9CD2C-1D70-BB0E-95F9-253625DC08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837639-5150-9442-81A9-27A8C57AA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5746E3-CDD3-D5FC-4254-37B121015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5A2D2-E586-5338-DC79-9B181563C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BDD59-3589-CA71-E7DB-1E0C13015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7156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A2E2D-AC55-ECE7-F06C-E06F5B5BE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23538-D2C2-AC8B-B0EB-9A36D941B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E6F89-273E-37F2-3E56-D5E125F4E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7B4DA0-8DB3-9BEF-F6C4-823D10A52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BA960D-9EFA-C9EA-3C6F-4A8B36B03B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93F7BD-DA8B-30A9-8BB6-B1F0BED6C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94B978-CABC-DC9D-182C-4B2E2B4DF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912AEE-BA61-1B84-881B-0AB0EE156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099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3931-83FD-E757-D514-11F98D9DF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0DC28B-B8FF-9AF4-71E6-8C4F9C513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009776-CB43-2BE9-F23D-2873D07F6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D4015-30B0-9352-0859-843F3CA87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1823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613745-87F0-103C-BF5E-091AD35D5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469A91-349F-F18C-7923-293D0DEDF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DC96A-7A7E-8855-1E2E-160968BD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5828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E4ECB-A21F-2CB6-9533-01BD002D0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98D42-641C-F855-28AF-B08E0605A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ADC44A-E7CC-0048-9C7E-67A321210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1513E-8AC0-8773-A1BD-326279E29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6C638-9DE2-39B3-F313-A2C8073E1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E35C8-A332-FD04-441E-67A27A64D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9652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9B51C-07B1-2E36-5A80-FE800DF7F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5B0A3C-FCFB-E1F4-9EC5-B2799D7F46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228A3-C991-2B8E-AE84-B04C4C2E5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234EF-9D86-D58D-B968-2DF1352FB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5ED176-9B54-24B7-77A1-8244890F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97EE6-E5A1-1E29-0E6C-AEDC637EF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38340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764D3-195F-1E1E-AF4B-33990508C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E413B-4B73-F00A-25F1-D2C3ABD14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75F9C-B788-E954-E975-B02430F90A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52E26-7F45-8190-0361-94E2ACDE1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792F3-CEA1-8CBE-2D4D-0469260E5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9986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238AA3-A5E1-46EA-A696-9D87D292A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6E5AF-F572-4D4C-9399-6DAB425D7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2C45D-F0B9-4978-8C2C-9A9468D03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D01B1-D6B5-4DF0-AC75-9604245AC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B73B7-BB6F-4EB5-9A9B-84CDDBF2E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4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2187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137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</a:t>
            </a:r>
            <a:r>
              <a:rPr kumimoji="0" lang="en-US" altLang="zh-CN" sz="6000" b="0" i="0" u="none" strike="noStrike" kern="8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TẬP CHUNG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64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5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2;p3"/>
          <p:cNvSpPr txBox="1">
            <a:spLocks/>
          </p:cNvSpPr>
          <p:nvPr/>
        </p:nvSpPr>
        <p:spPr>
          <a:xfrm>
            <a:off x="1779250" y="1712748"/>
            <a:ext cx="8633500" cy="3945252"/>
          </a:xfrm>
          <a:prstGeom prst="rect">
            <a:avLst/>
          </a:prstGeom>
          <a:noFill/>
          <a:ln>
            <a:noFill/>
          </a:ln>
          <a:effectLst>
            <a:glow>
              <a:schemeClr val="bg1"/>
            </a:glow>
            <a:outerShdw algn="ctr" rotWithShape="0">
              <a:schemeClr val="bg1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buSzPts val="9600"/>
            </a:pPr>
            <a:r>
              <a:rPr lang="en-US" sz="96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Chúc</a:t>
            </a:r>
            <a:r>
              <a:rPr lang="en-US" sz="9600" b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 </a:t>
            </a:r>
            <a:r>
              <a:rPr lang="en-US" sz="9600" b="1" err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các</a:t>
            </a:r>
            <a:r>
              <a:rPr lang="en-US" sz="9600" b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 em</a:t>
            </a:r>
            <a:r>
              <a:rPr lang="en-US" sz="9600" b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/>
            </a:r>
            <a:br>
              <a:rPr lang="en-US" sz="9600" b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</a:br>
            <a:r>
              <a:rPr lang="en-US" sz="96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học</a:t>
            </a:r>
            <a:r>
              <a:rPr lang="en-US" sz="9600" b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 </a:t>
            </a:r>
            <a:r>
              <a:rPr lang="en-US" sz="96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tốt</a:t>
            </a:r>
            <a:r>
              <a:rPr lang="en-US" sz="9600" b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!</a:t>
            </a:r>
          </a:p>
        </p:txBody>
      </p:sp>
      <p:pic>
        <p:nvPicPr>
          <p:cNvPr id="3" name="Google Shape;101;p2"/>
          <p:cNvPicPr preferRelativeResize="0"/>
          <p:nvPr/>
        </p:nvPicPr>
        <p:blipFill rotWithShape="1">
          <a:blip r:embed="rId2">
            <a:alphaModFix/>
          </a:blip>
          <a:srcRect t="23464" r="71083" b="46860"/>
          <a:stretch/>
        </p:blipFill>
        <p:spPr>
          <a:xfrm rot="21316238">
            <a:off x="8192387" y="129283"/>
            <a:ext cx="3280397" cy="3495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73" b="96757" l="10000" r="90000">
                        <a14:foregroundMark x1="38222" y1="12027" x2="61000" y2="60946"/>
                        <a14:foregroundMark x1="50556" y1="22432" x2="62000" y2="58243"/>
                        <a14:foregroundMark x1="36111" y1="34865" x2="49333" y2="45270"/>
                        <a14:foregroundMark x1="57444" y1="57162" x2="50333" y2="75946"/>
                        <a14:foregroundMark x1="35778" y1="65676" x2="46889" y2="81216"/>
                        <a14:foregroundMark x1="49000" y1="77432" x2="46333" y2="924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86384" y="136959"/>
            <a:ext cx="6809539" cy="559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77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137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Luyện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chung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428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een&#10;&#10;Description automatically generated">
            <a:extLst>
              <a:ext uri="{FF2B5EF4-FFF2-40B4-BE49-F238E27FC236}">
                <a16:creationId xmlns:a16="http://schemas.microsoft.com/office/drawing/2014/main" id="{F5CCF9BD-7F9A-4EAD-834E-B7E175AF70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3422" b="79058"/>
          <a:stretch/>
        </p:blipFill>
        <p:spPr>
          <a:xfrm>
            <a:off x="2802968" y="-114094"/>
            <a:ext cx="6734536" cy="1599287"/>
          </a:xfrm>
          <a:prstGeom prst="rect">
            <a:avLst/>
          </a:prstGeom>
        </p:spPr>
      </p:pic>
      <p:pic>
        <p:nvPicPr>
          <p:cNvPr id="13" name="object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602" y="253909"/>
            <a:ext cx="14859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CF823519-7135-DD47-5F83-AF67CC880FDE}"/>
              </a:ext>
            </a:extLst>
          </p:cNvPr>
          <p:cNvSpPr txBox="1">
            <a:spLocks/>
          </p:cNvSpPr>
          <p:nvPr/>
        </p:nvSpPr>
        <p:spPr>
          <a:xfrm>
            <a:off x="4946619" y="252030"/>
            <a:ext cx="2298761" cy="724090"/>
          </a:xfrm>
          <a:custGeom>
            <a:avLst/>
            <a:gdLst>
              <a:gd name="connsiteX0" fmla="*/ 0 w 2298761"/>
              <a:gd name="connsiteY0" fmla="*/ 0 h 724090"/>
              <a:gd name="connsiteX1" fmla="*/ 141209 w 2298761"/>
              <a:gd name="connsiteY1" fmla="*/ 0 h 724090"/>
              <a:gd name="connsiteX2" fmla="*/ 305406 w 2298761"/>
              <a:gd name="connsiteY2" fmla="*/ 0 h 724090"/>
              <a:gd name="connsiteX3" fmla="*/ 515579 w 2298761"/>
              <a:gd name="connsiteY3" fmla="*/ 0 h 724090"/>
              <a:gd name="connsiteX4" fmla="*/ 656788 w 2298761"/>
              <a:gd name="connsiteY4" fmla="*/ 0 h 724090"/>
              <a:gd name="connsiteX5" fmla="*/ 866961 w 2298761"/>
              <a:gd name="connsiteY5" fmla="*/ 0 h 724090"/>
              <a:gd name="connsiteX6" fmla="*/ 1008170 w 2298761"/>
              <a:gd name="connsiteY6" fmla="*/ 0 h 724090"/>
              <a:gd name="connsiteX7" fmla="*/ 1126392 w 2298761"/>
              <a:gd name="connsiteY7" fmla="*/ 0 h 724090"/>
              <a:gd name="connsiteX8" fmla="*/ 1290590 w 2298761"/>
              <a:gd name="connsiteY8" fmla="*/ 0 h 724090"/>
              <a:gd name="connsiteX9" fmla="*/ 1477775 w 2298761"/>
              <a:gd name="connsiteY9" fmla="*/ 0 h 724090"/>
              <a:gd name="connsiteX10" fmla="*/ 1595996 w 2298761"/>
              <a:gd name="connsiteY10" fmla="*/ 0 h 724090"/>
              <a:gd name="connsiteX11" fmla="*/ 1714218 w 2298761"/>
              <a:gd name="connsiteY11" fmla="*/ 0 h 724090"/>
              <a:gd name="connsiteX12" fmla="*/ 1924391 w 2298761"/>
              <a:gd name="connsiteY12" fmla="*/ 0 h 724090"/>
              <a:gd name="connsiteX13" fmla="*/ 2019625 w 2298761"/>
              <a:gd name="connsiteY13" fmla="*/ 0 h 724090"/>
              <a:gd name="connsiteX14" fmla="*/ 2298761 w 2298761"/>
              <a:gd name="connsiteY14" fmla="*/ 0 h 724090"/>
              <a:gd name="connsiteX15" fmla="*/ 2298761 w 2298761"/>
              <a:gd name="connsiteY15" fmla="*/ 234122 h 724090"/>
              <a:gd name="connsiteX16" fmla="*/ 2298761 w 2298761"/>
              <a:gd name="connsiteY16" fmla="*/ 482726 h 724090"/>
              <a:gd name="connsiteX17" fmla="*/ 2298761 w 2298761"/>
              <a:gd name="connsiteY17" fmla="*/ 724090 h 724090"/>
              <a:gd name="connsiteX18" fmla="*/ 2088588 w 2298761"/>
              <a:gd name="connsiteY18" fmla="*/ 724090 h 724090"/>
              <a:gd name="connsiteX19" fmla="*/ 1970366 w 2298761"/>
              <a:gd name="connsiteY19" fmla="*/ 724090 h 724090"/>
              <a:gd name="connsiteX20" fmla="*/ 1875132 w 2298761"/>
              <a:gd name="connsiteY20" fmla="*/ 724090 h 724090"/>
              <a:gd name="connsiteX21" fmla="*/ 1733922 w 2298761"/>
              <a:gd name="connsiteY21" fmla="*/ 724090 h 724090"/>
              <a:gd name="connsiteX22" fmla="*/ 1569725 w 2298761"/>
              <a:gd name="connsiteY22" fmla="*/ 724090 h 724090"/>
              <a:gd name="connsiteX23" fmla="*/ 1474490 w 2298761"/>
              <a:gd name="connsiteY23" fmla="*/ 724090 h 724090"/>
              <a:gd name="connsiteX24" fmla="*/ 1264318 w 2298761"/>
              <a:gd name="connsiteY24" fmla="*/ 724090 h 724090"/>
              <a:gd name="connsiteX25" fmla="*/ 1100121 w 2298761"/>
              <a:gd name="connsiteY25" fmla="*/ 724090 h 724090"/>
              <a:gd name="connsiteX26" fmla="*/ 935924 w 2298761"/>
              <a:gd name="connsiteY26" fmla="*/ 724090 h 724090"/>
              <a:gd name="connsiteX27" fmla="*/ 725751 w 2298761"/>
              <a:gd name="connsiteY27" fmla="*/ 724090 h 724090"/>
              <a:gd name="connsiteX28" fmla="*/ 607529 w 2298761"/>
              <a:gd name="connsiteY28" fmla="*/ 724090 h 724090"/>
              <a:gd name="connsiteX29" fmla="*/ 489307 w 2298761"/>
              <a:gd name="connsiteY29" fmla="*/ 724090 h 724090"/>
              <a:gd name="connsiteX30" fmla="*/ 371085 w 2298761"/>
              <a:gd name="connsiteY30" fmla="*/ 724090 h 724090"/>
              <a:gd name="connsiteX31" fmla="*/ 275851 w 2298761"/>
              <a:gd name="connsiteY31" fmla="*/ 724090 h 724090"/>
              <a:gd name="connsiteX32" fmla="*/ 0 w 2298761"/>
              <a:gd name="connsiteY32" fmla="*/ 724090 h 724090"/>
              <a:gd name="connsiteX33" fmla="*/ 0 w 2298761"/>
              <a:gd name="connsiteY33" fmla="*/ 489967 h 724090"/>
              <a:gd name="connsiteX34" fmla="*/ 0 w 2298761"/>
              <a:gd name="connsiteY34" fmla="*/ 241363 h 724090"/>
              <a:gd name="connsiteX35" fmla="*/ 0 w 2298761"/>
              <a:gd name="connsiteY35" fmla="*/ 0 h 724090"/>
              <a:gd name="connsiteX0" fmla="*/ 0 w 2298761"/>
              <a:gd name="connsiteY0" fmla="*/ 0 h 724090"/>
              <a:gd name="connsiteX1" fmla="*/ 141209 w 2298761"/>
              <a:gd name="connsiteY1" fmla="*/ 0 h 724090"/>
              <a:gd name="connsiteX2" fmla="*/ 282419 w 2298761"/>
              <a:gd name="connsiteY2" fmla="*/ 0 h 724090"/>
              <a:gd name="connsiteX3" fmla="*/ 400641 w 2298761"/>
              <a:gd name="connsiteY3" fmla="*/ 0 h 724090"/>
              <a:gd name="connsiteX4" fmla="*/ 587826 w 2298761"/>
              <a:gd name="connsiteY4" fmla="*/ 0 h 724090"/>
              <a:gd name="connsiteX5" fmla="*/ 752023 w 2298761"/>
              <a:gd name="connsiteY5" fmla="*/ 0 h 724090"/>
              <a:gd name="connsiteX6" fmla="*/ 847257 w 2298761"/>
              <a:gd name="connsiteY6" fmla="*/ 0 h 724090"/>
              <a:gd name="connsiteX7" fmla="*/ 1011454 w 2298761"/>
              <a:gd name="connsiteY7" fmla="*/ 0 h 724090"/>
              <a:gd name="connsiteX8" fmla="*/ 1198639 w 2298761"/>
              <a:gd name="connsiteY8" fmla="*/ 0 h 724090"/>
              <a:gd name="connsiteX9" fmla="*/ 1293873 w 2298761"/>
              <a:gd name="connsiteY9" fmla="*/ 0 h 724090"/>
              <a:gd name="connsiteX10" fmla="*/ 1458071 w 2298761"/>
              <a:gd name="connsiteY10" fmla="*/ 0 h 724090"/>
              <a:gd name="connsiteX11" fmla="*/ 1645256 w 2298761"/>
              <a:gd name="connsiteY11" fmla="*/ 0 h 724090"/>
              <a:gd name="connsiteX12" fmla="*/ 1786465 w 2298761"/>
              <a:gd name="connsiteY12" fmla="*/ 0 h 724090"/>
              <a:gd name="connsiteX13" fmla="*/ 1996638 w 2298761"/>
              <a:gd name="connsiteY13" fmla="*/ 0 h 724090"/>
              <a:gd name="connsiteX14" fmla="*/ 2137847 w 2298761"/>
              <a:gd name="connsiteY14" fmla="*/ 0 h 724090"/>
              <a:gd name="connsiteX15" fmla="*/ 2298761 w 2298761"/>
              <a:gd name="connsiteY15" fmla="*/ 0 h 724090"/>
              <a:gd name="connsiteX16" fmla="*/ 2298761 w 2298761"/>
              <a:gd name="connsiteY16" fmla="*/ 241363 h 724090"/>
              <a:gd name="connsiteX17" fmla="*/ 2298761 w 2298761"/>
              <a:gd name="connsiteY17" fmla="*/ 461004 h 724090"/>
              <a:gd name="connsiteX18" fmla="*/ 2298761 w 2298761"/>
              <a:gd name="connsiteY18" fmla="*/ 724090 h 724090"/>
              <a:gd name="connsiteX19" fmla="*/ 2111576 w 2298761"/>
              <a:gd name="connsiteY19" fmla="*/ 724090 h 724090"/>
              <a:gd name="connsiteX20" fmla="*/ 1924391 w 2298761"/>
              <a:gd name="connsiteY20" fmla="*/ 724090 h 724090"/>
              <a:gd name="connsiteX21" fmla="*/ 1806169 w 2298761"/>
              <a:gd name="connsiteY21" fmla="*/ 724090 h 724090"/>
              <a:gd name="connsiteX22" fmla="*/ 1687947 w 2298761"/>
              <a:gd name="connsiteY22" fmla="*/ 724090 h 724090"/>
              <a:gd name="connsiteX23" fmla="*/ 1500762 w 2298761"/>
              <a:gd name="connsiteY23" fmla="*/ 724090 h 724090"/>
              <a:gd name="connsiteX24" fmla="*/ 1382540 w 2298761"/>
              <a:gd name="connsiteY24" fmla="*/ 724090 h 724090"/>
              <a:gd name="connsiteX25" fmla="*/ 1264318 w 2298761"/>
              <a:gd name="connsiteY25" fmla="*/ 724090 h 724090"/>
              <a:gd name="connsiteX26" fmla="*/ 1169084 w 2298761"/>
              <a:gd name="connsiteY26" fmla="*/ 724090 h 724090"/>
              <a:gd name="connsiteX27" fmla="*/ 1027874 w 2298761"/>
              <a:gd name="connsiteY27" fmla="*/ 724090 h 724090"/>
              <a:gd name="connsiteX28" fmla="*/ 886664 w 2298761"/>
              <a:gd name="connsiteY28" fmla="*/ 724090 h 724090"/>
              <a:gd name="connsiteX29" fmla="*/ 722467 w 2298761"/>
              <a:gd name="connsiteY29" fmla="*/ 724090 h 724090"/>
              <a:gd name="connsiteX30" fmla="*/ 627233 w 2298761"/>
              <a:gd name="connsiteY30" fmla="*/ 724090 h 724090"/>
              <a:gd name="connsiteX31" fmla="*/ 440048 w 2298761"/>
              <a:gd name="connsiteY31" fmla="*/ 724090 h 724090"/>
              <a:gd name="connsiteX32" fmla="*/ 344814 w 2298761"/>
              <a:gd name="connsiteY32" fmla="*/ 724090 h 724090"/>
              <a:gd name="connsiteX33" fmla="*/ 203604 w 2298761"/>
              <a:gd name="connsiteY33" fmla="*/ 724090 h 724090"/>
              <a:gd name="connsiteX34" fmla="*/ 0 w 2298761"/>
              <a:gd name="connsiteY34" fmla="*/ 724090 h 724090"/>
              <a:gd name="connsiteX35" fmla="*/ 0 w 2298761"/>
              <a:gd name="connsiteY35" fmla="*/ 475485 h 724090"/>
              <a:gd name="connsiteX36" fmla="*/ 0 w 2298761"/>
              <a:gd name="connsiteY36" fmla="*/ 234122 h 724090"/>
              <a:gd name="connsiteX37" fmla="*/ 0 w 2298761"/>
              <a:gd name="connsiteY37" fmla="*/ 0 h 724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298761" h="724090" fill="none" extrusionOk="0">
                <a:moveTo>
                  <a:pt x="0" y="0"/>
                </a:moveTo>
                <a:cubicBezTo>
                  <a:pt x="38427" y="8772"/>
                  <a:pt x="69442" y="17354"/>
                  <a:pt x="141209" y="0"/>
                </a:cubicBezTo>
                <a:cubicBezTo>
                  <a:pt x="215390" y="-3062"/>
                  <a:pt x="268497" y="-10963"/>
                  <a:pt x="305406" y="0"/>
                </a:cubicBezTo>
                <a:cubicBezTo>
                  <a:pt x="357925" y="21484"/>
                  <a:pt x="400615" y="29372"/>
                  <a:pt x="515579" y="0"/>
                </a:cubicBezTo>
                <a:cubicBezTo>
                  <a:pt x="615908" y="-7638"/>
                  <a:pt x="610018" y="3334"/>
                  <a:pt x="656788" y="0"/>
                </a:cubicBezTo>
                <a:cubicBezTo>
                  <a:pt x="716916" y="-579"/>
                  <a:pt x="795286" y="-1721"/>
                  <a:pt x="866961" y="0"/>
                </a:cubicBezTo>
                <a:cubicBezTo>
                  <a:pt x="936595" y="18519"/>
                  <a:pt x="944220" y="15005"/>
                  <a:pt x="1008170" y="0"/>
                </a:cubicBezTo>
                <a:cubicBezTo>
                  <a:pt x="1077572" y="-18691"/>
                  <a:pt x="1092832" y="-12796"/>
                  <a:pt x="1126392" y="0"/>
                </a:cubicBezTo>
                <a:cubicBezTo>
                  <a:pt x="1160637" y="20537"/>
                  <a:pt x="1231386" y="4217"/>
                  <a:pt x="1290590" y="0"/>
                </a:cubicBezTo>
                <a:cubicBezTo>
                  <a:pt x="1346057" y="33753"/>
                  <a:pt x="1406780" y="2646"/>
                  <a:pt x="1477775" y="0"/>
                </a:cubicBezTo>
                <a:cubicBezTo>
                  <a:pt x="1564069" y="8851"/>
                  <a:pt x="1565929" y="-2694"/>
                  <a:pt x="1595996" y="0"/>
                </a:cubicBezTo>
                <a:cubicBezTo>
                  <a:pt x="1624257" y="20927"/>
                  <a:pt x="1682967" y="10568"/>
                  <a:pt x="1714218" y="0"/>
                </a:cubicBezTo>
                <a:cubicBezTo>
                  <a:pt x="1760573" y="19559"/>
                  <a:pt x="1859715" y="-29739"/>
                  <a:pt x="1924391" y="0"/>
                </a:cubicBezTo>
                <a:cubicBezTo>
                  <a:pt x="1985265" y="7281"/>
                  <a:pt x="1985076" y="-3827"/>
                  <a:pt x="2019625" y="0"/>
                </a:cubicBezTo>
                <a:cubicBezTo>
                  <a:pt x="2025709" y="-27721"/>
                  <a:pt x="2188028" y="-811"/>
                  <a:pt x="2298761" y="0"/>
                </a:cubicBezTo>
                <a:cubicBezTo>
                  <a:pt x="2318084" y="77627"/>
                  <a:pt x="2299235" y="136583"/>
                  <a:pt x="2298761" y="234122"/>
                </a:cubicBezTo>
                <a:cubicBezTo>
                  <a:pt x="2303661" y="302932"/>
                  <a:pt x="2295430" y="384252"/>
                  <a:pt x="2298761" y="482726"/>
                </a:cubicBezTo>
                <a:cubicBezTo>
                  <a:pt x="2296158" y="604005"/>
                  <a:pt x="2296085" y="603819"/>
                  <a:pt x="2298761" y="724090"/>
                </a:cubicBezTo>
                <a:cubicBezTo>
                  <a:pt x="2188881" y="724130"/>
                  <a:pt x="2126290" y="705129"/>
                  <a:pt x="2088588" y="724090"/>
                </a:cubicBezTo>
                <a:cubicBezTo>
                  <a:pt x="2045000" y="735961"/>
                  <a:pt x="2000429" y="742741"/>
                  <a:pt x="1970366" y="724090"/>
                </a:cubicBezTo>
                <a:cubicBezTo>
                  <a:pt x="1930933" y="706639"/>
                  <a:pt x="1903806" y="727367"/>
                  <a:pt x="1875132" y="724090"/>
                </a:cubicBezTo>
                <a:cubicBezTo>
                  <a:pt x="1847780" y="730899"/>
                  <a:pt x="1799592" y="711257"/>
                  <a:pt x="1733922" y="724090"/>
                </a:cubicBezTo>
                <a:cubicBezTo>
                  <a:pt x="1691729" y="733115"/>
                  <a:pt x="1660525" y="718609"/>
                  <a:pt x="1569725" y="724090"/>
                </a:cubicBezTo>
                <a:cubicBezTo>
                  <a:pt x="1488776" y="711425"/>
                  <a:pt x="1523055" y="715479"/>
                  <a:pt x="1474490" y="724090"/>
                </a:cubicBezTo>
                <a:cubicBezTo>
                  <a:pt x="1443034" y="728448"/>
                  <a:pt x="1368264" y="737628"/>
                  <a:pt x="1264318" y="724090"/>
                </a:cubicBezTo>
                <a:cubicBezTo>
                  <a:pt x="1167739" y="737056"/>
                  <a:pt x="1173542" y="725117"/>
                  <a:pt x="1100121" y="724090"/>
                </a:cubicBezTo>
                <a:cubicBezTo>
                  <a:pt x="1017581" y="719068"/>
                  <a:pt x="982358" y="717468"/>
                  <a:pt x="935924" y="724090"/>
                </a:cubicBezTo>
                <a:cubicBezTo>
                  <a:pt x="907995" y="722418"/>
                  <a:pt x="762853" y="732250"/>
                  <a:pt x="725751" y="724090"/>
                </a:cubicBezTo>
                <a:cubicBezTo>
                  <a:pt x="673562" y="741425"/>
                  <a:pt x="651653" y="727915"/>
                  <a:pt x="607529" y="724090"/>
                </a:cubicBezTo>
                <a:cubicBezTo>
                  <a:pt x="579121" y="717915"/>
                  <a:pt x="540200" y="722427"/>
                  <a:pt x="489307" y="724090"/>
                </a:cubicBezTo>
                <a:cubicBezTo>
                  <a:pt x="461985" y="731364"/>
                  <a:pt x="414076" y="716863"/>
                  <a:pt x="371085" y="724090"/>
                </a:cubicBezTo>
                <a:cubicBezTo>
                  <a:pt x="321568" y="738793"/>
                  <a:pt x="307140" y="732325"/>
                  <a:pt x="275851" y="724090"/>
                </a:cubicBezTo>
                <a:cubicBezTo>
                  <a:pt x="251581" y="743203"/>
                  <a:pt x="113101" y="687725"/>
                  <a:pt x="0" y="724090"/>
                </a:cubicBezTo>
                <a:cubicBezTo>
                  <a:pt x="14965" y="658456"/>
                  <a:pt x="8647" y="606844"/>
                  <a:pt x="0" y="489967"/>
                </a:cubicBezTo>
                <a:cubicBezTo>
                  <a:pt x="17266" y="394077"/>
                  <a:pt x="-22520" y="316258"/>
                  <a:pt x="0" y="241363"/>
                </a:cubicBezTo>
                <a:cubicBezTo>
                  <a:pt x="-20142" y="163789"/>
                  <a:pt x="-4961" y="115645"/>
                  <a:pt x="0" y="0"/>
                </a:cubicBezTo>
                <a:close/>
              </a:path>
              <a:path w="2298761" h="724090" stroke="0" extrusionOk="0">
                <a:moveTo>
                  <a:pt x="0" y="0"/>
                </a:moveTo>
                <a:cubicBezTo>
                  <a:pt x="60291" y="-3793"/>
                  <a:pt x="97583" y="-3095"/>
                  <a:pt x="141209" y="0"/>
                </a:cubicBezTo>
                <a:cubicBezTo>
                  <a:pt x="190019" y="-6591"/>
                  <a:pt x="218763" y="8456"/>
                  <a:pt x="282419" y="0"/>
                </a:cubicBezTo>
                <a:cubicBezTo>
                  <a:pt x="340678" y="-4512"/>
                  <a:pt x="344271" y="2088"/>
                  <a:pt x="400641" y="0"/>
                </a:cubicBezTo>
                <a:cubicBezTo>
                  <a:pt x="464894" y="-9539"/>
                  <a:pt x="501599" y="-20649"/>
                  <a:pt x="587826" y="0"/>
                </a:cubicBezTo>
                <a:cubicBezTo>
                  <a:pt x="677424" y="17264"/>
                  <a:pt x="722978" y="-919"/>
                  <a:pt x="752023" y="0"/>
                </a:cubicBezTo>
                <a:cubicBezTo>
                  <a:pt x="793109" y="-7714"/>
                  <a:pt x="797868" y="4313"/>
                  <a:pt x="847257" y="0"/>
                </a:cubicBezTo>
                <a:cubicBezTo>
                  <a:pt x="886265" y="-4386"/>
                  <a:pt x="921650" y="27282"/>
                  <a:pt x="1011454" y="0"/>
                </a:cubicBezTo>
                <a:cubicBezTo>
                  <a:pt x="1101098" y="-14867"/>
                  <a:pt x="1104382" y="10284"/>
                  <a:pt x="1198639" y="0"/>
                </a:cubicBezTo>
                <a:cubicBezTo>
                  <a:pt x="1296158" y="-13524"/>
                  <a:pt x="1241850" y="18430"/>
                  <a:pt x="1293873" y="0"/>
                </a:cubicBezTo>
                <a:cubicBezTo>
                  <a:pt x="1339696" y="-15695"/>
                  <a:pt x="1429961" y="3080"/>
                  <a:pt x="1458071" y="0"/>
                </a:cubicBezTo>
                <a:cubicBezTo>
                  <a:pt x="1491544" y="-21989"/>
                  <a:pt x="1612643" y="-4169"/>
                  <a:pt x="1645256" y="0"/>
                </a:cubicBezTo>
                <a:cubicBezTo>
                  <a:pt x="1697960" y="-8548"/>
                  <a:pt x="1759475" y="5131"/>
                  <a:pt x="1786465" y="0"/>
                </a:cubicBezTo>
                <a:cubicBezTo>
                  <a:pt x="1803628" y="-17690"/>
                  <a:pt x="1925932" y="-37592"/>
                  <a:pt x="1996638" y="0"/>
                </a:cubicBezTo>
                <a:cubicBezTo>
                  <a:pt x="2061407" y="25359"/>
                  <a:pt x="2067103" y="-5268"/>
                  <a:pt x="2137847" y="0"/>
                </a:cubicBezTo>
                <a:cubicBezTo>
                  <a:pt x="2201665" y="24128"/>
                  <a:pt x="2246693" y="965"/>
                  <a:pt x="2298761" y="0"/>
                </a:cubicBezTo>
                <a:cubicBezTo>
                  <a:pt x="2312136" y="64317"/>
                  <a:pt x="2295260" y="132475"/>
                  <a:pt x="2298761" y="241363"/>
                </a:cubicBezTo>
                <a:cubicBezTo>
                  <a:pt x="2307147" y="326153"/>
                  <a:pt x="2300830" y="390639"/>
                  <a:pt x="2298761" y="461004"/>
                </a:cubicBezTo>
                <a:cubicBezTo>
                  <a:pt x="2311080" y="508493"/>
                  <a:pt x="2284629" y="672701"/>
                  <a:pt x="2298761" y="724090"/>
                </a:cubicBezTo>
                <a:cubicBezTo>
                  <a:pt x="2225083" y="695676"/>
                  <a:pt x="2172434" y="706580"/>
                  <a:pt x="2111576" y="724090"/>
                </a:cubicBezTo>
                <a:cubicBezTo>
                  <a:pt x="2047573" y="712005"/>
                  <a:pt x="2012917" y="723980"/>
                  <a:pt x="1924391" y="724090"/>
                </a:cubicBezTo>
                <a:cubicBezTo>
                  <a:pt x="1846137" y="738607"/>
                  <a:pt x="1840008" y="726228"/>
                  <a:pt x="1806169" y="724090"/>
                </a:cubicBezTo>
                <a:cubicBezTo>
                  <a:pt x="1775713" y="711199"/>
                  <a:pt x="1727561" y="714407"/>
                  <a:pt x="1687947" y="724090"/>
                </a:cubicBezTo>
                <a:cubicBezTo>
                  <a:pt x="1640043" y="739898"/>
                  <a:pt x="1568596" y="721812"/>
                  <a:pt x="1500762" y="724090"/>
                </a:cubicBezTo>
                <a:cubicBezTo>
                  <a:pt x="1446078" y="725757"/>
                  <a:pt x="1427126" y="727255"/>
                  <a:pt x="1382540" y="724090"/>
                </a:cubicBezTo>
                <a:cubicBezTo>
                  <a:pt x="1341988" y="707346"/>
                  <a:pt x="1317584" y="731736"/>
                  <a:pt x="1264318" y="724090"/>
                </a:cubicBezTo>
                <a:cubicBezTo>
                  <a:pt x="1212808" y="723925"/>
                  <a:pt x="1202333" y="718873"/>
                  <a:pt x="1169084" y="724090"/>
                </a:cubicBezTo>
                <a:cubicBezTo>
                  <a:pt x="1151042" y="719054"/>
                  <a:pt x="1061486" y="722133"/>
                  <a:pt x="1027874" y="724090"/>
                </a:cubicBezTo>
                <a:cubicBezTo>
                  <a:pt x="980824" y="727428"/>
                  <a:pt x="951313" y="726142"/>
                  <a:pt x="886664" y="724090"/>
                </a:cubicBezTo>
                <a:cubicBezTo>
                  <a:pt x="827548" y="713426"/>
                  <a:pt x="786505" y="729901"/>
                  <a:pt x="722467" y="724090"/>
                </a:cubicBezTo>
                <a:cubicBezTo>
                  <a:pt x="672132" y="722591"/>
                  <a:pt x="673786" y="714818"/>
                  <a:pt x="627233" y="724090"/>
                </a:cubicBezTo>
                <a:cubicBezTo>
                  <a:pt x="592287" y="730304"/>
                  <a:pt x="522269" y="726051"/>
                  <a:pt x="440048" y="724090"/>
                </a:cubicBezTo>
                <a:cubicBezTo>
                  <a:pt x="363982" y="732428"/>
                  <a:pt x="379155" y="739130"/>
                  <a:pt x="344814" y="724090"/>
                </a:cubicBezTo>
                <a:cubicBezTo>
                  <a:pt x="322976" y="732035"/>
                  <a:pt x="252351" y="730387"/>
                  <a:pt x="203604" y="724090"/>
                </a:cubicBezTo>
                <a:cubicBezTo>
                  <a:pt x="154636" y="728458"/>
                  <a:pt x="32477" y="726308"/>
                  <a:pt x="0" y="724090"/>
                </a:cubicBezTo>
                <a:cubicBezTo>
                  <a:pt x="-20349" y="651176"/>
                  <a:pt x="8649" y="597394"/>
                  <a:pt x="0" y="475485"/>
                </a:cubicBezTo>
                <a:cubicBezTo>
                  <a:pt x="-4452" y="369110"/>
                  <a:pt x="-10173" y="342130"/>
                  <a:pt x="0" y="234122"/>
                </a:cubicBezTo>
                <a:cubicBezTo>
                  <a:pt x="-1871" y="128833"/>
                  <a:pt x="-3437" y="108409"/>
                  <a:pt x="0" y="0"/>
                </a:cubicBez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2068856514">
                  <a:custGeom>
                    <a:avLst/>
                    <a:gdLst>
                      <a:gd name="connsiteX0" fmla="*/ 0 w 2298761"/>
                      <a:gd name="connsiteY0" fmla="*/ 0 h 724090"/>
                      <a:gd name="connsiteX1" fmla="*/ 141209 w 2298761"/>
                      <a:gd name="connsiteY1" fmla="*/ 0 h 724090"/>
                      <a:gd name="connsiteX2" fmla="*/ 305406 w 2298761"/>
                      <a:gd name="connsiteY2" fmla="*/ 0 h 724090"/>
                      <a:gd name="connsiteX3" fmla="*/ 515579 w 2298761"/>
                      <a:gd name="connsiteY3" fmla="*/ 0 h 724090"/>
                      <a:gd name="connsiteX4" fmla="*/ 656788 w 2298761"/>
                      <a:gd name="connsiteY4" fmla="*/ 0 h 724090"/>
                      <a:gd name="connsiteX5" fmla="*/ 866961 w 2298761"/>
                      <a:gd name="connsiteY5" fmla="*/ 0 h 724090"/>
                      <a:gd name="connsiteX6" fmla="*/ 1008170 w 2298761"/>
                      <a:gd name="connsiteY6" fmla="*/ 0 h 724090"/>
                      <a:gd name="connsiteX7" fmla="*/ 1126392 w 2298761"/>
                      <a:gd name="connsiteY7" fmla="*/ 0 h 724090"/>
                      <a:gd name="connsiteX8" fmla="*/ 1290590 w 2298761"/>
                      <a:gd name="connsiteY8" fmla="*/ 0 h 724090"/>
                      <a:gd name="connsiteX9" fmla="*/ 1477775 w 2298761"/>
                      <a:gd name="connsiteY9" fmla="*/ 0 h 724090"/>
                      <a:gd name="connsiteX10" fmla="*/ 1595996 w 2298761"/>
                      <a:gd name="connsiteY10" fmla="*/ 0 h 724090"/>
                      <a:gd name="connsiteX11" fmla="*/ 1714218 w 2298761"/>
                      <a:gd name="connsiteY11" fmla="*/ 0 h 724090"/>
                      <a:gd name="connsiteX12" fmla="*/ 1924391 w 2298761"/>
                      <a:gd name="connsiteY12" fmla="*/ 0 h 724090"/>
                      <a:gd name="connsiteX13" fmla="*/ 2019625 w 2298761"/>
                      <a:gd name="connsiteY13" fmla="*/ 0 h 724090"/>
                      <a:gd name="connsiteX14" fmla="*/ 2298761 w 2298761"/>
                      <a:gd name="connsiteY14" fmla="*/ 0 h 724090"/>
                      <a:gd name="connsiteX15" fmla="*/ 2298761 w 2298761"/>
                      <a:gd name="connsiteY15" fmla="*/ 234122 h 724090"/>
                      <a:gd name="connsiteX16" fmla="*/ 2298761 w 2298761"/>
                      <a:gd name="connsiteY16" fmla="*/ 482726 h 724090"/>
                      <a:gd name="connsiteX17" fmla="*/ 2298761 w 2298761"/>
                      <a:gd name="connsiteY17" fmla="*/ 724090 h 724090"/>
                      <a:gd name="connsiteX18" fmla="*/ 2088588 w 2298761"/>
                      <a:gd name="connsiteY18" fmla="*/ 724090 h 724090"/>
                      <a:gd name="connsiteX19" fmla="*/ 1970366 w 2298761"/>
                      <a:gd name="connsiteY19" fmla="*/ 724090 h 724090"/>
                      <a:gd name="connsiteX20" fmla="*/ 1875132 w 2298761"/>
                      <a:gd name="connsiteY20" fmla="*/ 724090 h 724090"/>
                      <a:gd name="connsiteX21" fmla="*/ 1733922 w 2298761"/>
                      <a:gd name="connsiteY21" fmla="*/ 724090 h 724090"/>
                      <a:gd name="connsiteX22" fmla="*/ 1569725 w 2298761"/>
                      <a:gd name="connsiteY22" fmla="*/ 724090 h 724090"/>
                      <a:gd name="connsiteX23" fmla="*/ 1474490 w 2298761"/>
                      <a:gd name="connsiteY23" fmla="*/ 724090 h 724090"/>
                      <a:gd name="connsiteX24" fmla="*/ 1264318 w 2298761"/>
                      <a:gd name="connsiteY24" fmla="*/ 724090 h 724090"/>
                      <a:gd name="connsiteX25" fmla="*/ 1100121 w 2298761"/>
                      <a:gd name="connsiteY25" fmla="*/ 724090 h 724090"/>
                      <a:gd name="connsiteX26" fmla="*/ 935924 w 2298761"/>
                      <a:gd name="connsiteY26" fmla="*/ 724090 h 724090"/>
                      <a:gd name="connsiteX27" fmla="*/ 725751 w 2298761"/>
                      <a:gd name="connsiteY27" fmla="*/ 724090 h 724090"/>
                      <a:gd name="connsiteX28" fmla="*/ 607529 w 2298761"/>
                      <a:gd name="connsiteY28" fmla="*/ 724090 h 724090"/>
                      <a:gd name="connsiteX29" fmla="*/ 489307 w 2298761"/>
                      <a:gd name="connsiteY29" fmla="*/ 724090 h 724090"/>
                      <a:gd name="connsiteX30" fmla="*/ 371085 w 2298761"/>
                      <a:gd name="connsiteY30" fmla="*/ 724090 h 724090"/>
                      <a:gd name="connsiteX31" fmla="*/ 275851 w 2298761"/>
                      <a:gd name="connsiteY31" fmla="*/ 724090 h 724090"/>
                      <a:gd name="connsiteX32" fmla="*/ 0 w 2298761"/>
                      <a:gd name="connsiteY32" fmla="*/ 724090 h 724090"/>
                      <a:gd name="connsiteX33" fmla="*/ 0 w 2298761"/>
                      <a:gd name="connsiteY33" fmla="*/ 489967 h 724090"/>
                      <a:gd name="connsiteX34" fmla="*/ 0 w 2298761"/>
                      <a:gd name="connsiteY34" fmla="*/ 241363 h 724090"/>
                      <a:gd name="connsiteX35" fmla="*/ 0 w 2298761"/>
                      <a:gd name="connsiteY35" fmla="*/ 0 h 724090"/>
                      <a:gd name="connsiteX0" fmla="*/ 0 w 2298761"/>
                      <a:gd name="connsiteY0" fmla="*/ 0 h 724090"/>
                      <a:gd name="connsiteX1" fmla="*/ 141209 w 2298761"/>
                      <a:gd name="connsiteY1" fmla="*/ 0 h 724090"/>
                      <a:gd name="connsiteX2" fmla="*/ 282419 w 2298761"/>
                      <a:gd name="connsiteY2" fmla="*/ 0 h 724090"/>
                      <a:gd name="connsiteX3" fmla="*/ 400641 w 2298761"/>
                      <a:gd name="connsiteY3" fmla="*/ 0 h 724090"/>
                      <a:gd name="connsiteX4" fmla="*/ 587826 w 2298761"/>
                      <a:gd name="connsiteY4" fmla="*/ 0 h 724090"/>
                      <a:gd name="connsiteX5" fmla="*/ 752023 w 2298761"/>
                      <a:gd name="connsiteY5" fmla="*/ 0 h 724090"/>
                      <a:gd name="connsiteX6" fmla="*/ 847257 w 2298761"/>
                      <a:gd name="connsiteY6" fmla="*/ 0 h 724090"/>
                      <a:gd name="connsiteX7" fmla="*/ 1011454 w 2298761"/>
                      <a:gd name="connsiteY7" fmla="*/ 0 h 724090"/>
                      <a:gd name="connsiteX8" fmla="*/ 1198639 w 2298761"/>
                      <a:gd name="connsiteY8" fmla="*/ 0 h 724090"/>
                      <a:gd name="connsiteX9" fmla="*/ 1293873 w 2298761"/>
                      <a:gd name="connsiteY9" fmla="*/ 0 h 724090"/>
                      <a:gd name="connsiteX10" fmla="*/ 1458071 w 2298761"/>
                      <a:gd name="connsiteY10" fmla="*/ 0 h 724090"/>
                      <a:gd name="connsiteX11" fmla="*/ 1645256 w 2298761"/>
                      <a:gd name="connsiteY11" fmla="*/ 0 h 724090"/>
                      <a:gd name="connsiteX12" fmla="*/ 1786465 w 2298761"/>
                      <a:gd name="connsiteY12" fmla="*/ 0 h 724090"/>
                      <a:gd name="connsiteX13" fmla="*/ 1996638 w 2298761"/>
                      <a:gd name="connsiteY13" fmla="*/ 0 h 724090"/>
                      <a:gd name="connsiteX14" fmla="*/ 2137847 w 2298761"/>
                      <a:gd name="connsiteY14" fmla="*/ 0 h 724090"/>
                      <a:gd name="connsiteX15" fmla="*/ 2298761 w 2298761"/>
                      <a:gd name="connsiteY15" fmla="*/ 0 h 724090"/>
                      <a:gd name="connsiteX16" fmla="*/ 2298761 w 2298761"/>
                      <a:gd name="connsiteY16" fmla="*/ 241363 h 724090"/>
                      <a:gd name="connsiteX17" fmla="*/ 2298761 w 2298761"/>
                      <a:gd name="connsiteY17" fmla="*/ 461004 h 724090"/>
                      <a:gd name="connsiteX18" fmla="*/ 2298761 w 2298761"/>
                      <a:gd name="connsiteY18" fmla="*/ 724090 h 724090"/>
                      <a:gd name="connsiteX19" fmla="*/ 2111576 w 2298761"/>
                      <a:gd name="connsiteY19" fmla="*/ 724090 h 724090"/>
                      <a:gd name="connsiteX20" fmla="*/ 1924391 w 2298761"/>
                      <a:gd name="connsiteY20" fmla="*/ 724090 h 724090"/>
                      <a:gd name="connsiteX21" fmla="*/ 1806169 w 2298761"/>
                      <a:gd name="connsiteY21" fmla="*/ 724090 h 724090"/>
                      <a:gd name="connsiteX22" fmla="*/ 1687947 w 2298761"/>
                      <a:gd name="connsiteY22" fmla="*/ 724090 h 724090"/>
                      <a:gd name="connsiteX23" fmla="*/ 1500762 w 2298761"/>
                      <a:gd name="connsiteY23" fmla="*/ 724090 h 724090"/>
                      <a:gd name="connsiteX24" fmla="*/ 1382540 w 2298761"/>
                      <a:gd name="connsiteY24" fmla="*/ 724090 h 724090"/>
                      <a:gd name="connsiteX25" fmla="*/ 1264318 w 2298761"/>
                      <a:gd name="connsiteY25" fmla="*/ 724090 h 724090"/>
                      <a:gd name="connsiteX26" fmla="*/ 1169084 w 2298761"/>
                      <a:gd name="connsiteY26" fmla="*/ 724090 h 724090"/>
                      <a:gd name="connsiteX27" fmla="*/ 1027874 w 2298761"/>
                      <a:gd name="connsiteY27" fmla="*/ 724090 h 724090"/>
                      <a:gd name="connsiteX28" fmla="*/ 886664 w 2298761"/>
                      <a:gd name="connsiteY28" fmla="*/ 724090 h 724090"/>
                      <a:gd name="connsiteX29" fmla="*/ 722467 w 2298761"/>
                      <a:gd name="connsiteY29" fmla="*/ 724090 h 724090"/>
                      <a:gd name="connsiteX30" fmla="*/ 627233 w 2298761"/>
                      <a:gd name="connsiteY30" fmla="*/ 724090 h 724090"/>
                      <a:gd name="connsiteX31" fmla="*/ 440048 w 2298761"/>
                      <a:gd name="connsiteY31" fmla="*/ 724090 h 724090"/>
                      <a:gd name="connsiteX32" fmla="*/ 344814 w 2298761"/>
                      <a:gd name="connsiteY32" fmla="*/ 724090 h 724090"/>
                      <a:gd name="connsiteX33" fmla="*/ 203604 w 2298761"/>
                      <a:gd name="connsiteY33" fmla="*/ 724090 h 724090"/>
                      <a:gd name="connsiteX34" fmla="*/ 0 w 2298761"/>
                      <a:gd name="connsiteY34" fmla="*/ 724090 h 724090"/>
                      <a:gd name="connsiteX35" fmla="*/ 0 w 2298761"/>
                      <a:gd name="connsiteY35" fmla="*/ 475485 h 724090"/>
                      <a:gd name="connsiteX36" fmla="*/ 0 w 2298761"/>
                      <a:gd name="connsiteY36" fmla="*/ 234122 h 724090"/>
                      <a:gd name="connsiteX37" fmla="*/ 0 w 2298761"/>
                      <a:gd name="connsiteY37" fmla="*/ 0 h 724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2298761" h="724090" fill="none" extrusionOk="0">
                        <a:moveTo>
                          <a:pt x="0" y="0"/>
                        </a:moveTo>
                        <a:cubicBezTo>
                          <a:pt x="42453" y="5346"/>
                          <a:pt x="72034" y="13004"/>
                          <a:pt x="141209" y="0"/>
                        </a:cubicBezTo>
                        <a:cubicBezTo>
                          <a:pt x="211240" y="-9179"/>
                          <a:pt x="267676" y="-10585"/>
                          <a:pt x="305406" y="0"/>
                        </a:cubicBezTo>
                        <a:cubicBezTo>
                          <a:pt x="353847" y="18133"/>
                          <a:pt x="404330" y="24971"/>
                          <a:pt x="515579" y="0"/>
                        </a:cubicBezTo>
                        <a:cubicBezTo>
                          <a:pt x="616383" y="-10131"/>
                          <a:pt x="606767" y="1706"/>
                          <a:pt x="656788" y="0"/>
                        </a:cubicBezTo>
                        <a:cubicBezTo>
                          <a:pt x="712430" y="-840"/>
                          <a:pt x="797744" y="-12313"/>
                          <a:pt x="866961" y="0"/>
                        </a:cubicBezTo>
                        <a:cubicBezTo>
                          <a:pt x="936151" y="18794"/>
                          <a:pt x="942721" y="13928"/>
                          <a:pt x="1008170" y="0"/>
                        </a:cubicBezTo>
                        <a:cubicBezTo>
                          <a:pt x="1075502" y="-15420"/>
                          <a:pt x="1093572" y="-11232"/>
                          <a:pt x="1126392" y="0"/>
                        </a:cubicBezTo>
                        <a:cubicBezTo>
                          <a:pt x="1160160" y="18151"/>
                          <a:pt x="1234517" y="-6840"/>
                          <a:pt x="1290590" y="0"/>
                        </a:cubicBezTo>
                        <a:cubicBezTo>
                          <a:pt x="1346089" y="19768"/>
                          <a:pt x="1397611" y="-6776"/>
                          <a:pt x="1477775" y="0"/>
                        </a:cubicBezTo>
                        <a:cubicBezTo>
                          <a:pt x="1562355" y="8930"/>
                          <a:pt x="1565884" y="-3508"/>
                          <a:pt x="1595996" y="0"/>
                        </a:cubicBezTo>
                        <a:cubicBezTo>
                          <a:pt x="1625192" y="12974"/>
                          <a:pt x="1674669" y="8637"/>
                          <a:pt x="1714218" y="0"/>
                        </a:cubicBezTo>
                        <a:cubicBezTo>
                          <a:pt x="1759955" y="5407"/>
                          <a:pt x="1862624" y="-21901"/>
                          <a:pt x="1924391" y="0"/>
                        </a:cubicBezTo>
                        <a:cubicBezTo>
                          <a:pt x="1984466" y="7705"/>
                          <a:pt x="1986672" y="-3667"/>
                          <a:pt x="2019625" y="0"/>
                        </a:cubicBezTo>
                        <a:cubicBezTo>
                          <a:pt x="2036923" y="-13087"/>
                          <a:pt x="2194371" y="6116"/>
                          <a:pt x="2298761" y="0"/>
                        </a:cubicBezTo>
                        <a:cubicBezTo>
                          <a:pt x="2309466" y="63365"/>
                          <a:pt x="2298352" y="153216"/>
                          <a:pt x="2298761" y="234122"/>
                        </a:cubicBezTo>
                        <a:cubicBezTo>
                          <a:pt x="2302181" y="301470"/>
                          <a:pt x="2298682" y="371916"/>
                          <a:pt x="2298761" y="482726"/>
                        </a:cubicBezTo>
                        <a:cubicBezTo>
                          <a:pt x="2296124" y="603993"/>
                          <a:pt x="2296089" y="603798"/>
                          <a:pt x="2298761" y="724090"/>
                        </a:cubicBezTo>
                        <a:cubicBezTo>
                          <a:pt x="2196882" y="720592"/>
                          <a:pt x="2129182" y="714762"/>
                          <a:pt x="2088588" y="724090"/>
                        </a:cubicBezTo>
                        <a:cubicBezTo>
                          <a:pt x="2045091" y="732805"/>
                          <a:pt x="2005919" y="736458"/>
                          <a:pt x="1970366" y="724090"/>
                        </a:cubicBezTo>
                        <a:cubicBezTo>
                          <a:pt x="1931207" y="707544"/>
                          <a:pt x="1906484" y="724565"/>
                          <a:pt x="1875132" y="724090"/>
                        </a:cubicBezTo>
                        <a:cubicBezTo>
                          <a:pt x="1846446" y="729251"/>
                          <a:pt x="1791747" y="713341"/>
                          <a:pt x="1733922" y="724090"/>
                        </a:cubicBezTo>
                        <a:cubicBezTo>
                          <a:pt x="1686545" y="733268"/>
                          <a:pt x="1654807" y="723565"/>
                          <a:pt x="1569725" y="724090"/>
                        </a:cubicBezTo>
                        <a:cubicBezTo>
                          <a:pt x="1489023" y="717706"/>
                          <a:pt x="1522057" y="716538"/>
                          <a:pt x="1474490" y="724090"/>
                        </a:cubicBezTo>
                        <a:cubicBezTo>
                          <a:pt x="1432907" y="727510"/>
                          <a:pt x="1362618" y="724516"/>
                          <a:pt x="1264318" y="724090"/>
                        </a:cubicBezTo>
                        <a:cubicBezTo>
                          <a:pt x="1170770" y="736400"/>
                          <a:pt x="1173883" y="722313"/>
                          <a:pt x="1100121" y="724090"/>
                        </a:cubicBezTo>
                        <a:cubicBezTo>
                          <a:pt x="1024655" y="725337"/>
                          <a:pt x="974232" y="721402"/>
                          <a:pt x="935924" y="724090"/>
                        </a:cubicBezTo>
                        <a:cubicBezTo>
                          <a:pt x="905119" y="723488"/>
                          <a:pt x="766101" y="727272"/>
                          <a:pt x="725751" y="724090"/>
                        </a:cubicBezTo>
                        <a:cubicBezTo>
                          <a:pt x="676146" y="736442"/>
                          <a:pt x="646456" y="733187"/>
                          <a:pt x="607529" y="724090"/>
                        </a:cubicBezTo>
                        <a:cubicBezTo>
                          <a:pt x="573441" y="715223"/>
                          <a:pt x="530739" y="722827"/>
                          <a:pt x="489307" y="724090"/>
                        </a:cubicBezTo>
                        <a:cubicBezTo>
                          <a:pt x="458397" y="727942"/>
                          <a:pt x="418907" y="715880"/>
                          <a:pt x="371085" y="724090"/>
                        </a:cubicBezTo>
                        <a:cubicBezTo>
                          <a:pt x="320383" y="735316"/>
                          <a:pt x="303857" y="732242"/>
                          <a:pt x="275851" y="724090"/>
                        </a:cubicBezTo>
                        <a:cubicBezTo>
                          <a:pt x="248772" y="719859"/>
                          <a:pt x="127019" y="705739"/>
                          <a:pt x="0" y="724090"/>
                        </a:cubicBezTo>
                        <a:cubicBezTo>
                          <a:pt x="9419" y="656877"/>
                          <a:pt x="6177" y="599661"/>
                          <a:pt x="0" y="489967"/>
                        </a:cubicBezTo>
                        <a:cubicBezTo>
                          <a:pt x="4589" y="390552"/>
                          <a:pt x="-13544" y="312825"/>
                          <a:pt x="0" y="241363"/>
                        </a:cubicBezTo>
                        <a:cubicBezTo>
                          <a:pt x="-7097" y="169380"/>
                          <a:pt x="-729" y="112060"/>
                          <a:pt x="0" y="0"/>
                        </a:cubicBezTo>
                        <a:close/>
                      </a:path>
                      <a:path w="2298761" h="724090" stroke="0" extrusionOk="0">
                        <a:moveTo>
                          <a:pt x="0" y="0"/>
                        </a:moveTo>
                        <a:cubicBezTo>
                          <a:pt x="60191" y="-11673"/>
                          <a:pt x="99046" y="-2870"/>
                          <a:pt x="141209" y="0"/>
                        </a:cubicBezTo>
                        <a:cubicBezTo>
                          <a:pt x="186671" y="-3644"/>
                          <a:pt x="225612" y="4827"/>
                          <a:pt x="282419" y="0"/>
                        </a:cubicBezTo>
                        <a:cubicBezTo>
                          <a:pt x="338866" y="-3968"/>
                          <a:pt x="345721" y="3081"/>
                          <a:pt x="400641" y="0"/>
                        </a:cubicBezTo>
                        <a:cubicBezTo>
                          <a:pt x="457915" y="-5352"/>
                          <a:pt x="498140" y="-17504"/>
                          <a:pt x="587826" y="0"/>
                        </a:cubicBezTo>
                        <a:cubicBezTo>
                          <a:pt x="678472" y="16448"/>
                          <a:pt x="714833" y="3420"/>
                          <a:pt x="752023" y="0"/>
                        </a:cubicBezTo>
                        <a:cubicBezTo>
                          <a:pt x="794862" y="-6783"/>
                          <a:pt x="800256" y="5866"/>
                          <a:pt x="847257" y="0"/>
                        </a:cubicBezTo>
                        <a:cubicBezTo>
                          <a:pt x="888551" y="-4890"/>
                          <a:pt x="926966" y="18784"/>
                          <a:pt x="1011454" y="0"/>
                        </a:cubicBezTo>
                        <a:cubicBezTo>
                          <a:pt x="1097121" y="-13666"/>
                          <a:pt x="1105164" y="13863"/>
                          <a:pt x="1198639" y="0"/>
                        </a:cubicBezTo>
                        <a:cubicBezTo>
                          <a:pt x="1293243" y="-16340"/>
                          <a:pt x="1244469" y="15756"/>
                          <a:pt x="1293873" y="0"/>
                        </a:cubicBezTo>
                        <a:cubicBezTo>
                          <a:pt x="1337255" y="-10412"/>
                          <a:pt x="1423008" y="5604"/>
                          <a:pt x="1458071" y="0"/>
                        </a:cubicBezTo>
                        <a:cubicBezTo>
                          <a:pt x="1495725" y="-13830"/>
                          <a:pt x="1603885" y="-3915"/>
                          <a:pt x="1645256" y="0"/>
                        </a:cubicBezTo>
                        <a:cubicBezTo>
                          <a:pt x="1698023" y="-4106"/>
                          <a:pt x="1753846" y="6663"/>
                          <a:pt x="1786465" y="0"/>
                        </a:cubicBezTo>
                        <a:cubicBezTo>
                          <a:pt x="1813549" y="-14075"/>
                          <a:pt x="1925519" y="-21569"/>
                          <a:pt x="1996638" y="0"/>
                        </a:cubicBezTo>
                        <a:cubicBezTo>
                          <a:pt x="2063280" y="23436"/>
                          <a:pt x="2068185" y="-6204"/>
                          <a:pt x="2137847" y="0"/>
                        </a:cubicBezTo>
                        <a:cubicBezTo>
                          <a:pt x="2201863" y="19683"/>
                          <a:pt x="2239600" y="-301"/>
                          <a:pt x="2298761" y="0"/>
                        </a:cubicBezTo>
                        <a:cubicBezTo>
                          <a:pt x="2308254" y="72768"/>
                          <a:pt x="2294768" y="145256"/>
                          <a:pt x="2298761" y="241363"/>
                        </a:cubicBezTo>
                        <a:cubicBezTo>
                          <a:pt x="2305700" y="324170"/>
                          <a:pt x="2301057" y="394242"/>
                          <a:pt x="2298761" y="461004"/>
                        </a:cubicBezTo>
                        <a:cubicBezTo>
                          <a:pt x="2302242" y="512975"/>
                          <a:pt x="2291133" y="670506"/>
                          <a:pt x="2298761" y="724090"/>
                        </a:cubicBezTo>
                        <a:cubicBezTo>
                          <a:pt x="2227073" y="698877"/>
                          <a:pt x="2170763" y="715259"/>
                          <a:pt x="2111576" y="724090"/>
                        </a:cubicBezTo>
                        <a:cubicBezTo>
                          <a:pt x="2053388" y="719240"/>
                          <a:pt x="2010259" y="719749"/>
                          <a:pt x="1924391" y="724090"/>
                        </a:cubicBezTo>
                        <a:cubicBezTo>
                          <a:pt x="1845832" y="739086"/>
                          <a:pt x="1837549" y="726542"/>
                          <a:pt x="1806169" y="724090"/>
                        </a:cubicBezTo>
                        <a:cubicBezTo>
                          <a:pt x="1777380" y="719892"/>
                          <a:pt x="1730477" y="714352"/>
                          <a:pt x="1687947" y="724090"/>
                        </a:cubicBezTo>
                        <a:cubicBezTo>
                          <a:pt x="1637336" y="735868"/>
                          <a:pt x="1558281" y="722430"/>
                          <a:pt x="1500762" y="724090"/>
                        </a:cubicBezTo>
                        <a:cubicBezTo>
                          <a:pt x="1448361" y="725567"/>
                          <a:pt x="1429230" y="730971"/>
                          <a:pt x="1382540" y="724090"/>
                        </a:cubicBezTo>
                        <a:cubicBezTo>
                          <a:pt x="1338312" y="711316"/>
                          <a:pt x="1316480" y="730621"/>
                          <a:pt x="1264318" y="724090"/>
                        </a:cubicBezTo>
                        <a:cubicBezTo>
                          <a:pt x="1213597" y="722243"/>
                          <a:pt x="1201926" y="719106"/>
                          <a:pt x="1169084" y="724090"/>
                        </a:cubicBezTo>
                        <a:cubicBezTo>
                          <a:pt x="1145109" y="723121"/>
                          <a:pt x="1067226" y="716188"/>
                          <a:pt x="1027874" y="724090"/>
                        </a:cubicBezTo>
                        <a:cubicBezTo>
                          <a:pt x="981662" y="731791"/>
                          <a:pt x="948057" y="725640"/>
                          <a:pt x="886664" y="724090"/>
                        </a:cubicBezTo>
                        <a:cubicBezTo>
                          <a:pt x="827668" y="719069"/>
                          <a:pt x="777141" y="726109"/>
                          <a:pt x="722467" y="724090"/>
                        </a:cubicBezTo>
                        <a:cubicBezTo>
                          <a:pt x="671075" y="723186"/>
                          <a:pt x="673175" y="716220"/>
                          <a:pt x="627233" y="724090"/>
                        </a:cubicBezTo>
                        <a:cubicBezTo>
                          <a:pt x="589299" y="730524"/>
                          <a:pt x="518340" y="711422"/>
                          <a:pt x="440048" y="724090"/>
                        </a:cubicBezTo>
                        <a:cubicBezTo>
                          <a:pt x="363078" y="735386"/>
                          <a:pt x="379302" y="735523"/>
                          <a:pt x="344814" y="724090"/>
                        </a:cubicBezTo>
                        <a:cubicBezTo>
                          <a:pt x="317408" y="725375"/>
                          <a:pt x="259746" y="727417"/>
                          <a:pt x="203604" y="724090"/>
                        </a:cubicBezTo>
                        <a:cubicBezTo>
                          <a:pt x="152318" y="726793"/>
                          <a:pt x="33574" y="726778"/>
                          <a:pt x="0" y="724090"/>
                        </a:cubicBezTo>
                        <a:cubicBezTo>
                          <a:pt x="-15168" y="648513"/>
                          <a:pt x="5190" y="581393"/>
                          <a:pt x="0" y="475485"/>
                        </a:cubicBezTo>
                        <a:cubicBezTo>
                          <a:pt x="-4219" y="371820"/>
                          <a:pt x="-4087" y="338436"/>
                          <a:pt x="0" y="234122"/>
                        </a:cubicBezTo>
                        <a:cubicBezTo>
                          <a:pt x="1807" y="130345"/>
                          <a:pt x="-2928" y="1077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b="1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CBE054-5183-654C-E794-F9BD5EA7B7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461" y="140310"/>
            <a:ext cx="1570919" cy="835810"/>
          </a:xfrm>
          <a:prstGeom prst="rect">
            <a:avLst/>
          </a:prstGeom>
        </p:spPr>
      </p:pic>
      <p:pic>
        <p:nvPicPr>
          <p:cNvPr id="10" name="Picture 9" descr="A page of a book with text and pictures&#10;&#10;Description automatically generated">
            <a:extLst>
              <a:ext uri="{FF2B5EF4-FFF2-40B4-BE49-F238E27FC236}">
                <a16:creationId xmlns:a16="http://schemas.microsoft.com/office/drawing/2014/main" id="{2010E2BF-8D00-7873-623B-5D4BCBB1424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" t="16470" r="50122" b="64773"/>
          <a:stretch/>
        </p:blipFill>
        <p:spPr>
          <a:xfrm>
            <a:off x="100013" y="2155452"/>
            <a:ext cx="11656636" cy="37285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E4CBFF-D695-97B9-11AE-2721C2722643}"/>
              </a:ext>
            </a:extLst>
          </p:cNvPr>
          <p:cNvSpPr txBox="1"/>
          <p:nvPr/>
        </p:nvSpPr>
        <p:spPr>
          <a:xfrm>
            <a:off x="2614455" y="2428875"/>
            <a:ext cx="50022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FD49B9-C485-A0CE-0032-0363C5ED73C7}"/>
              </a:ext>
            </a:extLst>
          </p:cNvPr>
          <p:cNvSpPr txBox="1"/>
          <p:nvPr/>
        </p:nvSpPr>
        <p:spPr>
          <a:xfrm>
            <a:off x="2552858" y="3465750"/>
            <a:ext cx="50022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631129-BDD4-A677-0349-F416982F319A}"/>
              </a:ext>
            </a:extLst>
          </p:cNvPr>
          <p:cNvSpPr txBox="1"/>
          <p:nvPr/>
        </p:nvSpPr>
        <p:spPr>
          <a:xfrm>
            <a:off x="6209810" y="2452591"/>
            <a:ext cx="50022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40AF83-55BD-8468-46C4-0B3DDEA81689}"/>
              </a:ext>
            </a:extLst>
          </p:cNvPr>
          <p:cNvSpPr txBox="1"/>
          <p:nvPr/>
        </p:nvSpPr>
        <p:spPr>
          <a:xfrm>
            <a:off x="6209810" y="3465750"/>
            <a:ext cx="60335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352631-6F42-04CC-98B5-66D6C2D4D977}"/>
              </a:ext>
            </a:extLst>
          </p:cNvPr>
          <p:cNvSpPr txBox="1"/>
          <p:nvPr/>
        </p:nvSpPr>
        <p:spPr>
          <a:xfrm>
            <a:off x="9577544" y="2466302"/>
            <a:ext cx="76660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C9164B-1E67-2054-61B8-F884574108B0}"/>
              </a:ext>
            </a:extLst>
          </p:cNvPr>
          <p:cNvSpPr txBox="1"/>
          <p:nvPr/>
        </p:nvSpPr>
        <p:spPr>
          <a:xfrm>
            <a:off x="9429906" y="3571537"/>
            <a:ext cx="76660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3600</a:t>
            </a:r>
          </a:p>
        </p:txBody>
      </p:sp>
    </p:spTree>
    <p:extLst>
      <p:ext uri="{BB962C8B-B14F-4D97-AF65-F5344CB8AC3E}">
        <p14:creationId xmlns:p14="http://schemas.microsoft.com/office/powerpoint/2010/main" val="246441048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731790" y="656942"/>
            <a:ext cx="3734750" cy="724090"/>
          </a:xfrm>
          <a:custGeom>
            <a:avLst/>
            <a:gdLst>
              <a:gd name="connsiteX0" fmla="*/ 0 w 3734750"/>
              <a:gd name="connsiteY0" fmla="*/ 0 h 724090"/>
              <a:gd name="connsiteX1" fmla="*/ 229419 w 3734750"/>
              <a:gd name="connsiteY1" fmla="*/ 0 h 724090"/>
              <a:gd name="connsiteX2" fmla="*/ 496186 w 3734750"/>
              <a:gd name="connsiteY2" fmla="*/ 0 h 724090"/>
              <a:gd name="connsiteX3" fmla="*/ 837650 w 3734750"/>
              <a:gd name="connsiteY3" fmla="*/ 0 h 724090"/>
              <a:gd name="connsiteX4" fmla="*/ 1067070 w 3734750"/>
              <a:gd name="connsiteY4" fmla="*/ 0 h 724090"/>
              <a:gd name="connsiteX5" fmla="*/ 1408533 w 3734750"/>
              <a:gd name="connsiteY5" fmla="*/ 0 h 724090"/>
              <a:gd name="connsiteX6" fmla="*/ 1637953 w 3734750"/>
              <a:gd name="connsiteY6" fmla="*/ 0 h 724090"/>
              <a:gd name="connsiteX7" fmla="*/ 1830026 w 3734750"/>
              <a:gd name="connsiteY7" fmla="*/ 0 h 724090"/>
              <a:gd name="connsiteX8" fmla="*/ 2096795 w 3734750"/>
              <a:gd name="connsiteY8" fmla="*/ 0 h 724090"/>
              <a:gd name="connsiteX9" fmla="*/ 2400910 w 3734750"/>
              <a:gd name="connsiteY9" fmla="*/ 0 h 724090"/>
              <a:gd name="connsiteX10" fmla="*/ 2592982 w 3734750"/>
              <a:gd name="connsiteY10" fmla="*/ 0 h 724090"/>
              <a:gd name="connsiteX11" fmla="*/ 2785054 w 3734750"/>
              <a:gd name="connsiteY11" fmla="*/ 0 h 724090"/>
              <a:gd name="connsiteX12" fmla="*/ 3126518 w 3734750"/>
              <a:gd name="connsiteY12" fmla="*/ 0 h 724090"/>
              <a:gd name="connsiteX13" fmla="*/ 3281243 w 3734750"/>
              <a:gd name="connsiteY13" fmla="*/ 0 h 724090"/>
              <a:gd name="connsiteX14" fmla="*/ 3734750 w 3734750"/>
              <a:gd name="connsiteY14" fmla="*/ 0 h 724090"/>
              <a:gd name="connsiteX15" fmla="*/ 3734750 w 3734750"/>
              <a:gd name="connsiteY15" fmla="*/ 234122 h 724090"/>
              <a:gd name="connsiteX16" fmla="*/ 3734750 w 3734750"/>
              <a:gd name="connsiteY16" fmla="*/ 482726 h 724090"/>
              <a:gd name="connsiteX17" fmla="*/ 3734750 w 3734750"/>
              <a:gd name="connsiteY17" fmla="*/ 724090 h 724090"/>
              <a:gd name="connsiteX18" fmla="*/ 3393286 w 3734750"/>
              <a:gd name="connsiteY18" fmla="*/ 724090 h 724090"/>
              <a:gd name="connsiteX19" fmla="*/ 3201213 w 3734750"/>
              <a:gd name="connsiteY19" fmla="*/ 724090 h 724090"/>
              <a:gd name="connsiteX20" fmla="*/ 3046488 w 3734750"/>
              <a:gd name="connsiteY20" fmla="*/ 724090 h 724090"/>
              <a:gd name="connsiteX21" fmla="*/ 2817067 w 3734750"/>
              <a:gd name="connsiteY21" fmla="*/ 724090 h 724090"/>
              <a:gd name="connsiteX22" fmla="*/ 2550300 w 3734750"/>
              <a:gd name="connsiteY22" fmla="*/ 724090 h 724090"/>
              <a:gd name="connsiteX23" fmla="*/ 2395573 w 3734750"/>
              <a:gd name="connsiteY23" fmla="*/ 724090 h 724090"/>
              <a:gd name="connsiteX24" fmla="*/ 2054111 w 3734750"/>
              <a:gd name="connsiteY24" fmla="*/ 724090 h 724090"/>
              <a:gd name="connsiteX25" fmla="*/ 1787344 w 3734750"/>
              <a:gd name="connsiteY25" fmla="*/ 724090 h 724090"/>
              <a:gd name="connsiteX26" fmla="*/ 1520576 w 3734750"/>
              <a:gd name="connsiteY26" fmla="*/ 724090 h 724090"/>
              <a:gd name="connsiteX27" fmla="*/ 1179112 w 3734750"/>
              <a:gd name="connsiteY27" fmla="*/ 724090 h 724090"/>
              <a:gd name="connsiteX28" fmla="*/ 987039 w 3734750"/>
              <a:gd name="connsiteY28" fmla="*/ 724090 h 724090"/>
              <a:gd name="connsiteX29" fmla="*/ 794967 w 3734750"/>
              <a:gd name="connsiteY29" fmla="*/ 724090 h 724090"/>
              <a:gd name="connsiteX30" fmla="*/ 602894 w 3734750"/>
              <a:gd name="connsiteY30" fmla="*/ 724090 h 724090"/>
              <a:gd name="connsiteX31" fmla="*/ 448169 w 3734750"/>
              <a:gd name="connsiteY31" fmla="*/ 724090 h 724090"/>
              <a:gd name="connsiteX32" fmla="*/ 0 w 3734750"/>
              <a:gd name="connsiteY32" fmla="*/ 724090 h 724090"/>
              <a:gd name="connsiteX33" fmla="*/ 0 w 3734750"/>
              <a:gd name="connsiteY33" fmla="*/ 489967 h 724090"/>
              <a:gd name="connsiteX34" fmla="*/ 0 w 3734750"/>
              <a:gd name="connsiteY34" fmla="*/ 241363 h 724090"/>
              <a:gd name="connsiteX35" fmla="*/ 0 w 3734750"/>
              <a:gd name="connsiteY35" fmla="*/ 0 h 724090"/>
              <a:gd name="connsiteX0" fmla="*/ 0 w 3734750"/>
              <a:gd name="connsiteY0" fmla="*/ 0 h 724090"/>
              <a:gd name="connsiteX1" fmla="*/ 229419 w 3734750"/>
              <a:gd name="connsiteY1" fmla="*/ 0 h 724090"/>
              <a:gd name="connsiteX2" fmla="*/ 458840 w 3734750"/>
              <a:gd name="connsiteY2" fmla="*/ 0 h 724090"/>
              <a:gd name="connsiteX3" fmla="*/ 650913 w 3734750"/>
              <a:gd name="connsiteY3" fmla="*/ 0 h 724090"/>
              <a:gd name="connsiteX4" fmla="*/ 955028 w 3734750"/>
              <a:gd name="connsiteY4" fmla="*/ 0 h 724090"/>
              <a:gd name="connsiteX5" fmla="*/ 1221796 w 3734750"/>
              <a:gd name="connsiteY5" fmla="*/ 0 h 724090"/>
              <a:gd name="connsiteX6" fmla="*/ 1376521 w 3734750"/>
              <a:gd name="connsiteY6" fmla="*/ 0 h 724090"/>
              <a:gd name="connsiteX7" fmla="*/ 1643288 w 3734750"/>
              <a:gd name="connsiteY7" fmla="*/ 0 h 724090"/>
              <a:gd name="connsiteX8" fmla="*/ 1947404 w 3734750"/>
              <a:gd name="connsiteY8" fmla="*/ 0 h 724090"/>
              <a:gd name="connsiteX9" fmla="*/ 2102129 w 3734750"/>
              <a:gd name="connsiteY9" fmla="*/ 0 h 724090"/>
              <a:gd name="connsiteX10" fmla="*/ 2368898 w 3734750"/>
              <a:gd name="connsiteY10" fmla="*/ 0 h 724090"/>
              <a:gd name="connsiteX11" fmla="*/ 2673013 w 3734750"/>
              <a:gd name="connsiteY11" fmla="*/ 0 h 724090"/>
              <a:gd name="connsiteX12" fmla="*/ 2902433 w 3734750"/>
              <a:gd name="connsiteY12" fmla="*/ 0 h 724090"/>
              <a:gd name="connsiteX13" fmla="*/ 3243896 w 3734750"/>
              <a:gd name="connsiteY13" fmla="*/ 0 h 724090"/>
              <a:gd name="connsiteX14" fmla="*/ 3473316 w 3734750"/>
              <a:gd name="connsiteY14" fmla="*/ 0 h 724090"/>
              <a:gd name="connsiteX15" fmla="*/ 3734750 w 3734750"/>
              <a:gd name="connsiteY15" fmla="*/ 0 h 724090"/>
              <a:gd name="connsiteX16" fmla="*/ 3734750 w 3734750"/>
              <a:gd name="connsiteY16" fmla="*/ 241363 h 724090"/>
              <a:gd name="connsiteX17" fmla="*/ 3734750 w 3734750"/>
              <a:gd name="connsiteY17" fmla="*/ 461004 h 724090"/>
              <a:gd name="connsiteX18" fmla="*/ 3734750 w 3734750"/>
              <a:gd name="connsiteY18" fmla="*/ 724090 h 724090"/>
              <a:gd name="connsiteX19" fmla="*/ 3430634 w 3734750"/>
              <a:gd name="connsiteY19" fmla="*/ 724090 h 724090"/>
              <a:gd name="connsiteX20" fmla="*/ 3126518 w 3734750"/>
              <a:gd name="connsiteY20" fmla="*/ 724090 h 724090"/>
              <a:gd name="connsiteX21" fmla="*/ 2934445 w 3734750"/>
              <a:gd name="connsiteY21" fmla="*/ 724090 h 724090"/>
              <a:gd name="connsiteX22" fmla="*/ 2742372 w 3734750"/>
              <a:gd name="connsiteY22" fmla="*/ 724090 h 724090"/>
              <a:gd name="connsiteX23" fmla="*/ 2438257 w 3734750"/>
              <a:gd name="connsiteY23" fmla="*/ 724090 h 724090"/>
              <a:gd name="connsiteX24" fmla="*/ 2246184 w 3734750"/>
              <a:gd name="connsiteY24" fmla="*/ 724090 h 724090"/>
              <a:gd name="connsiteX25" fmla="*/ 2054111 w 3734750"/>
              <a:gd name="connsiteY25" fmla="*/ 724090 h 724090"/>
              <a:gd name="connsiteX26" fmla="*/ 1899386 w 3734750"/>
              <a:gd name="connsiteY26" fmla="*/ 724090 h 724090"/>
              <a:gd name="connsiteX27" fmla="*/ 1669965 w 3734750"/>
              <a:gd name="connsiteY27" fmla="*/ 724090 h 724090"/>
              <a:gd name="connsiteX28" fmla="*/ 1440544 w 3734750"/>
              <a:gd name="connsiteY28" fmla="*/ 724090 h 724090"/>
              <a:gd name="connsiteX29" fmla="*/ 1173777 w 3734750"/>
              <a:gd name="connsiteY29" fmla="*/ 724090 h 724090"/>
              <a:gd name="connsiteX30" fmla="*/ 1019052 w 3734750"/>
              <a:gd name="connsiteY30" fmla="*/ 724090 h 724090"/>
              <a:gd name="connsiteX31" fmla="*/ 714936 w 3734750"/>
              <a:gd name="connsiteY31" fmla="*/ 724090 h 724090"/>
              <a:gd name="connsiteX32" fmla="*/ 560212 w 3734750"/>
              <a:gd name="connsiteY32" fmla="*/ 724090 h 724090"/>
              <a:gd name="connsiteX33" fmla="*/ 330791 w 3734750"/>
              <a:gd name="connsiteY33" fmla="*/ 724090 h 724090"/>
              <a:gd name="connsiteX34" fmla="*/ 0 w 3734750"/>
              <a:gd name="connsiteY34" fmla="*/ 724090 h 724090"/>
              <a:gd name="connsiteX35" fmla="*/ 0 w 3734750"/>
              <a:gd name="connsiteY35" fmla="*/ 475485 h 724090"/>
              <a:gd name="connsiteX36" fmla="*/ 0 w 3734750"/>
              <a:gd name="connsiteY36" fmla="*/ 234122 h 724090"/>
              <a:gd name="connsiteX37" fmla="*/ 0 w 3734750"/>
              <a:gd name="connsiteY37" fmla="*/ 0 h 724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734750" h="724090" fill="none" extrusionOk="0">
                <a:moveTo>
                  <a:pt x="0" y="0"/>
                </a:moveTo>
                <a:cubicBezTo>
                  <a:pt x="67197" y="6856"/>
                  <a:pt x="114226" y="17713"/>
                  <a:pt x="229419" y="0"/>
                </a:cubicBezTo>
                <a:cubicBezTo>
                  <a:pt x="345084" y="-6398"/>
                  <a:pt x="440052" y="-12963"/>
                  <a:pt x="496186" y="0"/>
                </a:cubicBezTo>
                <a:cubicBezTo>
                  <a:pt x="585810" y="27109"/>
                  <a:pt x="651787" y="31035"/>
                  <a:pt x="837650" y="0"/>
                </a:cubicBezTo>
                <a:cubicBezTo>
                  <a:pt x="1000711" y="-6385"/>
                  <a:pt x="989917" y="3767"/>
                  <a:pt x="1067070" y="0"/>
                </a:cubicBezTo>
                <a:cubicBezTo>
                  <a:pt x="1184846" y="753"/>
                  <a:pt x="1290356" y="12351"/>
                  <a:pt x="1408533" y="0"/>
                </a:cubicBezTo>
                <a:cubicBezTo>
                  <a:pt x="1521385" y="18522"/>
                  <a:pt x="1533682" y="15410"/>
                  <a:pt x="1637953" y="0"/>
                </a:cubicBezTo>
                <a:cubicBezTo>
                  <a:pt x="1750699" y="-20719"/>
                  <a:pt x="1775806" y="-13129"/>
                  <a:pt x="1830026" y="0"/>
                </a:cubicBezTo>
                <a:cubicBezTo>
                  <a:pt x="1888574" y="36591"/>
                  <a:pt x="2000056" y="13071"/>
                  <a:pt x="2096795" y="0"/>
                </a:cubicBezTo>
                <a:cubicBezTo>
                  <a:pt x="2186932" y="33381"/>
                  <a:pt x="2279979" y="2790"/>
                  <a:pt x="2400910" y="0"/>
                </a:cubicBezTo>
                <a:cubicBezTo>
                  <a:pt x="2541001" y="8807"/>
                  <a:pt x="2544103" y="-2717"/>
                  <a:pt x="2592982" y="0"/>
                </a:cubicBezTo>
                <a:cubicBezTo>
                  <a:pt x="2640125" y="15444"/>
                  <a:pt x="2729831" y="10739"/>
                  <a:pt x="2785054" y="0"/>
                </a:cubicBezTo>
                <a:cubicBezTo>
                  <a:pt x="2860448" y="30257"/>
                  <a:pt x="3021704" y="-33927"/>
                  <a:pt x="3126518" y="0"/>
                </a:cubicBezTo>
                <a:cubicBezTo>
                  <a:pt x="3224527" y="7490"/>
                  <a:pt x="3227274" y="-3710"/>
                  <a:pt x="3281243" y="0"/>
                </a:cubicBezTo>
                <a:cubicBezTo>
                  <a:pt x="3300119" y="-25129"/>
                  <a:pt x="3551359" y="-8943"/>
                  <a:pt x="3734750" y="0"/>
                </a:cubicBezTo>
                <a:cubicBezTo>
                  <a:pt x="3757532" y="72286"/>
                  <a:pt x="3734295" y="149267"/>
                  <a:pt x="3734750" y="234122"/>
                </a:cubicBezTo>
                <a:cubicBezTo>
                  <a:pt x="3745162" y="306267"/>
                  <a:pt x="3733872" y="374756"/>
                  <a:pt x="3734750" y="482726"/>
                </a:cubicBezTo>
                <a:cubicBezTo>
                  <a:pt x="3730511" y="604009"/>
                  <a:pt x="3730401" y="603831"/>
                  <a:pt x="3734750" y="724090"/>
                </a:cubicBezTo>
                <a:cubicBezTo>
                  <a:pt x="3556509" y="726216"/>
                  <a:pt x="3457439" y="708768"/>
                  <a:pt x="3393286" y="724090"/>
                </a:cubicBezTo>
                <a:cubicBezTo>
                  <a:pt x="3322300" y="743739"/>
                  <a:pt x="3249552" y="747240"/>
                  <a:pt x="3201213" y="724090"/>
                </a:cubicBezTo>
                <a:cubicBezTo>
                  <a:pt x="3135133" y="699416"/>
                  <a:pt x="3089895" y="732442"/>
                  <a:pt x="3046488" y="724090"/>
                </a:cubicBezTo>
                <a:cubicBezTo>
                  <a:pt x="3007830" y="739068"/>
                  <a:pt x="2914583" y="712393"/>
                  <a:pt x="2817067" y="724090"/>
                </a:cubicBezTo>
                <a:cubicBezTo>
                  <a:pt x="2742029" y="733211"/>
                  <a:pt x="2698222" y="715166"/>
                  <a:pt x="2550300" y="724090"/>
                </a:cubicBezTo>
                <a:cubicBezTo>
                  <a:pt x="2418881" y="709963"/>
                  <a:pt x="2481366" y="707512"/>
                  <a:pt x="2395573" y="724090"/>
                </a:cubicBezTo>
                <a:cubicBezTo>
                  <a:pt x="2346422" y="729216"/>
                  <a:pt x="2218235" y="734776"/>
                  <a:pt x="2054111" y="724090"/>
                </a:cubicBezTo>
                <a:cubicBezTo>
                  <a:pt x="1899840" y="736895"/>
                  <a:pt x="1907086" y="723115"/>
                  <a:pt x="1787344" y="724090"/>
                </a:cubicBezTo>
                <a:cubicBezTo>
                  <a:pt x="1662490" y="723346"/>
                  <a:pt x="1590218" y="717818"/>
                  <a:pt x="1520576" y="724090"/>
                </a:cubicBezTo>
                <a:cubicBezTo>
                  <a:pt x="1479165" y="720276"/>
                  <a:pt x="1240042" y="734361"/>
                  <a:pt x="1179112" y="724090"/>
                </a:cubicBezTo>
                <a:cubicBezTo>
                  <a:pt x="1096752" y="739852"/>
                  <a:pt x="1055653" y="727740"/>
                  <a:pt x="987039" y="724090"/>
                </a:cubicBezTo>
                <a:cubicBezTo>
                  <a:pt x="943383" y="720780"/>
                  <a:pt x="866607" y="722644"/>
                  <a:pt x="794967" y="724090"/>
                </a:cubicBezTo>
                <a:cubicBezTo>
                  <a:pt x="746586" y="729695"/>
                  <a:pt x="677752" y="716457"/>
                  <a:pt x="602894" y="724090"/>
                </a:cubicBezTo>
                <a:cubicBezTo>
                  <a:pt x="522616" y="741467"/>
                  <a:pt x="497496" y="732339"/>
                  <a:pt x="448169" y="724090"/>
                </a:cubicBezTo>
                <a:cubicBezTo>
                  <a:pt x="409839" y="766947"/>
                  <a:pt x="195304" y="691423"/>
                  <a:pt x="0" y="724090"/>
                </a:cubicBezTo>
                <a:cubicBezTo>
                  <a:pt x="27841" y="660448"/>
                  <a:pt x="14077" y="611416"/>
                  <a:pt x="0" y="489967"/>
                </a:cubicBezTo>
                <a:cubicBezTo>
                  <a:pt x="20415" y="394155"/>
                  <a:pt x="-33989" y="317409"/>
                  <a:pt x="0" y="241363"/>
                </a:cubicBezTo>
                <a:cubicBezTo>
                  <a:pt x="-15924" y="167497"/>
                  <a:pt x="-4717" y="115052"/>
                  <a:pt x="0" y="0"/>
                </a:cubicBezTo>
                <a:close/>
              </a:path>
              <a:path w="3734750" h="724090" stroke="0" extrusionOk="0">
                <a:moveTo>
                  <a:pt x="0" y="0"/>
                </a:moveTo>
                <a:cubicBezTo>
                  <a:pt x="97933" y="-490"/>
                  <a:pt x="159194" y="-3135"/>
                  <a:pt x="229419" y="0"/>
                </a:cubicBezTo>
                <a:cubicBezTo>
                  <a:pt x="314707" y="-13701"/>
                  <a:pt x="364213" y="6064"/>
                  <a:pt x="458840" y="0"/>
                </a:cubicBezTo>
                <a:cubicBezTo>
                  <a:pt x="551036" y="-4114"/>
                  <a:pt x="559102" y="1312"/>
                  <a:pt x="650913" y="0"/>
                </a:cubicBezTo>
                <a:cubicBezTo>
                  <a:pt x="756892" y="-13107"/>
                  <a:pt x="817184" y="-24658"/>
                  <a:pt x="955028" y="0"/>
                </a:cubicBezTo>
                <a:cubicBezTo>
                  <a:pt x="1092602" y="23999"/>
                  <a:pt x="1163534" y="2269"/>
                  <a:pt x="1221796" y="0"/>
                </a:cubicBezTo>
                <a:cubicBezTo>
                  <a:pt x="1290856" y="-7070"/>
                  <a:pt x="1298844" y="5011"/>
                  <a:pt x="1376521" y="0"/>
                </a:cubicBezTo>
                <a:cubicBezTo>
                  <a:pt x="1430344" y="-1968"/>
                  <a:pt x="1505013" y="20396"/>
                  <a:pt x="1643288" y="0"/>
                </a:cubicBezTo>
                <a:cubicBezTo>
                  <a:pt x="1788220" y="-15402"/>
                  <a:pt x="1794464" y="8952"/>
                  <a:pt x="1947404" y="0"/>
                </a:cubicBezTo>
                <a:cubicBezTo>
                  <a:pt x="2110170" y="-7582"/>
                  <a:pt x="2014184" y="23598"/>
                  <a:pt x="2102129" y="0"/>
                </a:cubicBezTo>
                <a:cubicBezTo>
                  <a:pt x="2175080" y="-15758"/>
                  <a:pt x="2320094" y="2642"/>
                  <a:pt x="2368898" y="0"/>
                </a:cubicBezTo>
                <a:cubicBezTo>
                  <a:pt x="2429343" y="-15255"/>
                  <a:pt x="2609974" y="-4036"/>
                  <a:pt x="2673013" y="0"/>
                </a:cubicBezTo>
                <a:cubicBezTo>
                  <a:pt x="2758706" y="-6710"/>
                  <a:pt x="2855309" y="5064"/>
                  <a:pt x="2902433" y="0"/>
                </a:cubicBezTo>
                <a:cubicBezTo>
                  <a:pt x="2941573" y="-15846"/>
                  <a:pt x="3128963" y="-45328"/>
                  <a:pt x="3243896" y="0"/>
                </a:cubicBezTo>
                <a:cubicBezTo>
                  <a:pt x="3347858" y="27860"/>
                  <a:pt x="3358236" y="-4558"/>
                  <a:pt x="3473316" y="0"/>
                </a:cubicBezTo>
                <a:cubicBezTo>
                  <a:pt x="3576655" y="34596"/>
                  <a:pt x="3649744" y="1683"/>
                  <a:pt x="3734750" y="0"/>
                </a:cubicBezTo>
                <a:cubicBezTo>
                  <a:pt x="3756277" y="59479"/>
                  <a:pt x="3728534" y="138197"/>
                  <a:pt x="3734750" y="241363"/>
                </a:cubicBezTo>
                <a:cubicBezTo>
                  <a:pt x="3750027" y="329658"/>
                  <a:pt x="3737549" y="379459"/>
                  <a:pt x="3734750" y="461004"/>
                </a:cubicBezTo>
                <a:cubicBezTo>
                  <a:pt x="3744772" y="510760"/>
                  <a:pt x="3710917" y="674366"/>
                  <a:pt x="3734750" y="724090"/>
                </a:cubicBezTo>
                <a:cubicBezTo>
                  <a:pt x="3614607" y="692971"/>
                  <a:pt x="3527945" y="709279"/>
                  <a:pt x="3430634" y="724090"/>
                </a:cubicBezTo>
                <a:cubicBezTo>
                  <a:pt x="3332527" y="714798"/>
                  <a:pt x="3270146" y="726307"/>
                  <a:pt x="3126518" y="724090"/>
                </a:cubicBezTo>
                <a:cubicBezTo>
                  <a:pt x="2999302" y="738431"/>
                  <a:pt x="2987438" y="726286"/>
                  <a:pt x="2934445" y="724090"/>
                </a:cubicBezTo>
                <a:cubicBezTo>
                  <a:pt x="2887040" y="716597"/>
                  <a:pt x="2806440" y="714448"/>
                  <a:pt x="2742372" y="724090"/>
                </a:cubicBezTo>
                <a:cubicBezTo>
                  <a:pt x="2666771" y="745731"/>
                  <a:pt x="2540451" y="721906"/>
                  <a:pt x="2438257" y="724090"/>
                </a:cubicBezTo>
                <a:cubicBezTo>
                  <a:pt x="2348615" y="725942"/>
                  <a:pt x="2321267" y="729606"/>
                  <a:pt x="2246184" y="724090"/>
                </a:cubicBezTo>
                <a:cubicBezTo>
                  <a:pt x="2178172" y="707166"/>
                  <a:pt x="2140203" y="731980"/>
                  <a:pt x="2054111" y="724090"/>
                </a:cubicBezTo>
                <a:cubicBezTo>
                  <a:pt x="1970583" y="724636"/>
                  <a:pt x="1954946" y="717846"/>
                  <a:pt x="1899386" y="724090"/>
                </a:cubicBezTo>
                <a:cubicBezTo>
                  <a:pt x="1872137" y="715099"/>
                  <a:pt x="1732625" y="717509"/>
                  <a:pt x="1669965" y="724090"/>
                </a:cubicBezTo>
                <a:cubicBezTo>
                  <a:pt x="1593039" y="722174"/>
                  <a:pt x="1547049" y="726683"/>
                  <a:pt x="1440544" y="724090"/>
                </a:cubicBezTo>
                <a:cubicBezTo>
                  <a:pt x="1344352" y="702886"/>
                  <a:pt x="1271231" y="729602"/>
                  <a:pt x="1173777" y="724090"/>
                </a:cubicBezTo>
                <a:cubicBezTo>
                  <a:pt x="1091762" y="722352"/>
                  <a:pt x="1094309" y="714807"/>
                  <a:pt x="1019052" y="724090"/>
                </a:cubicBezTo>
                <a:cubicBezTo>
                  <a:pt x="977299" y="729063"/>
                  <a:pt x="848845" y="736398"/>
                  <a:pt x="714936" y="724090"/>
                </a:cubicBezTo>
                <a:cubicBezTo>
                  <a:pt x="590872" y="732158"/>
                  <a:pt x="616088" y="739368"/>
                  <a:pt x="560212" y="724090"/>
                </a:cubicBezTo>
                <a:cubicBezTo>
                  <a:pt x="525906" y="737598"/>
                  <a:pt x="417549" y="729206"/>
                  <a:pt x="330791" y="724090"/>
                </a:cubicBezTo>
                <a:cubicBezTo>
                  <a:pt x="248628" y="727627"/>
                  <a:pt x="43701" y="722128"/>
                  <a:pt x="0" y="724090"/>
                </a:cubicBezTo>
                <a:cubicBezTo>
                  <a:pt x="-26538" y="649487"/>
                  <a:pt x="11827" y="597099"/>
                  <a:pt x="0" y="475485"/>
                </a:cubicBezTo>
                <a:cubicBezTo>
                  <a:pt x="-7122" y="368719"/>
                  <a:pt x="-12887" y="342228"/>
                  <a:pt x="0" y="234122"/>
                </a:cubicBezTo>
                <a:cubicBezTo>
                  <a:pt x="-2495" y="128114"/>
                  <a:pt x="-7504" y="111483"/>
                  <a:pt x="0" y="0"/>
                </a:cubicBez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2068856514">
                  <a:custGeom>
                    <a:avLst/>
                    <a:gdLst>
                      <a:gd name="connsiteX0" fmla="*/ 0 w 2298761"/>
                      <a:gd name="connsiteY0" fmla="*/ 0 h 724090"/>
                      <a:gd name="connsiteX1" fmla="*/ 141209 w 2298761"/>
                      <a:gd name="connsiteY1" fmla="*/ 0 h 724090"/>
                      <a:gd name="connsiteX2" fmla="*/ 305406 w 2298761"/>
                      <a:gd name="connsiteY2" fmla="*/ 0 h 724090"/>
                      <a:gd name="connsiteX3" fmla="*/ 515579 w 2298761"/>
                      <a:gd name="connsiteY3" fmla="*/ 0 h 724090"/>
                      <a:gd name="connsiteX4" fmla="*/ 656788 w 2298761"/>
                      <a:gd name="connsiteY4" fmla="*/ 0 h 724090"/>
                      <a:gd name="connsiteX5" fmla="*/ 866961 w 2298761"/>
                      <a:gd name="connsiteY5" fmla="*/ 0 h 724090"/>
                      <a:gd name="connsiteX6" fmla="*/ 1008170 w 2298761"/>
                      <a:gd name="connsiteY6" fmla="*/ 0 h 724090"/>
                      <a:gd name="connsiteX7" fmla="*/ 1126392 w 2298761"/>
                      <a:gd name="connsiteY7" fmla="*/ 0 h 724090"/>
                      <a:gd name="connsiteX8" fmla="*/ 1290590 w 2298761"/>
                      <a:gd name="connsiteY8" fmla="*/ 0 h 724090"/>
                      <a:gd name="connsiteX9" fmla="*/ 1477775 w 2298761"/>
                      <a:gd name="connsiteY9" fmla="*/ 0 h 724090"/>
                      <a:gd name="connsiteX10" fmla="*/ 1595996 w 2298761"/>
                      <a:gd name="connsiteY10" fmla="*/ 0 h 724090"/>
                      <a:gd name="connsiteX11" fmla="*/ 1714218 w 2298761"/>
                      <a:gd name="connsiteY11" fmla="*/ 0 h 724090"/>
                      <a:gd name="connsiteX12" fmla="*/ 1924391 w 2298761"/>
                      <a:gd name="connsiteY12" fmla="*/ 0 h 724090"/>
                      <a:gd name="connsiteX13" fmla="*/ 2019625 w 2298761"/>
                      <a:gd name="connsiteY13" fmla="*/ 0 h 724090"/>
                      <a:gd name="connsiteX14" fmla="*/ 2298761 w 2298761"/>
                      <a:gd name="connsiteY14" fmla="*/ 0 h 724090"/>
                      <a:gd name="connsiteX15" fmla="*/ 2298761 w 2298761"/>
                      <a:gd name="connsiteY15" fmla="*/ 234122 h 724090"/>
                      <a:gd name="connsiteX16" fmla="*/ 2298761 w 2298761"/>
                      <a:gd name="connsiteY16" fmla="*/ 482726 h 724090"/>
                      <a:gd name="connsiteX17" fmla="*/ 2298761 w 2298761"/>
                      <a:gd name="connsiteY17" fmla="*/ 724090 h 724090"/>
                      <a:gd name="connsiteX18" fmla="*/ 2088588 w 2298761"/>
                      <a:gd name="connsiteY18" fmla="*/ 724090 h 724090"/>
                      <a:gd name="connsiteX19" fmla="*/ 1970366 w 2298761"/>
                      <a:gd name="connsiteY19" fmla="*/ 724090 h 724090"/>
                      <a:gd name="connsiteX20" fmla="*/ 1875132 w 2298761"/>
                      <a:gd name="connsiteY20" fmla="*/ 724090 h 724090"/>
                      <a:gd name="connsiteX21" fmla="*/ 1733922 w 2298761"/>
                      <a:gd name="connsiteY21" fmla="*/ 724090 h 724090"/>
                      <a:gd name="connsiteX22" fmla="*/ 1569725 w 2298761"/>
                      <a:gd name="connsiteY22" fmla="*/ 724090 h 724090"/>
                      <a:gd name="connsiteX23" fmla="*/ 1474490 w 2298761"/>
                      <a:gd name="connsiteY23" fmla="*/ 724090 h 724090"/>
                      <a:gd name="connsiteX24" fmla="*/ 1264318 w 2298761"/>
                      <a:gd name="connsiteY24" fmla="*/ 724090 h 724090"/>
                      <a:gd name="connsiteX25" fmla="*/ 1100121 w 2298761"/>
                      <a:gd name="connsiteY25" fmla="*/ 724090 h 724090"/>
                      <a:gd name="connsiteX26" fmla="*/ 935924 w 2298761"/>
                      <a:gd name="connsiteY26" fmla="*/ 724090 h 724090"/>
                      <a:gd name="connsiteX27" fmla="*/ 725751 w 2298761"/>
                      <a:gd name="connsiteY27" fmla="*/ 724090 h 724090"/>
                      <a:gd name="connsiteX28" fmla="*/ 607529 w 2298761"/>
                      <a:gd name="connsiteY28" fmla="*/ 724090 h 724090"/>
                      <a:gd name="connsiteX29" fmla="*/ 489307 w 2298761"/>
                      <a:gd name="connsiteY29" fmla="*/ 724090 h 724090"/>
                      <a:gd name="connsiteX30" fmla="*/ 371085 w 2298761"/>
                      <a:gd name="connsiteY30" fmla="*/ 724090 h 724090"/>
                      <a:gd name="connsiteX31" fmla="*/ 275851 w 2298761"/>
                      <a:gd name="connsiteY31" fmla="*/ 724090 h 724090"/>
                      <a:gd name="connsiteX32" fmla="*/ 0 w 2298761"/>
                      <a:gd name="connsiteY32" fmla="*/ 724090 h 724090"/>
                      <a:gd name="connsiteX33" fmla="*/ 0 w 2298761"/>
                      <a:gd name="connsiteY33" fmla="*/ 489967 h 724090"/>
                      <a:gd name="connsiteX34" fmla="*/ 0 w 2298761"/>
                      <a:gd name="connsiteY34" fmla="*/ 241363 h 724090"/>
                      <a:gd name="connsiteX35" fmla="*/ 0 w 2298761"/>
                      <a:gd name="connsiteY35" fmla="*/ 0 h 724090"/>
                      <a:gd name="connsiteX0" fmla="*/ 0 w 2298761"/>
                      <a:gd name="connsiteY0" fmla="*/ 0 h 724090"/>
                      <a:gd name="connsiteX1" fmla="*/ 141209 w 2298761"/>
                      <a:gd name="connsiteY1" fmla="*/ 0 h 724090"/>
                      <a:gd name="connsiteX2" fmla="*/ 282419 w 2298761"/>
                      <a:gd name="connsiteY2" fmla="*/ 0 h 724090"/>
                      <a:gd name="connsiteX3" fmla="*/ 400641 w 2298761"/>
                      <a:gd name="connsiteY3" fmla="*/ 0 h 724090"/>
                      <a:gd name="connsiteX4" fmla="*/ 587826 w 2298761"/>
                      <a:gd name="connsiteY4" fmla="*/ 0 h 724090"/>
                      <a:gd name="connsiteX5" fmla="*/ 752023 w 2298761"/>
                      <a:gd name="connsiteY5" fmla="*/ 0 h 724090"/>
                      <a:gd name="connsiteX6" fmla="*/ 847257 w 2298761"/>
                      <a:gd name="connsiteY6" fmla="*/ 0 h 724090"/>
                      <a:gd name="connsiteX7" fmla="*/ 1011454 w 2298761"/>
                      <a:gd name="connsiteY7" fmla="*/ 0 h 724090"/>
                      <a:gd name="connsiteX8" fmla="*/ 1198639 w 2298761"/>
                      <a:gd name="connsiteY8" fmla="*/ 0 h 724090"/>
                      <a:gd name="connsiteX9" fmla="*/ 1293873 w 2298761"/>
                      <a:gd name="connsiteY9" fmla="*/ 0 h 724090"/>
                      <a:gd name="connsiteX10" fmla="*/ 1458071 w 2298761"/>
                      <a:gd name="connsiteY10" fmla="*/ 0 h 724090"/>
                      <a:gd name="connsiteX11" fmla="*/ 1645256 w 2298761"/>
                      <a:gd name="connsiteY11" fmla="*/ 0 h 724090"/>
                      <a:gd name="connsiteX12" fmla="*/ 1786465 w 2298761"/>
                      <a:gd name="connsiteY12" fmla="*/ 0 h 724090"/>
                      <a:gd name="connsiteX13" fmla="*/ 1996638 w 2298761"/>
                      <a:gd name="connsiteY13" fmla="*/ 0 h 724090"/>
                      <a:gd name="connsiteX14" fmla="*/ 2137847 w 2298761"/>
                      <a:gd name="connsiteY14" fmla="*/ 0 h 724090"/>
                      <a:gd name="connsiteX15" fmla="*/ 2298761 w 2298761"/>
                      <a:gd name="connsiteY15" fmla="*/ 0 h 724090"/>
                      <a:gd name="connsiteX16" fmla="*/ 2298761 w 2298761"/>
                      <a:gd name="connsiteY16" fmla="*/ 241363 h 724090"/>
                      <a:gd name="connsiteX17" fmla="*/ 2298761 w 2298761"/>
                      <a:gd name="connsiteY17" fmla="*/ 461004 h 724090"/>
                      <a:gd name="connsiteX18" fmla="*/ 2298761 w 2298761"/>
                      <a:gd name="connsiteY18" fmla="*/ 724090 h 724090"/>
                      <a:gd name="connsiteX19" fmla="*/ 2111576 w 2298761"/>
                      <a:gd name="connsiteY19" fmla="*/ 724090 h 724090"/>
                      <a:gd name="connsiteX20" fmla="*/ 1924391 w 2298761"/>
                      <a:gd name="connsiteY20" fmla="*/ 724090 h 724090"/>
                      <a:gd name="connsiteX21" fmla="*/ 1806169 w 2298761"/>
                      <a:gd name="connsiteY21" fmla="*/ 724090 h 724090"/>
                      <a:gd name="connsiteX22" fmla="*/ 1687947 w 2298761"/>
                      <a:gd name="connsiteY22" fmla="*/ 724090 h 724090"/>
                      <a:gd name="connsiteX23" fmla="*/ 1500762 w 2298761"/>
                      <a:gd name="connsiteY23" fmla="*/ 724090 h 724090"/>
                      <a:gd name="connsiteX24" fmla="*/ 1382540 w 2298761"/>
                      <a:gd name="connsiteY24" fmla="*/ 724090 h 724090"/>
                      <a:gd name="connsiteX25" fmla="*/ 1264318 w 2298761"/>
                      <a:gd name="connsiteY25" fmla="*/ 724090 h 724090"/>
                      <a:gd name="connsiteX26" fmla="*/ 1169084 w 2298761"/>
                      <a:gd name="connsiteY26" fmla="*/ 724090 h 724090"/>
                      <a:gd name="connsiteX27" fmla="*/ 1027874 w 2298761"/>
                      <a:gd name="connsiteY27" fmla="*/ 724090 h 724090"/>
                      <a:gd name="connsiteX28" fmla="*/ 886664 w 2298761"/>
                      <a:gd name="connsiteY28" fmla="*/ 724090 h 724090"/>
                      <a:gd name="connsiteX29" fmla="*/ 722467 w 2298761"/>
                      <a:gd name="connsiteY29" fmla="*/ 724090 h 724090"/>
                      <a:gd name="connsiteX30" fmla="*/ 627233 w 2298761"/>
                      <a:gd name="connsiteY30" fmla="*/ 724090 h 724090"/>
                      <a:gd name="connsiteX31" fmla="*/ 440048 w 2298761"/>
                      <a:gd name="connsiteY31" fmla="*/ 724090 h 724090"/>
                      <a:gd name="connsiteX32" fmla="*/ 344814 w 2298761"/>
                      <a:gd name="connsiteY32" fmla="*/ 724090 h 724090"/>
                      <a:gd name="connsiteX33" fmla="*/ 203604 w 2298761"/>
                      <a:gd name="connsiteY33" fmla="*/ 724090 h 724090"/>
                      <a:gd name="connsiteX34" fmla="*/ 0 w 2298761"/>
                      <a:gd name="connsiteY34" fmla="*/ 724090 h 724090"/>
                      <a:gd name="connsiteX35" fmla="*/ 0 w 2298761"/>
                      <a:gd name="connsiteY35" fmla="*/ 475485 h 724090"/>
                      <a:gd name="connsiteX36" fmla="*/ 0 w 2298761"/>
                      <a:gd name="connsiteY36" fmla="*/ 234122 h 724090"/>
                      <a:gd name="connsiteX37" fmla="*/ 0 w 2298761"/>
                      <a:gd name="connsiteY37" fmla="*/ 0 h 724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2298761" h="724090" fill="none" extrusionOk="0">
                        <a:moveTo>
                          <a:pt x="0" y="0"/>
                        </a:moveTo>
                        <a:cubicBezTo>
                          <a:pt x="42453" y="5346"/>
                          <a:pt x="72034" y="13004"/>
                          <a:pt x="141209" y="0"/>
                        </a:cubicBezTo>
                        <a:cubicBezTo>
                          <a:pt x="211240" y="-9179"/>
                          <a:pt x="267676" y="-10585"/>
                          <a:pt x="305406" y="0"/>
                        </a:cubicBezTo>
                        <a:cubicBezTo>
                          <a:pt x="353847" y="18133"/>
                          <a:pt x="404330" y="24971"/>
                          <a:pt x="515579" y="0"/>
                        </a:cubicBezTo>
                        <a:cubicBezTo>
                          <a:pt x="616383" y="-10131"/>
                          <a:pt x="606767" y="1706"/>
                          <a:pt x="656788" y="0"/>
                        </a:cubicBezTo>
                        <a:cubicBezTo>
                          <a:pt x="712430" y="-840"/>
                          <a:pt x="797744" y="-12313"/>
                          <a:pt x="866961" y="0"/>
                        </a:cubicBezTo>
                        <a:cubicBezTo>
                          <a:pt x="936151" y="18794"/>
                          <a:pt x="942721" y="13928"/>
                          <a:pt x="1008170" y="0"/>
                        </a:cubicBezTo>
                        <a:cubicBezTo>
                          <a:pt x="1075502" y="-15420"/>
                          <a:pt x="1093572" y="-11232"/>
                          <a:pt x="1126392" y="0"/>
                        </a:cubicBezTo>
                        <a:cubicBezTo>
                          <a:pt x="1160160" y="18151"/>
                          <a:pt x="1234517" y="-6840"/>
                          <a:pt x="1290590" y="0"/>
                        </a:cubicBezTo>
                        <a:cubicBezTo>
                          <a:pt x="1346089" y="19768"/>
                          <a:pt x="1397611" y="-6776"/>
                          <a:pt x="1477775" y="0"/>
                        </a:cubicBezTo>
                        <a:cubicBezTo>
                          <a:pt x="1562355" y="8930"/>
                          <a:pt x="1565884" y="-3508"/>
                          <a:pt x="1595996" y="0"/>
                        </a:cubicBezTo>
                        <a:cubicBezTo>
                          <a:pt x="1625192" y="12974"/>
                          <a:pt x="1674669" y="8637"/>
                          <a:pt x="1714218" y="0"/>
                        </a:cubicBezTo>
                        <a:cubicBezTo>
                          <a:pt x="1759955" y="5407"/>
                          <a:pt x="1862624" y="-21901"/>
                          <a:pt x="1924391" y="0"/>
                        </a:cubicBezTo>
                        <a:cubicBezTo>
                          <a:pt x="1984466" y="7705"/>
                          <a:pt x="1986672" y="-3667"/>
                          <a:pt x="2019625" y="0"/>
                        </a:cubicBezTo>
                        <a:cubicBezTo>
                          <a:pt x="2036923" y="-13087"/>
                          <a:pt x="2194371" y="6116"/>
                          <a:pt x="2298761" y="0"/>
                        </a:cubicBezTo>
                        <a:cubicBezTo>
                          <a:pt x="2309466" y="63365"/>
                          <a:pt x="2298352" y="153216"/>
                          <a:pt x="2298761" y="234122"/>
                        </a:cubicBezTo>
                        <a:cubicBezTo>
                          <a:pt x="2302181" y="301470"/>
                          <a:pt x="2298682" y="371916"/>
                          <a:pt x="2298761" y="482726"/>
                        </a:cubicBezTo>
                        <a:cubicBezTo>
                          <a:pt x="2296124" y="603993"/>
                          <a:pt x="2296089" y="603798"/>
                          <a:pt x="2298761" y="724090"/>
                        </a:cubicBezTo>
                        <a:cubicBezTo>
                          <a:pt x="2196882" y="720592"/>
                          <a:pt x="2129182" y="714762"/>
                          <a:pt x="2088588" y="724090"/>
                        </a:cubicBezTo>
                        <a:cubicBezTo>
                          <a:pt x="2045091" y="732805"/>
                          <a:pt x="2005919" y="736458"/>
                          <a:pt x="1970366" y="724090"/>
                        </a:cubicBezTo>
                        <a:cubicBezTo>
                          <a:pt x="1931207" y="707544"/>
                          <a:pt x="1906484" y="724565"/>
                          <a:pt x="1875132" y="724090"/>
                        </a:cubicBezTo>
                        <a:cubicBezTo>
                          <a:pt x="1846446" y="729251"/>
                          <a:pt x="1791747" y="713341"/>
                          <a:pt x="1733922" y="724090"/>
                        </a:cubicBezTo>
                        <a:cubicBezTo>
                          <a:pt x="1686545" y="733268"/>
                          <a:pt x="1654807" y="723565"/>
                          <a:pt x="1569725" y="724090"/>
                        </a:cubicBezTo>
                        <a:cubicBezTo>
                          <a:pt x="1489023" y="717706"/>
                          <a:pt x="1522057" y="716538"/>
                          <a:pt x="1474490" y="724090"/>
                        </a:cubicBezTo>
                        <a:cubicBezTo>
                          <a:pt x="1432907" y="727510"/>
                          <a:pt x="1362618" y="724516"/>
                          <a:pt x="1264318" y="724090"/>
                        </a:cubicBezTo>
                        <a:cubicBezTo>
                          <a:pt x="1170770" y="736400"/>
                          <a:pt x="1173883" y="722313"/>
                          <a:pt x="1100121" y="724090"/>
                        </a:cubicBezTo>
                        <a:cubicBezTo>
                          <a:pt x="1024655" y="725337"/>
                          <a:pt x="974232" y="721402"/>
                          <a:pt x="935924" y="724090"/>
                        </a:cubicBezTo>
                        <a:cubicBezTo>
                          <a:pt x="905119" y="723488"/>
                          <a:pt x="766101" y="727272"/>
                          <a:pt x="725751" y="724090"/>
                        </a:cubicBezTo>
                        <a:cubicBezTo>
                          <a:pt x="676146" y="736442"/>
                          <a:pt x="646456" y="733187"/>
                          <a:pt x="607529" y="724090"/>
                        </a:cubicBezTo>
                        <a:cubicBezTo>
                          <a:pt x="573441" y="715223"/>
                          <a:pt x="530739" y="722827"/>
                          <a:pt x="489307" y="724090"/>
                        </a:cubicBezTo>
                        <a:cubicBezTo>
                          <a:pt x="458397" y="727942"/>
                          <a:pt x="418907" y="715880"/>
                          <a:pt x="371085" y="724090"/>
                        </a:cubicBezTo>
                        <a:cubicBezTo>
                          <a:pt x="320383" y="735316"/>
                          <a:pt x="303857" y="732242"/>
                          <a:pt x="275851" y="724090"/>
                        </a:cubicBezTo>
                        <a:cubicBezTo>
                          <a:pt x="248772" y="719859"/>
                          <a:pt x="127019" y="705739"/>
                          <a:pt x="0" y="724090"/>
                        </a:cubicBezTo>
                        <a:cubicBezTo>
                          <a:pt x="9419" y="656877"/>
                          <a:pt x="6177" y="599661"/>
                          <a:pt x="0" y="489967"/>
                        </a:cubicBezTo>
                        <a:cubicBezTo>
                          <a:pt x="4589" y="390552"/>
                          <a:pt x="-13544" y="312825"/>
                          <a:pt x="0" y="241363"/>
                        </a:cubicBezTo>
                        <a:cubicBezTo>
                          <a:pt x="-7097" y="169380"/>
                          <a:pt x="-729" y="112060"/>
                          <a:pt x="0" y="0"/>
                        </a:cubicBezTo>
                        <a:close/>
                      </a:path>
                      <a:path w="2298761" h="724090" stroke="0" extrusionOk="0">
                        <a:moveTo>
                          <a:pt x="0" y="0"/>
                        </a:moveTo>
                        <a:cubicBezTo>
                          <a:pt x="60191" y="-11673"/>
                          <a:pt x="99046" y="-2870"/>
                          <a:pt x="141209" y="0"/>
                        </a:cubicBezTo>
                        <a:cubicBezTo>
                          <a:pt x="186671" y="-3644"/>
                          <a:pt x="225612" y="4827"/>
                          <a:pt x="282419" y="0"/>
                        </a:cubicBezTo>
                        <a:cubicBezTo>
                          <a:pt x="338866" y="-3968"/>
                          <a:pt x="345721" y="3081"/>
                          <a:pt x="400641" y="0"/>
                        </a:cubicBezTo>
                        <a:cubicBezTo>
                          <a:pt x="457915" y="-5352"/>
                          <a:pt x="498140" y="-17504"/>
                          <a:pt x="587826" y="0"/>
                        </a:cubicBezTo>
                        <a:cubicBezTo>
                          <a:pt x="678472" y="16448"/>
                          <a:pt x="714833" y="3420"/>
                          <a:pt x="752023" y="0"/>
                        </a:cubicBezTo>
                        <a:cubicBezTo>
                          <a:pt x="794862" y="-6783"/>
                          <a:pt x="800256" y="5866"/>
                          <a:pt x="847257" y="0"/>
                        </a:cubicBezTo>
                        <a:cubicBezTo>
                          <a:pt x="888551" y="-4890"/>
                          <a:pt x="926966" y="18784"/>
                          <a:pt x="1011454" y="0"/>
                        </a:cubicBezTo>
                        <a:cubicBezTo>
                          <a:pt x="1097121" y="-13666"/>
                          <a:pt x="1105164" y="13863"/>
                          <a:pt x="1198639" y="0"/>
                        </a:cubicBezTo>
                        <a:cubicBezTo>
                          <a:pt x="1293243" y="-16340"/>
                          <a:pt x="1244469" y="15756"/>
                          <a:pt x="1293873" y="0"/>
                        </a:cubicBezTo>
                        <a:cubicBezTo>
                          <a:pt x="1337255" y="-10412"/>
                          <a:pt x="1423008" y="5604"/>
                          <a:pt x="1458071" y="0"/>
                        </a:cubicBezTo>
                        <a:cubicBezTo>
                          <a:pt x="1495725" y="-13830"/>
                          <a:pt x="1603885" y="-3915"/>
                          <a:pt x="1645256" y="0"/>
                        </a:cubicBezTo>
                        <a:cubicBezTo>
                          <a:pt x="1698023" y="-4106"/>
                          <a:pt x="1753846" y="6663"/>
                          <a:pt x="1786465" y="0"/>
                        </a:cubicBezTo>
                        <a:cubicBezTo>
                          <a:pt x="1813549" y="-14075"/>
                          <a:pt x="1925519" y="-21569"/>
                          <a:pt x="1996638" y="0"/>
                        </a:cubicBezTo>
                        <a:cubicBezTo>
                          <a:pt x="2063280" y="23436"/>
                          <a:pt x="2068185" y="-6204"/>
                          <a:pt x="2137847" y="0"/>
                        </a:cubicBezTo>
                        <a:cubicBezTo>
                          <a:pt x="2201863" y="19683"/>
                          <a:pt x="2239600" y="-301"/>
                          <a:pt x="2298761" y="0"/>
                        </a:cubicBezTo>
                        <a:cubicBezTo>
                          <a:pt x="2308254" y="72768"/>
                          <a:pt x="2294768" y="145256"/>
                          <a:pt x="2298761" y="241363"/>
                        </a:cubicBezTo>
                        <a:cubicBezTo>
                          <a:pt x="2305700" y="324170"/>
                          <a:pt x="2301057" y="394242"/>
                          <a:pt x="2298761" y="461004"/>
                        </a:cubicBezTo>
                        <a:cubicBezTo>
                          <a:pt x="2302242" y="512975"/>
                          <a:pt x="2291133" y="670506"/>
                          <a:pt x="2298761" y="724090"/>
                        </a:cubicBezTo>
                        <a:cubicBezTo>
                          <a:pt x="2227073" y="698877"/>
                          <a:pt x="2170763" y="715259"/>
                          <a:pt x="2111576" y="724090"/>
                        </a:cubicBezTo>
                        <a:cubicBezTo>
                          <a:pt x="2053388" y="719240"/>
                          <a:pt x="2010259" y="719749"/>
                          <a:pt x="1924391" y="724090"/>
                        </a:cubicBezTo>
                        <a:cubicBezTo>
                          <a:pt x="1845832" y="739086"/>
                          <a:pt x="1837549" y="726542"/>
                          <a:pt x="1806169" y="724090"/>
                        </a:cubicBezTo>
                        <a:cubicBezTo>
                          <a:pt x="1777380" y="719892"/>
                          <a:pt x="1730477" y="714352"/>
                          <a:pt x="1687947" y="724090"/>
                        </a:cubicBezTo>
                        <a:cubicBezTo>
                          <a:pt x="1637336" y="735868"/>
                          <a:pt x="1558281" y="722430"/>
                          <a:pt x="1500762" y="724090"/>
                        </a:cubicBezTo>
                        <a:cubicBezTo>
                          <a:pt x="1448361" y="725567"/>
                          <a:pt x="1429230" y="730971"/>
                          <a:pt x="1382540" y="724090"/>
                        </a:cubicBezTo>
                        <a:cubicBezTo>
                          <a:pt x="1338312" y="711316"/>
                          <a:pt x="1316480" y="730621"/>
                          <a:pt x="1264318" y="724090"/>
                        </a:cubicBezTo>
                        <a:cubicBezTo>
                          <a:pt x="1213597" y="722243"/>
                          <a:pt x="1201926" y="719106"/>
                          <a:pt x="1169084" y="724090"/>
                        </a:cubicBezTo>
                        <a:cubicBezTo>
                          <a:pt x="1145109" y="723121"/>
                          <a:pt x="1067226" y="716188"/>
                          <a:pt x="1027874" y="724090"/>
                        </a:cubicBezTo>
                        <a:cubicBezTo>
                          <a:pt x="981662" y="731791"/>
                          <a:pt x="948057" y="725640"/>
                          <a:pt x="886664" y="724090"/>
                        </a:cubicBezTo>
                        <a:cubicBezTo>
                          <a:pt x="827668" y="719069"/>
                          <a:pt x="777141" y="726109"/>
                          <a:pt x="722467" y="724090"/>
                        </a:cubicBezTo>
                        <a:cubicBezTo>
                          <a:pt x="671075" y="723186"/>
                          <a:pt x="673175" y="716220"/>
                          <a:pt x="627233" y="724090"/>
                        </a:cubicBezTo>
                        <a:cubicBezTo>
                          <a:pt x="589299" y="730524"/>
                          <a:pt x="518340" y="711422"/>
                          <a:pt x="440048" y="724090"/>
                        </a:cubicBezTo>
                        <a:cubicBezTo>
                          <a:pt x="363078" y="735386"/>
                          <a:pt x="379302" y="735523"/>
                          <a:pt x="344814" y="724090"/>
                        </a:cubicBezTo>
                        <a:cubicBezTo>
                          <a:pt x="317408" y="725375"/>
                          <a:pt x="259746" y="727417"/>
                          <a:pt x="203604" y="724090"/>
                        </a:cubicBezTo>
                        <a:cubicBezTo>
                          <a:pt x="152318" y="726793"/>
                          <a:pt x="33574" y="726778"/>
                          <a:pt x="0" y="724090"/>
                        </a:cubicBezTo>
                        <a:cubicBezTo>
                          <a:pt x="-15168" y="648513"/>
                          <a:pt x="5190" y="581393"/>
                          <a:pt x="0" y="475485"/>
                        </a:cubicBezTo>
                        <a:cubicBezTo>
                          <a:pt x="-4219" y="371820"/>
                          <a:pt x="-4087" y="338436"/>
                          <a:pt x="0" y="234122"/>
                        </a:cubicBezTo>
                        <a:cubicBezTo>
                          <a:pt x="1807" y="130345"/>
                          <a:pt x="-2928" y="1077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.&gt;, &lt;, =? </a:t>
            </a:r>
            <a:endParaRPr lang="vi-VN" b="1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oogle Shape;238;p3">
            <a:extLst>
              <a:ext uri="{FF2B5EF4-FFF2-40B4-BE49-F238E27FC236}">
                <a16:creationId xmlns:a16="http://schemas.microsoft.com/office/drawing/2014/main" id="{745FCDB6-D57F-6CCB-EA02-0C00CBD6D6D6}"/>
              </a:ext>
            </a:extLst>
          </p:cNvPr>
          <p:cNvGrpSpPr/>
          <p:nvPr/>
        </p:nvGrpSpPr>
        <p:grpSpPr>
          <a:xfrm rot="10496766">
            <a:off x="10384594" y="108814"/>
            <a:ext cx="1343730" cy="1382992"/>
            <a:chOff x="5072400" y="646975"/>
            <a:chExt cx="871025" cy="896475"/>
          </a:xfrm>
        </p:grpSpPr>
        <p:sp>
          <p:nvSpPr>
            <p:cNvPr id="39" name="Google Shape;239;p3">
              <a:extLst>
                <a:ext uri="{FF2B5EF4-FFF2-40B4-BE49-F238E27FC236}">
                  <a16:creationId xmlns:a16="http://schemas.microsoft.com/office/drawing/2014/main" id="{C0929BC8-81D1-1A99-A2E7-D9B46230AB46}"/>
                </a:ext>
              </a:extLst>
            </p:cNvPr>
            <p:cNvSpPr/>
            <p:nvPr/>
          </p:nvSpPr>
          <p:spPr>
            <a:xfrm>
              <a:off x="5153150" y="733625"/>
              <a:ext cx="711200" cy="730600"/>
            </a:xfrm>
            <a:custGeom>
              <a:avLst/>
              <a:gdLst/>
              <a:ahLst/>
              <a:cxnLst/>
              <a:rect l="l" t="t" r="r" b="b"/>
              <a:pathLst>
                <a:path w="28448" h="29224" extrusionOk="0">
                  <a:moveTo>
                    <a:pt x="24154" y="0"/>
                  </a:moveTo>
                  <a:lnTo>
                    <a:pt x="1" y="25091"/>
                  </a:lnTo>
                  <a:lnTo>
                    <a:pt x="4294" y="29224"/>
                  </a:lnTo>
                  <a:lnTo>
                    <a:pt x="28447" y="4133"/>
                  </a:lnTo>
                  <a:lnTo>
                    <a:pt x="241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240;p3">
              <a:extLst>
                <a:ext uri="{FF2B5EF4-FFF2-40B4-BE49-F238E27FC236}">
                  <a16:creationId xmlns:a16="http://schemas.microsoft.com/office/drawing/2014/main" id="{1EEDCE00-C8DC-3D5E-A2E6-E435B7C3250C}"/>
                </a:ext>
              </a:extLst>
            </p:cNvPr>
            <p:cNvSpPr/>
            <p:nvPr/>
          </p:nvSpPr>
          <p:spPr>
            <a:xfrm>
              <a:off x="5148502" y="813018"/>
              <a:ext cx="637575" cy="659750"/>
            </a:xfrm>
            <a:custGeom>
              <a:avLst/>
              <a:gdLst/>
              <a:ahLst/>
              <a:cxnLst/>
              <a:rect l="l" t="t" r="r" b="b"/>
              <a:pathLst>
                <a:path w="25503" h="26390" extrusionOk="0">
                  <a:moveTo>
                    <a:pt x="24154" y="1"/>
                  </a:moveTo>
                  <a:lnTo>
                    <a:pt x="0" y="25091"/>
                  </a:lnTo>
                  <a:lnTo>
                    <a:pt x="1349" y="26390"/>
                  </a:lnTo>
                  <a:lnTo>
                    <a:pt x="25502" y="1299"/>
                  </a:lnTo>
                  <a:lnTo>
                    <a:pt x="24154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241;p3">
              <a:extLst>
                <a:ext uri="{FF2B5EF4-FFF2-40B4-BE49-F238E27FC236}">
                  <a16:creationId xmlns:a16="http://schemas.microsoft.com/office/drawing/2014/main" id="{0E64F90A-F772-47AC-9BEA-61883211B18F}"/>
                </a:ext>
              </a:extLst>
            </p:cNvPr>
            <p:cNvSpPr/>
            <p:nvPr/>
          </p:nvSpPr>
          <p:spPr>
            <a:xfrm>
              <a:off x="5072400" y="1360975"/>
              <a:ext cx="111950" cy="174650"/>
            </a:xfrm>
            <a:custGeom>
              <a:avLst/>
              <a:gdLst/>
              <a:ahLst/>
              <a:cxnLst/>
              <a:rect l="l" t="t" r="r" b="b"/>
              <a:pathLst>
                <a:path w="4478" h="6986" extrusionOk="0">
                  <a:moveTo>
                    <a:pt x="3227" y="0"/>
                  </a:moveTo>
                  <a:lnTo>
                    <a:pt x="779" y="2542"/>
                  </a:lnTo>
                  <a:cubicBezTo>
                    <a:pt x="1" y="3352"/>
                    <a:pt x="26" y="4638"/>
                    <a:pt x="834" y="5417"/>
                  </a:cubicBezTo>
                  <a:lnTo>
                    <a:pt x="2198" y="6730"/>
                  </a:lnTo>
                  <a:cubicBezTo>
                    <a:pt x="2298" y="6826"/>
                    <a:pt x="2407" y="6911"/>
                    <a:pt x="2525" y="6986"/>
                  </a:cubicBezTo>
                  <a:lnTo>
                    <a:pt x="2115" y="6591"/>
                  </a:lnTo>
                  <a:cubicBezTo>
                    <a:pt x="1307" y="5812"/>
                    <a:pt x="1282" y="4526"/>
                    <a:pt x="2060" y="3716"/>
                  </a:cubicBezTo>
                  <a:lnTo>
                    <a:pt x="4478" y="1205"/>
                  </a:lnTo>
                  <a:lnTo>
                    <a:pt x="3227" y="0"/>
                  </a:ln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242;p3">
              <a:extLst>
                <a:ext uri="{FF2B5EF4-FFF2-40B4-BE49-F238E27FC236}">
                  <a16:creationId xmlns:a16="http://schemas.microsoft.com/office/drawing/2014/main" id="{FBAF0311-82D2-385C-BCCF-AFFDCE261D6D}"/>
                </a:ext>
              </a:extLst>
            </p:cNvPr>
            <p:cNvSpPr/>
            <p:nvPr/>
          </p:nvSpPr>
          <p:spPr>
            <a:xfrm>
              <a:off x="5104425" y="1391075"/>
              <a:ext cx="156000" cy="152375"/>
            </a:xfrm>
            <a:custGeom>
              <a:avLst/>
              <a:gdLst/>
              <a:ahLst/>
              <a:cxnLst/>
              <a:rect l="l" t="t" r="r" b="b"/>
              <a:pathLst>
                <a:path w="6240" h="6095" extrusionOk="0">
                  <a:moveTo>
                    <a:pt x="3198" y="1"/>
                  </a:moveTo>
                  <a:lnTo>
                    <a:pt x="779" y="2512"/>
                  </a:lnTo>
                  <a:cubicBezTo>
                    <a:pt x="1" y="3322"/>
                    <a:pt x="25" y="4608"/>
                    <a:pt x="834" y="5387"/>
                  </a:cubicBezTo>
                  <a:lnTo>
                    <a:pt x="1244" y="5782"/>
                  </a:lnTo>
                  <a:cubicBezTo>
                    <a:pt x="1578" y="5992"/>
                    <a:pt x="1954" y="6094"/>
                    <a:pt x="2327" y="6094"/>
                  </a:cubicBezTo>
                  <a:cubicBezTo>
                    <a:pt x="2865" y="6094"/>
                    <a:pt x="3397" y="5881"/>
                    <a:pt x="3792" y="5471"/>
                  </a:cubicBezTo>
                  <a:lnTo>
                    <a:pt x="6240" y="2929"/>
                  </a:lnTo>
                  <a:lnTo>
                    <a:pt x="3198" y="1"/>
                  </a:ln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243;p3">
              <a:extLst>
                <a:ext uri="{FF2B5EF4-FFF2-40B4-BE49-F238E27FC236}">
                  <a16:creationId xmlns:a16="http://schemas.microsoft.com/office/drawing/2014/main" id="{FAC81441-7CFA-BCF9-2FE7-B23A59DA7455}"/>
                </a:ext>
              </a:extLst>
            </p:cNvPr>
            <p:cNvSpPr/>
            <p:nvPr/>
          </p:nvSpPr>
          <p:spPr>
            <a:xfrm>
              <a:off x="5756325" y="671050"/>
              <a:ext cx="164975" cy="166150"/>
            </a:xfrm>
            <a:custGeom>
              <a:avLst/>
              <a:gdLst/>
              <a:ahLst/>
              <a:cxnLst/>
              <a:rect l="l" t="t" r="r" b="b"/>
              <a:pathLst>
                <a:path w="6599" h="6646" extrusionOk="0">
                  <a:moveTo>
                    <a:pt x="5405" y="1"/>
                  </a:moveTo>
                  <a:lnTo>
                    <a:pt x="1" y="2508"/>
                  </a:lnTo>
                  <a:lnTo>
                    <a:pt x="4299" y="6646"/>
                  </a:lnTo>
                  <a:lnTo>
                    <a:pt x="6599" y="1149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244;p3">
              <a:extLst>
                <a:ext uri="{FF2B5EF4-FFF2-40B4-BE49-F238E27FC236}">
                  <a16:creationId xmlns:a16="http://schemas.microsoft.com/office/drawing/2014/main" id="{238AB496-FA62-2F0C-1D14-E65F95A76A65}"/>
                </a:ext>
              </a:extLst>
            </p:cNvPr>
            <p:cNvSpPr/>
            <p:nvPr/>
          </p:nvSpPr>
          <p:spPr>
            <a:xfrm>
              <a:off x="5882425" y="646975"/>
              <a:ext cx="61000" cy="61975"/>
            </a:xfrm>
            <a:custGeom>
              <a:avLst/>
              <a:gdLst/>
              <a:ahLst/>
              <a:cxnLst/>
              <a:rect l="l" t="t" r="r" b="b"/>
              <a:pathLst>
                <a:path w="2440" h="2479" extrusionOk="0">
                  <a:moveTo>
                    <a:pt x="2440" y="0"/>
                  </a:moveTo>
                  <a:lnTo>
                    <a:pt x="0" y="1131"/>
                  </a:lnTo>
                  <a:lnTo>
                    <a:pt x="1401" y="2479"/>
                  </a:lnTo>
                  <a:lnTo>
                    <a:pt x="24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628886F-BF7F-D567-6FD7-871E1D6EF5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7" t="36765" r="59131" b="45588"/>
          <a:stretch/>
        </p:blipFill>
        <p:spPr>
          <a:xfrm>
            <a:off x="1841926" y="1551932"/>
            <a:ext cx="8407267" cy="4334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14160A-13E0-1627-6825-B03DA4C3B661}"/>
              </a:ext>
            </a:extLst>
          </p:cNvPr>
          <p:cNvSpPr txBox="1"/>
          <p:nvPr/>
        </p:nvSpPr>
        <p:spPr>
          <a:xfrm>
            <a:off x="5795449" y="2543175"/>
            <a:ext cx="50022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E51DC6-73AC-79FD-29FB-4685F8D2883D}"/>
              </a:ext>
            </a:extLst>
          </p:cNvPr>
          <p:cNvSpPr txBox="1"/>
          <p:nvPr/>
        </p:nvSpPr>
        <p:spPr>
          <a:xfrm>
            <a:off x="5795449" y="3617440"/>
            <a:ext cx="50022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B7DEC6-0A3C-9504-5AE7-69F7B4ECB818}"/>
              </a:ext>
            </a:extLst>
          </p:cNvPr>
          <p:cNvSpPr txBox="1"/>
          <p:nvPr/>
        </p:nvSpPr>
        <p:spPr>
          <a:xfrm>
            <a:off x="5795449" y="4691705"/>
            <a:ext cx="50022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26915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3A5C550-FF66-9F46-EB99-D6EB510C53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0" t="54412" r="55821" b="8235"/>
          <a:stretch/>
        </p:blipFill>
        <p:spPr>
          <a:xfrm>
            <a:off x="1195407" y="714376"/>
            <a:ext cx="9801186" cy="564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11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40DD38D1-8BDA-856F-9765-2B2823C5C1CE}"/>
              </a:ext>
            </a:extLst>
          </p:cNvPr>
          <p:cNvSpPr txBox="1">
            <a:spLocks/>
          </p:cNvSpPr>
          <p:nvPr/>
        </p:nvSpPr>
        <p:spPr>
          <a:xfrm>
            <a:off x="1390621" y="1697446"/>
            <a:ext cx="8123045" cy="2022237"/>
          </a:xfrm>
          <a:custGeom>
            <a:avLst/>
            <a:gdLst>
              <a:gd name="connsiteX0" fmla="*/ 0 w 8123045"/>
              <a:gd name="connsiteY0" fmla="*/ 0 h 2022237"/>
              <a:gd name="connsiteX1" fmla="*/ 498987 w 8123045"/>
              <a:gd name="connsiteY1" fmla="*/ 0 h 2022237"/>
              <a:gd name="connsiteX2" fmla="*/ 1079204 w 8123045"/>
              <a:gd name="connsiteY2" fmla="*/ 0 h 2022237"/>
              <a:gd name="connsiteX3" fmla="*/ 1821883 w 8123045"/>
              <a:gd name="connsiteY3" fmla="*/ 0 h 2022237"/>
              <a:gd name="connsiteX4" fmla="*/ 2320869 w 8123045"/>
              <a:gd name="connsiteY4" fmla="*/ 0 h 2022237"/>
              <a:gd name="connsiteX5" fmla="*/ 3063548 w 8123045"/>
              <a:gd name="connsiteY5" fmla="*/ 0 h 2022237"/>
              <a:gd name="connsiteX6" fmla="*/ 3562535 w 8123045"/>
              <a:gd name="connsiteY6" fmla="*/ 0 h 2022237"/>
              <a:gd name="connsiteX7" fmla="*/ 3980292 w 8123045"/>
              <a:gd name="connsiteY7" fmla="*/ 0 h 2022237"/>
              <a:gd name="connsiteX8" fmla="*/ 4560509 w 8123045"/>
              <a:gd name="connsiteY8" fmla="*/ 0 h 2022237"/>
              <a:gd name="connsiteX9" fmla="*/ 5221957 w 8123045"/>
              <a:gd name="connsiteY9" fmla="*/ 0 h 2022237"/>
              <a:gd name="connsiteX10" fmla="*/ 5639714 w 8123045"/>
              <a:gd name="connsiteY10" fmla="*/ 0 h 2022237"/>
              <a:gd name="connsiteX11" fmla="*/ 6057470 w 8123045"/>
              <a:gd name="connsiteY11" fmla="*/ 0 h 2022237"/>
              <a:gd name="connsiteX12" fmla="*/ 6800149 w 8123045"/>
              <a:gd name="connsiteY12" fmla="*/ 0 h 2022237"/>
              <a:gd name="connsiteX13" fmla="*/ 7136675 w 8123045"/>
              <a:gd name="connsiteY13" fmla="*/ 0 h 2022237"/>
              <a:gd name="connsiteX14" fmla="*/ 8123045 w 8123045"/>
              <a:gd name="connsiteY14" fmla="*/ 0 h 2022237"/>
              <a:gd name="connsiteX15" fmla="*/ 8123045 w 8123045"/>
              <a:gd name="connsiteY15" fmla="*/ 653856 h 2022237"/>
              <a:gd name="connsiteX16" fmla="*/ 8123045 w 8123045"/>
              <a:gd name="connsiteY16" fmla="*/ 1348158 h 2022237"/>
              <a:gd name="connsiteX17" fmla="*/ 8123045 w 8123045"/>
              <a:gd name="connsiteY17" fmla="*/ 2022237 h 2022237"/>
              <a:gd name="connsiteX18" fmla="*/ 7773986 w 8123045"/>
              <a:gd name="connsiteY18" fmla="*/ 2022237 h 2022237"/>
              <a:gd name="connsiteX19" fmla="*/ 7380367 w 8123045"/>
              <a:gd name="connsiteY19" fmla="*/ 2022237 h 2022237"/>
              <a:gd name="connsiteX20" fmla="*/ 6962609 w 8123045"/>
              <a:gd name="connsiteY20" fmla="*/ 2022237 h 2022237"/>
              <a:gd name="connsiteX21" fmla="*/ 6626083 w 8123045"/>
              <a:gd name="connsiteY21" fmla="*/ 2022237 h 2022237"/>
              <a:gd name="connsiteX22" fmla="*/ 6127097 w 8123045"/>
              <a:gd name="connsiteY22" fmla="*/ 2022237 h 2022237"/>
              <a:gd name="connsiteX23" fmla="*/ 5546879 w 8123045"/>
              <a:gd name="connsiteY23" fmla="*/ 2022237 h 2022237"/>
              <a:gd name="connsiteX24" fmla="*/ 5210353 w 8123045"/>
              <a:gd name="connsiteY24" fmla="*/ 2022237 h 2022237"/>
              <a:gd name="connsiteX25" fmla="*/ 4467675 w 8123045"/>
              <a:gd name="connsiteY25" fmla="*/ 2022237 h 2022237"/>
              <a:gd name="connsiteX26" fmla="*/ 3887457 w 8123045"/>
              <a:gd name="connsiteY26" fmla="*/ 2022237 h 2022237"/>
              <a:gd name="connsiteX27" fmla="*/ 3307239 w 8123045"/>
              <a:gd name="connsiteY27" fmla="*/ 2022237 h 2022237"/>
              <a:gd name="connsiteX28" fmla="*/ 2564561 w 8123045"/>
              <a:gd name="connsiteY28" fmla="*/ 2022237 h 2022237"/>
              <a:gd name="connsiteX29" fmla="*/ 2146804 w 8123045"/>
              <a:gd name="connsiteY29" fmla="*/ 2022237 h 2022237"/>
              <a:gd name="connsiteX30" fmla="*/ 1729048 w 8123045"/>
              <a:gd name="connsiteY30" fmla="*/ 2022237 h 2022237"/>
              <a:gd name="connsiteX31" fmla="*/ 1311291 w 8123045"/>
              <a:gd name="connsiteY31" fmla="*/ 2022237 h 2022237"/>
              <a:gd name="connsiteX32" fmla="*/ 974765 w 8123045"/>
              <a:gd name="connsiteY32" fmla="*/ 2022237 h 2022237"/>
              <a:gd name="connsiteX33" fmla="*/ 0 w 8123045"/>
              <a:gd name="connsiteY33" fmla="*/ 2022237 h 2022237"/>
              <a:gd name="connsiteX34" fmla="*/ 0 w 8123045"/>
              <a:gd name="connsiteY34" fmla="*/ 1368380 h 2022237"/>
              <a:gd name="connsiteX35" fmla="*/ 0 w 8123045"/>
              <a:gd name="connsiteY35" fmla="*/ 674079 h 2022237"/>
              <a:gd name="connsiteX36" fmla="*/ 0 w 8123045"/>
              <a:gd name="connsiteY36" fmla="*/ 0 h 2022237"/>
              <a:gd name="connsiteX0" fmla="*/ 0 w 8123045"/>
              <a:gd name="connsiteY0" fmla="*/ 0 h 2022237"/>
              <a:gd name="connsiteX1" fmla="*/ 498987 w 8123045"/>
              <a:gd name="connsiteY1" fmla="*/ 0 h 2022237"/>
              <a:gd name="connsiteX2" fmla="*/ 997973 w 8123045"/>
              <a:gd name="connsiteY2" fmla="*/ 0 h 2022237"/>
              <a:gd name="connsiteX3" fmla="*/ 1415730 w 8123045"/>
              <a:gd name="connsiteY3" fmla="*/ 0 h 2022237"/>
              <a:gd name="connsiteX4" fmla="*/ 2077179 w 8123045"/>
              <a:gd name="connsiteY4" fmla="*/ 0 h 2022237"/>
              <a:gd name="connsiteX5" fmla="*/ 2657395 w 8123045"/>
              <a:gd name="connsiteY5" fmla="*/ 0 h 2022237"/>
              <a:gd name="connsiteX6" fmla="*/ 2993921 w 8123045"/>
              <a:gd name="connsiteY6" fmla="*/ 0 h 2022237"/>
              <a:gd name="connsiteX7" fmla="*/ 3574139 w 8123045"/>
              <a:gd name="connsiteY7" fmla="*/ 0 h 2022237"/>
              <a:gd name="connsiteX8" fmla="*/ 4235587 w 8123045"/>
              <a:gd name="connsiteY8" fmla="*/ 0 h 2022237"/>
              <a:gd name="connsiteX9" fmla="*/ 4572113 w 8123045"/>
              <a:gd name="connsiteY9" fmla="*/ 0 h 2022237"/>
              <a:gd name="connsiteX10" fmla="*/ 5152331 w 8123045"/>
              <a:gd name="connsiteY10" fmla="*/ 0 h 2022237"/>
              <a:gd name="connsiteX11" fmla="*/ 5813779 w 8123045"/>
              <a:gd name="connsiteY11" fmla="*/ 0 h 2022237"/>
              <a:gd name="connsiteX12" fmla="*/ 6312766 w 8123045"/>
              <a:gd name="connsiteY12" fmla="*/ 0 h 2022237"/>
              <a:gd name="connsiteX13" fmla="*/ 7055444 w 8123045"/>
              <a:gd name="connsiteY13" fmla="*/ 0 h 2022237"/>
              <a:gd name="connsiteX14" fmla="*/ 7554431 w 8123045"/>
              <a:gd name="connsiteY14" fmla="*/ 0 h 2022237"/>
              <a:gd name="connsiteX15" fmla="*/ 8123045 w 8123045"/>
              <a:gd name="connsiteY15" fmla="*/ 0 h 2022237"/>
              <a:gd name="connsiteX16" fmla="*/ 8123045 w 8123045"/>
              <a:gd name="connsiteY16" fmla="*/ 674079 h 2022237"/>
              <a:gd name="connsiteX17" fmla="*/ 8123045 w 8123045"/>
              <a:gd name="connsiteY17" fmla="*/ 1287491 h 2022237"/>
              <a:gd name="connsiteX18" fmla="*/ 8123045 w 8123045"/>
              <a:gd name="connsiteY18" fmla="*/ 2022237 h 2022237"/>
              <a:gd name="connsiteX19" fmla="*/ 7461597 w 8123045"/>
              <a:gd name="connsiteY19" fmla="*/ 2022237 h 2022237"/>
              <a:gd name="connsiteX20" fmla="*/ 6800149 w 8123045"/>
              <a:gd name="connsiteY20" fmla="*/ 2022237 h 2022237"/>
              <a:gd name="connsiteX21" fmla="*/ 6382392 w 8123045"/>
              <a:gd name="connsiteY21" fmla="*/ 2022237 h 2022237"/>
              <a:gd name="connsiteX22" fmla="*/ 5964635 w 8123045"/>
              <a:gd name="connsiteY22" fmla="*/ 2022237 h 2022237"/>
              <a:gd name="connsiteX23" fmla="*/ 5303187 w 8123045"/>
              <a:gd name="connsiteY23" fmla="*/ 2022237 h 2022237"/>
              <a:gd name="connsiteX24" fmla="*/ 4885431 w 8123045"/>
              <a:gd name="connsiteY24" fmla="*/ 2022237 h 2022237"/>
              <a:gd name="connsiteX25" fmla="*/ 4467675 w 8123045"/>
              <a:gd name="connsiteY25" fmla="*/ 2022237 h 2022237"/>
              <a:gd name="connsiteX26" fmla="*/ 4131149 w 8123045"/>
              <a:gd name="connsiteY26" fmla="*/ 2022237 h 2022237"/>
              <a:gd name="connsiteX27" fmla="*/ 3632161 w 8123045"/>
              <a:gd name="connsiteY27" fmla="*/ 2022237 h 2022237"/>
              <a:gd name="connsiteX28" fmla="*/ 3133174 w 8123045"/>
              <a:gd name="connsiteY28" fmla="*/ 2022237 h 2022237"/>
              <a:gd name="connsiteX29" fmla="*/ 2552957 w 8123045"/>
              <a:gd name="connsiteY29" fmla="*/ 2022237 h 2022237"/>
              <a:gd name="connsiteX30" fmla="*/ 2216431 w 8123045"/>
              <a:gd name="connsiteY30" fmla="*/ 2022237 h 2022237"/>
              <a:gd name="connsiteX31" fmla="*/ 1554982 w 8123045"/>
              <a:gd name="connsiteY31" fmla="*/ 2022237 h 2022237"/>
              <a:gd name="connsiteX32" fmla="*/ 1218457 w 8123045"/>
              <a:gd name="connsiteY32" fmla="*/ 2022237 h 2022237"/>
              <a:gd name="connsiteX33" fmla="*/ 719469 w 8123045"/>
              <a:gd name="connsiteY33" fmla="*/ 2022237 h 2022237"/>
              <a:gd name="connsiteX34" fmla="*/ 0 w 8123045"/>
              <a:gd name="connsiteY34" fmla="*/ 2022237 h 2022237"/>
              <a:gd name="connsiteX35" fmla="*/ 0 w 8123045"/>
              <a:gd name="connsiteY35" fmla="*/ 1327935 h 2022237"/>
              <a:gd name="connsiteX36" fmla="*/ 0 w 8123045"/>
              <a:gd name="connsiteY36" fmla="*/ 653856 h 2022237"/>
              <a:gd name="connsiteX37" fmla="*/ 0 w 8123045"/>
              <a:gd name="connsiteY37" fmla="*/ 0 h 202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123045" h="2022237" fill="none" extrusionOk="0">
                <a:moveTo>
                  <a:pt x="0" y="0"/>
                </a:moveTo>
                <a:cubicBezTo>
                  <a:pt x="137658" y="27187"/>
                  <a:pt x="243423" y="55996"/>
                  <a:pt x="498987" y="0"/>
                </a:cubicBezTo>
                <a:cubicBezTo>
                  <a:pt x="757269" y="-7869"/>
                  <a:pt x="982319" y="-46673"/>
                  <a:pt x="1079204" y="0"/>
                </a:cubicBezTo>
                <a:cubicBezTo>
                  <a:pt x="1273337" y="75435"/>
                  <a:pt x="1412978" y="97079"/>
                  <a:pt x="1821883" y="0"/>
                </a:cubicBezTo>
                <a:cubicBezTo>
                  <a:pt x="2177766" y="-24218"/>
                  <a:pt x="2151294" y="8817"/>
                  <a:pt x="2320869" y="0"/>
                </a:cubicBezTo>
                <a:cubicBezTo>
                  <a:pt x="2583766" y="1702"/>
                  <a:pt x="2810375" y="8212"/>
                  <a:pt x="3063548" y="0"/>
                </a:cubicBezTo>
                <a:cubicBezTo>
                  <a:pt x="3306249" y="52806"/>
                  <a:pt x="3332635" y="40231"/>
                  <a:pt x="3562535" y="0"/>
                </a:cubicBezTo>
                <a:cubicBezTo>
                  <a:pt x="3807996" y="-56415"/>
                  <a:pt x="3863883" y="-33464"/>
                  <a:pt x="3980292" y="0"/>
                </a:cubicBezTo>
                <a:cubicBezTo>
                  <a:pt x="4102411" y="70992"/>
                  <a:pt x="4340817" y="58438"/>
                  <a:pt x="4560509" y="0"/>
                </a:cubicBezTo>
                <a:cubicBezTo>
                  <a:pt x="4756567" y="88964"/>
                  <a:pt x="4984375" y="29695"/>
                  <a:pt x="5221957" y="0"/>
                </a:cubicBezTo>
                <a:cubicBezTo>
                  <a:pt x="5522483" y="24792"/>
                  <a:pt x="5533453" y="-6300"/>
                  <a:pt x="5639714" y="0"/>
                </a:cubicBezTo>
                <a:cubicBezTo>
                  <a:pt x="5740708" y="60868"/>
                  <a:pt x="5948355" y="32225"/>
                  <a:pt x="6057470" y="0"/>
                </a:cubicBezTo>
                <a:cubicBezTo>
                  <a:pt x="6218950" y="21374"/>
                  <a:pt x="6581656" y="-71126"/>
                  <a:pt x="6800149" y="0"/>
                </a:cubicBezTo>
                <a:cubicBezTo>
                  <a:pt x="7015799" y="18560"/>
                  <a:pt x="7023515" y="-10140"/>
                  <a:pt x="7136675" y="0"/>
                </a:cubicBezTo>
                <a:cubicBezTo>
                  <a:pt x="7180920" y="-70757"/>
                  <a:pt x="7678160" y="-68806"/>
                  <a:pt x="8123045" y="0"/>
                </a:cubicBezTo>
                <a:cubicBezTo>
                  <a:pt x="8180430" y="218445"/>
                  <a:pt x="8123388" y="382636"/>
                  <a:pt x="8123045" y="653856"/>
                </a:cubicBezTo>
                <a:cubicBezTo>
                  <a:pt x="8174337" y="882271"/>
                  <a:pt x="8120764" y="1054026"/>
                  <a:pt x="8123045" y="1348158"/>
                </a:cubicBezTo>
                <a:cubicBezTo>
                  <a:pt x="8113797" y="1686865"/>
                  <a:pt x="8113611" y="1686281"/>
                  <a:pt x="8123045" y="2022237"/>
                </a:cubicBezTo>
                <a:cubicBezTo>
                  <a:pt x="7973942" y="2006524"/>
                  <a:pt x="7873489" y="2016328"/>
                  <a:pt x="7773986" y="2022237"/>
                </a:cubicBezTo>
                <a:cubicBezTo>
                  <a:pt x="7674483" y="2028146"/>
                  <a:pt x="7517792" y="2015978"/>
                  <a:pt x="7380367" y="2022237"/>
                </a:cubicBezTo>
                <a:cubicBezTo>
                  <a:pt x="7224048" y="2047347"/>
                  <a:pt x="7070633" y="2076288"/>
                  <a:pt x="6962609" y="2022237"/>
                </a:cubicBezTo>
                <a:cubicBezTo>
                  <a:pt x="6835298" y="1985282"/>
                  <a:pt x="6741185" y="2029797"/>
                  <a:pt x="6626083" y="2022237"/>
                </a:cubicBezTo>
                <a:cubicBezTo>
                  <a:pt x="6582403" y="2055307"/>
                  <a:pt x="6364350" y="1963052"/>
                  <a:pt x="6127097" y="2022237"/>
                </a:cubicBezTo>
                <a:cubicBezTo>
                  <a:pt x="5966526" y="2015727"/>
                  <a:pt x="5846799" y="2016857"/>
                  <a:pt x="5546879" y="2022237"/>
                </a:cubicBezTo>
                <a:cubicBezTo>
                  <a:pt x="5272742" y="2004572"/>
                  <a:pt x="5381155" y="2024268"/>
                  <a:pt x="5210353" y="2022237"/>
                </a:cubicBezTo>
                <a:cubicBezTo>
                  <a:pt x="5000918" y="2046379"/>
                  <a:pt x="4797839" y="2012562"/>
                  <a:pt x="4467675" y="2022237"/>
                </a:cubicBezTo>
                <a:cubicBezTo>
                  <a:pt x="4131176" y="2054620"/>
                  <a:pt x="4154128" y="2019574"/>
                  <a:pt x="3887457" y="2022237"/>
                </a:cubicBezTo>
                <a:cubicBezTo>
                  <a:pt x="3624769" y="2012755"/>
                  <a:pt x="3432497" y="2027937"/>
                  <a:pt x="3307239" y="2022237"/>
                </a:cubicBezTo>
                <a:cubicBezTo>
                  <a:pt x="3209733" y="2034018"/>
                  <a:pt x="2716760" y="2028689"/>
                  <a:pt x="2564561" y="2022237"/>
                </a:cubicBezTo>
                <a:cubicBezTo>
                  <a:pt x="2404087" y="2046476"/>
                  <a:pt x="2318108" y="2031604"/>
                  <a:pt x="2146804" y="2022237"/>
                </a:cubicBezTo>
                <a:cubicBezTo>
                  <a:pt x="2039557" y="2010582"/>
                  <a:pt x="1866639" y="2020527"/>
                  <a:pt x="1729048" y="2022237"/>
                </a:cubicBezTo>
                <a:cubicBezTo>
                  <a:pt x="1624231" y="2043795"/>
                  <a:pt x="1481775" y="2002295"/>
                  <a:pt x="1311291" y="2022237"/>
                </a:cubicBezTo>
                <a:cubicBezTo>
                  <a:pt x="1133367" y="2064405"/>
                  <a:pt x="1080517" y="2042824"/>
                  <a:pt x="974765" y="2022237"/>
                </a:cubicBezTo>
                <a:cubicBezTo>
                  <a:pt x="924570" y="2110032"/>
                  <a:pt x="462311" y="1992917"/>
                  <a:pt x="0" y="2022237"/>
                </a:cubicBezTo>
                <a:cubicBezTo>
                  <a:pt x="39194" y="1837143"/>
                  <a:pt x="-14418" y="1671909"/>
                  <a:pt x="0" y="1368380"/>
                </a:cubicBezTo>
                <a:cubicBezTo>
                  <a:pt x="17371" y="1090380"/>
                  <a:pt x="-29981" y="873715"/>
                  <a:pt x="0" y="674079"/>
                </a:cubicBezTo>
                <a:cubicBezTo>
                  <a:pt x="-30412" y="483507"/>
                  <a:pt x="-9206" y="312949"/>
                  <a:pt x="0" y="0"/>
                </a:cubicBezTo>
                <a:close/>
              </a:path>
              <a:path w="8123045" h="2022237" stroke="0" extrusionOk="0">
                <a:moveTo>
                  <a:pt x="0" y="0"/>
                </a:moveTo>
                <a:cubicBezTo>
                  <a:pt x="223096" y="-22673"/>
                  <a:pt x="346095" y="-1816"/>
                  <a:pt x="498987" y="0"/>
                </a:cubicBezTo>
                <a:cubicBezTo>
                  <a:pt x="692445" y="-26177"/>
                  <a:pt x="782112" y="9185"/>
                  <a:pt x="997973" y="0"/>
                </a:cubicBezTo>
                <a:cubicBezTo>
                  <a:pt x="1197587" y="-13412"/>
                  <a:pt x="1218660" y="1847"/>
                  <a:pt x="1415730" y="0"/>
                </a:cubicBezTo>
                <a:cubicBezTo>
                  <a:pt x="1606678" y="-5038"/>
                  <a:pt x="1778033" y="-59481"/>
                  <a:pt x="2077179" y="0"/>
                </a:cubicBezTo>
                <a:cubicBezTo>
                  <a:pt x="2375599" y="44306"/>
                  <a:pt x="2510824" y="-3204"/>
                  <a:pt x="2657395" y="0"/>
                </a:cubicBezTo>
                <a:cubicBezTo>
                  <a:pt x="2798028" y="-21975"/>
                  <a:pt x="2822930" y="24118"/>
                  <a:pt x="2993921" y="0"/>
                </a:cubicBezTo>
                <a:cubicBezTo>
                  <a:pt x="3149780" y="-16043"/>
                  <a:pt x="3268931" y="34146"/>
                  <a:pt x="3574139" y="0"/>
                </a:cubicBezTo>
                <a:cubicBezTo>
                  <a:pt x="3875445" y="-27823"/>
                  <a:pt x="3894696" y="40481"/>
                  <a:pt x="4235587" y="0"/>
                </a:cubicBezTo>
                <a:cubicBezTo>
                  <a:pt x="4598306" y="-61953"/>
                  <a:pt x="4430784" y="34177"/>
                  <a:pt x="4572113" y="0"/>
                </a:cubicBezTo>
                <a:cubicBezTo>
                  <a:pt x="4730540" y="-50561"/>
                  <a:pt x="5056969" y="13485"/>
                  <a:pt x="5152331" y="0"/>
                </a:cubicBezTo>
                <a:cubicBezTo>
                  <a:pt x="5279788" y="-71359"/>
                  <a:pt x="5683551" y="-17499"/>
                  <a:pt x="5813779" y="0"/>
                </a:cubicBezTo>
                <a:cubicBezTo>
                  <a:pt x="5980334" y="-5785"/>
                  <a:pt x="6189259" y="6116"/>
                  <a:pt x="6312766" y="0"/>
                </a:cubicBezTo>
                <a:cubicBezTo>
                  <a:pt x="6378183" y="439"/>
                  <a:pt x="6777937" y="-50024"/>
                  <a:pt x="7055444" y="0"/>
                </a:cubicBezTo>
                <a:cubicBezTo>
                  <a:pt x="7299084" y="66463"/>
                  <a:pt x="7323081" y="-14468"/>
                  <a:pt x="7554431" y="0"/>
                </a:cubicBezTo>
                <a:cubicBezTo>
                  <a:pt x="7792010" y="21890"/>
                  <a:pt x="7915989" y="-8752"/>
                  <a:pt x="8123045" y="0"/>
                </a:cubicBezTo>
                <a:cubicBezTo>
                  <a:pt x="8157222" y="231247"/>
                  <a:pt x="8106337" y="418370"/>
                  <a:pt x="8123045" y="674079"/>
                </a:cubicBezTo>
                <a:cubicBezTo>
                  <a:pt x="8169874" y="891496"/>
                  <a:pt x="8096505" y="1126063"/>
                  <a:pt x="8123045" y="1287491"/>
                </a:cubicBezTo>
                <a:cubicBezTo>
                  <a:pt x="8138785" y="1410303"/>
                  <a:pt x="8136176" y="1849192"/>
                  <a:pt x="8123045" y="2022237"/>
                </a:cubicBezTo>
                <a:cubicBezTo>
                  <a:pt x="7873170" y="1950625"/>
                  <a:pt x="7681910" y="2004943"/>
                  <a:pt x="7461597" y="2022237"/>
                </a:cubicBezTo>
                <a:cubicBezTo>
                  <a:pt x="7259282" y="1984982"/>
                  <a:pt x="7104033" y="2008639"/>
                  <a:pt x="6800149" y="2022237"/>
                </a:cubicBezTo>
                <a:cubicBezTo>
                  <a:pt x="6526202" y="2051640"/>
                  <a:pt x="6488294" y="2029081"/>
                  <a:pt x="6382392" y="2022237"/>
                </a:cubicBezTo>
                <a:cubicBezTo>
                  <a:pt x="6297846" y="2028885"/>
                  <a:pt x="6146995" y="1993881"/>
                  <a:pt x="5964635" y="2022237"/>
                </a:cubicBezTo>
                <a:cubicBezTo>
                  <a:pt x="5761763" y="2056301"/>
                  <a:pt x="5494594" y="1991391"/>
                  <a:pt x="5303187" y="2022237"/>
                </a:cubicBezTo>
                <a:cubicBezTo>
                  <a:pt x="5132757" y="2017670"/>
                  <a:pt x="5055765" y="2045085"/>
                  <a:pt x="4885431" y="2022237"/>
                </a:cubicBezTo>
                <a:cubicBezTo>
                  <a:pt x="4718491" y="2002136"/>
                  <a:pt x="4667152" y="2036957"/>
                  <a:pt x="4467675" y="2022237"/>
                </a:cubicBezTo>
                <a:cubicBezTo>
                  <a:pt x="4296565" y="2012430"/>
                  <a:pt x="4237532" y="2016859"/>
                  <a:pt x="4131149" y="2022237"/>
                </a:cubicBezTo>
                <a:cubicBezTo>
                  <a:pt x="4035585" y="1993490"/>
                  <a:pt x="3773981" y="2014433"/>
                  <a:pt x="3632161" y="2022237"/>
                </a:cubicBezTo>
                <a:cubicBezTo>
                  <a:pt x="3467563" y="2023297"/>
                  <a:pt x="3357604" y="2029871"/>
                  <a:pt x="3133174" y="2022237"/>
                </a:cubicBezTo>
                <a:cubicBezTo>
                  <a:pt x="2928539" y="1985710"/>
                  <a:pt x="2784039" y="2016294"/>
                  <a:pt x="2552957" y="2022237"/>
                </a:cubicBezTo>
                <a:cubicBezTo>
                  <a:pt x="2377043" y="2017665"/>
                  <a:pt x="2380109" y="2001821"/>
                  <a:pt x="2216431" y="2022237"/>
                </a:cubicBezTo>
                <a:cubicBezTo>
                  <a:pt x="2123716" y="1996995"/>
                  <a:pt x="1834689" y="2060466"/>
                  <a:pt x="1554982" y="2022237"/>
                </a:cubicBezTo>
                <a:cubicBezTo>
                  <a:pt x="1288398" y="2061464"/>
                  <a:pt x="1329593" y="2060839"/>
                  <a:pt x="1218457" y="2022237"/>
                </a:cubicBezTo>
                <a:cubicBezTo>
                  <a:pt x="1124015" y="2030121"/>
                  <a:pt x="870905" y="2018900"/>
                  <a:pt x="719469" y="2022237"/>
                </a:cubicBezTo>
                <a:cubicBezTo>
                  <a:pt x="512159" y="2040911"/>
                  <a:pt x="130998" y="2057682"/>
                  <a:pt x="0" y="2022237"/>
                </a:cubicBezTo>
                <a:cubicBezTo>
                  <a:pt x="-41718" y="1785059"/>
                  <a:pt x="13566" y="1634453"/>
                  <a:pt x="0" y="1327935"/>
                </a:cubicBezTo>
                <a:cubicBezTo>
                  <a:pt x="-23234" y="1026145"/>
                  <a:pt x="-35066" y="966960"/>
                  <a:pt x="0" y="653856"/>
                </a:cubicBezTo>
                <a:cubicBezTo>
                  <a:pt x="-11222" y="366692"/>
                  <a:pt x="-13833" y="308111"/>
                  <a:pt x="0" y="0"/>
                </a:cubicBez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2068856514">
                  <a:custGeom>
                    <a:avLst/>
                    <a:gdLst>
                      <a:gd name="connsiteX0" fmla="*/ 0 w 8123045"/>
                      <a:gd name="connsiteY0" fmla="*/ 0 h 2022237"/>
                      <a:gd name="connsiteX1" fmla="*/ 498987 w 8123045"/>
                      <a:gd name="connsiteY1" fmla="*/ 0 h 2022237"/>
                      <a:gd name="connsiteX2" fmla="*/ 1079204 w 8123045"/>
                      <a:gd name="connsiteY2" fmla="*/ 0 h 2022237"/>
                      <a:gd name="connsiteX3" fmla="*/ 1821883 w 8123045"/>
                      <a:gd name="connsiteY3" fmla="*/ 0 h 2022237"/>
                      <a:gd name="connsiteX4" fmla="*/ 2320869 w 8123045"/>
                      <a:gd name="connsiteY4" fmla="*/ 0 h 2022237"/>
                      <a:gd name="connsiteX5" fmla="*/ 3063548 w 8123045"/>
                      <a:gd name="connsiteY5" fmla="*/ 0 h 2022237"/>
                      <a:gd name="connsiteX6" fmla="*/ 3562535 w 8123045"/>
                      <a:gd name="connsiteY6" fmla="*/ 0 h 2022237"/>
                      <a:gd name="connsiteX7" fmla="*/ 3980292 w 8123045"/>
                      <a:gd name="connsiteY7" fmla="*/ 0 h 2022237"/>
                      <a:gd name="connsiteX8" fmla="*/ 4560509 w 8123045"/>
                      <a:gd name="connsiteY8" fmla="*/ 0 h 2022237"/>
                      <a:gd name="connsiteX9" fmla="*/ 5221957 w 8123045"/>
                      <a:gd name="connsiteY9" fmla="*/ 0 h 2022237"/>
                      <a:gd name="connsiteX10" fmla="*/ 5639714 w 8123045"/>
                      <a:gd name="connsiteY10" fmla="*/ 0 h 2022237"/>
                      <a:gd name="connsiteX11" fmla="*/ 6057470 w 8123045"/>
                      <a:gd name="connsiteY11" fmla="*/ 0 h 2022237"/>
                      <a:gd name="connsiteX12" fmla="*/ 6800149 w 8123045"/>
                      <a:gd name="connsiteY12" fmla="*/ 0 h 2022237"/>
                      <a:gd name="connsiteX13" fmla="*/ 7136675 w 8123045"/>
                      <a:gd name="connsiteY13" fmla="*/ 0 h 2022237"/>
                      <a:gd name="connsiteX14" fmla="*/ 8123045 w 8123045"/>
                      <a:gd name="connsiteY14" fmla="*/ 0 h 2022237"/>
                      <a:gd name="connsiteX15" fmla="*/ 8123045 w 8123045"/>
                      <a:gd name="connsiteY15" fmla="*/ 653856 h 2022237"/>
                      <a:gd name="connsiteX16" fmla="*/ 8123045 w 8123045"/>
                      <a:gd name="connsiteY16" fmla="*/ 1348158 h 2022237"/>
                      <a:gd name="connsiteX17" fmla="*/ 8123045 w 8123045"/>
                      <a:gd name="connsiteY17" fmla="*/ 2022237 h 2022237"/>
                      <a:gd name="connsiteX18" fmla="*/ 7380367 w 8123045"/>
                      <a:gd name="connsiteY18" fmla="*/ 2022237 h 2022237"/>
                      <a:gd name="connsiteX19" fmla="*/ 6962609 w 8123045"/>
                      <a:gd name="connsiteY19" fmla="*/ 2022237 h 2022237"/>
                      <a:gd name="connsiteX20" fmla="*/ 6626083 w 8123045"/>
                      <a:gd name="connsiteY20" fmla="*/ 2022237 h 2022237"/>
                      <a:gd name="connsiteX21" fmla="*/ 6127097 w 8123045"/>
                      <a:gd name="connsiteY21" fmla="*/ 2022237 h 2022237"/>
                      <a:gd name="connsiteX22" fmla="*/ 5546879 w 8123045"/>
                      <a:gd name="connsiteY22" fmla="*/ 2022237 h 2022237"/>
                      <a:gd name="connsiteX23" fmla="*/ 5210353 w 8123045"/>
                      <a:gd name="connsiteY23" fmla="*/ 2022237 h 2022237"/>
                      <a:gd name="connsiteX24" fmla="*/ 4467675 w 8123045"/>
                      <a:gd name="connsiteY24" fmla="*/ 2022237 h 2022237"/>
                      <a:gd name="connsiteX25" fmla="*/ 3887457 w 8123045"/>
                      <a:gd name="connsiteY25" fmla="*/ 2022237 h 2022237"/>
                      <a:gd name="connsiteX26" fmla="*/ 3307239 w 8123045"/>
                      <a:gd name="connsiteY26" fmla="*/ 2022237 h 2022237"/>
                      <a:gd name="connsiteX27" fmla="*/ 2564561 w 8123045"/>
                      <a:gd name="connsiteY27" fmla="*/ 2022237 h 2022237"/>
                      <a:gd name="connsiteX28" fmla="*/ 2146804 w 8123045"/>
                      <a:gd name="connsiteY28" fmla="*/ 2022237 h 2022237"/>
                      <a:gd name="connsiteX29" fmla="*/ 1729048 w 8123045"/>
                      <a:gd name="connsiteY29" fmla="*/ 2022237 h 2022237"/>
                      <a:gd name="connsiteX30" fmla="*/ 1311291 w 8123045"/>
                      <a:gd name="connsiteY30" fmla="*/ 2022237 h 2022237"/>
                      <a:gd name="connsiteX31" fmla="*/ 974765 w 8123045"/>
                      <a:gd name="connsiteY31" fmla="*/ 2022237 h 2022237"/>
                      <a:gd name="connsiteX32" fmla="*/ 0 w 8123045"/>
                      <a:gd name="connsiteY32" fmla="*/ 2022237 h 2022237"/>
                      <a:gd name="connsiteX33" fmla="*/ 0 w 8123045"/>
                      <a:gd name="connsiteY33" fmla="*/ 1368380 h 2022237"/>
                      <a:gd name="connsiteX34" fmla="*/ 0 w 8123045"/>
                      <a:gd name="connsiteY34" fmla="*/ 674079 h 2022237"/>
                      <a:gd name="connsiteX35" fmla="*/ 0 w 8123045"/>
                      <a:gd name="connsiteY35" fmla="*/ 0 h 2022237"/>
                      <a:gd name="connsiteX0" fmla="*/ 0 w 8123045"/>
                      <a:gd name="connsiteY0" fmla="*/ 0 h 2022237"/>
                      <a:gd name="connsiteX1" fmla="*/ 498987 w 8123045"/>
                      <a:gd name="connsiteY1" fmla="*/ 0 h 2022237"/>
                      <a:gd name="connsiteX2" fmla="*/ 997973 w 8123045"/>
                      <a:gd name="connsiteY2" fmla="*/ 0 h 2022237"/>
                      <a:gd name="connsiteX3" fmla="*/ 1415730 w 8123045"/>
                      <a:gd name="connsiteY3" fmla="*/ 0 h 2022237"/>
                      <a:gd name="connsiteX4" fmla="*/ 2077179 w 8123045"/>
                      <a:gd name="connsiteY4" fmla="*/ 0 h 2022237"/>
                      <a:gd name="connsiteX5" fmla="*/ 2657395 w 8123045"/>
                      <a:gd name="connsiteY5" fmla="*/ 0 h 2022237"/>
                      <a:gd name="connsiteX6" fmla="*/ 2993921 w 8123045"/>
                      <a:gd name="connsiteY6" fmla="*/ 0 h 2022237"/>
                      <a:gd name="connsiteX7" fmla="*/ 3574139 w 8123045"/>
                      <a:gd name="connsiteY7" fmla="*/ 0 h 2022237"/>
                      <a:gd name="connsiteX8" fmla="*/ 4235587 w 8123045"/>
                      <a:gd name="connsiteY8" fmla="*/ 0 h 2022237"/>
                      <a:gd name="connsiteX9" fmla="*/ 4572113 w 8123045"/>
                      <a:gd name="connsiteY9" fmla="*/ 0 h 2022237"/>
                      <a:gd name="connsiteX10" fmla="*/ 5152331 w 8123045"/>
                      <a:gd name="connsiteY10" fmla="*/ 0 h 2022237"/>
                      <a:gd name="connsiteX11" fmla="*/ 5813779 w 8123045"/>
                      <a:gd name="connsiteY11" fmla="*/ 0 h 2022237"/>
                      <a:gd name="connsiteX12" fmla="*/ 6312766 w 8123045"/>
                      <a:gd name="connsiteY12" fmla="*/ 0 h 2022237"/>
                      <a:gd name="connsiteX13" fmla="*/ 7055444 w 8123045"/>
                      <a:gd name="connsiteY13" fmla="*/ 0 h 2022237"/>
                      <a:gd name="connsiteX14" fmla="*/ 7554431 w 8123045"/>
                      <a:gd name="connsiteY14" fmla="*/ 0 h 2022237"/>
                      <a:gd name="connsiteX15" fmla="*/ 8123045 w 8123045"/>
                      <a:gd name="connsiteY15" fmla="*/ 0 h 2022237"/>
                      <a:gd name="connsiteX16" fmla="*/ 8123045 w 8123045"/>
                      <a:gd name="connsiteY16" fmla="*/ 674079 h 2022237"/>
                      <a:gd name="connsiteX17" fmla="*/ 8123045 w 8123045"/>
                      <a:gd name="connsiteY17" fmla="*/ 1287491 h 2022237"/>
                      <a:gd name="connsiteX18" fmla="*/ 8123045 w 8123045"/>
                      <a:gd name="connsiteY18" fmla="*/ 2022237 h 2022237"/>
                      <a:gd name="connsiteX19" fmla="*/ 7461597 w 8123045"/>
                      <a:gd name="connsiteY19" fmla="*/ 2022237 h 2022237"/>
                      <a:gd name="connsiteX20" fmla="*/ 6800149 w 8123045"/>
                      <a:gd name="connsiteY20" fmla="*/ 2022237 h 2022237"/>
                      <a:gd name="connsiteX21" fmla="*/ 6382392 w 8123045"/>
                      <a:gd name="connsiteY21" fmla="*/ 2022237 h 2022237"/>
                      <a:gd name="connsiteX22" fmla="*/ 5964635 w 8123045"/>
                      <a:gd name="connsiteY22" fmla="*/ 2022237 h 2022237"/>
                      <a:gd name="connsiteX23" fmla="*/ 5303187 w 8123045"/>
                      <a:gd name="connsiteY23" fmla="*/ 2022237 h 2022237"/>
                      <a:gd name="connsiteX24" fmla="*/ 4885431 w 8123045"/>
                      <a:gd name="connsiteY24" fmla="*/ 2022237 h 2022237"/>
                      <a:gd name="connsiteX25" fmla="*/ 4467675 w 8123045"/>
                      <a:gd name="connsiteY25" fmla="*/ 2022237 h 2022237"/>
                      <a:gd name="connsiteX26" fmla="*/ 4131149 w 8123045"/>
                      <a:gd name="connsiteY26" fmla="*/ 2022237 h 2022237"/>
                      <a:gd name="connsiteX27" fmla="*/ 3632161 w 8123045"/>
                      <a:gd name="connsiteY27" fmla="*/ 2022237 h 2022237"/>
                      <a:gd name="connsiteX28" fmla="*/ 3133174 w 8123045"/>
                      <a:gd name="connsiteY28" fmla="*/ 2022237 h 2022237"/>
                      <a:gd name="connsiteX29" fmla="*/ 2552957 w 8123045"/>
                      <a:gd name="connsiteY29" fmla="*/ 2022237 h 2022237"/>
                      <a:gd name="connsiteX30" fmla="*/ 2216431 w 8123045"/>
                      <a:gd name="connsiteY30" fmla="*/ 2022237 h 2022237"/>
                      <a:gd name="connsiteX31" fmla="*/ 1554982 w 8123045"/>
                      <a:gd name="connsiteY31" fmla="*/ 2022237 h 2022237"/>
                      <a:gd name="connsiteX32" fmla="*/ 1218457 w 8123045"/>
                      <a:gd name="connsiteY32" fmla="*/ 2022237 h 2022237"/>
                      <a:gd name="connsiteX33" fmla="*/ 719469 w 8123045"/>
                      <a:gd name="connsiteY33" fmla="*/ 2022237 h 2022237"/>
                      <a:gd name="connsiteX34" fmla="*/ 0 w 8123045"/>
                      <a:gd name="connsiteY34" fmla="*/ 2022237 h 2022237"/>
                      <a:gd name="connsiteX35" fmla="*/ 0 w 8123045"/>
                      <a:gd name="connsiteY35" fmla="*/ 1327935 h 2022237"/>
                      <a:gd name="connsiteX36" fmla="*/ 0 w 8123045"/>
                      <a:gd name="connsiteY36" fmla="*/ 653856 h 2022237"/>
                      <a:gd name="connsiteX37" fmla="*/ 0 w 8123045"/>
                      <a:gd name="connsiteY37" fmla="*/ 0 h 2022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8123045" h="2022237" fill="none" extrusionOk="0">
                        <a:moveTo>
                          <a:pt x="0" y="0"/>
                        </a:moveTo>
                        <a:cubicBezTo>
                          <a:pt x="146007" y="20083"/>
                          <a:pt x="255312" y="36042"/>
                          <a:pt x="498987" y="0"/>
                        </a:cubicBezTo>
                        <a:cubicBezTo>
                          <a:pt x="743998" y="-27429"/>
                          <a:pt x="969597" y="-40815"/>
                          <a:pt x="1079204" y="0"/>
                        </a:cubicBezTo>
                        <a:cubicBezTo>
                          <a:pt x="1237864" y="46285"/>
                          <a:pt x="1435105" y="70868"/>
                          <a:pt x="1821883" y="0"/>
                        </a:cubicBezTo>
                        <a:cubicBezTo>
                          <a:pt x="2178571" y="-28448"/>
                          <a:pt x="2150250" y="8294"/>
                          <a:pt x="2320869" y="0"/>
                        </a:cubicBezTo>
                        <a:cubicBezTo>
                          <a:pt x="2557637" y="181"/>
                          <a:pt x="2822230" y="-42885"/>
                          <a:pt x="3063548" y="0"/>
                        </a:cubicBezTo>
                        <a:cubicBezTo>
                          <a:pt x="3304589" y="53834"/>
                          <a:pt x="3330439" y="38654"/>
                          <a:pt x="3562535" y="0"/>
                        </a:cubicBezTo>
                        <a:cubicBezTo>
                          <a:pt x="3803727" y="-49669"/>
                          <a:pt x="3865712" y="-29598"/>
                          <a:pt x="3980292" y="0"/>
                        </a:cubicBezTo>
                        <a:cubicBezTo>
                          <a:pt x="4094855" y="33194"/>
                          <a:pt x="4351732" y="19887"/>
                          <a:pt x="4560509" y="0"/>
                        </a:cubicBezTo>
                        <a:cubicBezTo>
                          <a:pt x="4756613" y="68477"/>
                          <a:pt x="4949335" y="-6313"/>
                          <a:pt x="5221957" y="0"/>
                        </a:cubicBezTo>
                        <a:cubicBezTo>
                          <a:pt x="5521373" y="24843"/>
                          <a:pt x="5533183" y="-11167"/>
                          <a:pt x="5639714" y="0"/>
                        </a:cubicBezTo>
                        <a:cubicBezTo>
                          <a:pt x="5743768" y="34846"/>
                          <a:pt x="5912897" y="23973"/>
                          <a:pt x="6057470" y="0"/>
                        </a:cubicBezTo>
                        <a:cubicBezTo>
                          <a:pt x="6217414" y="-13792"/>
                          <a:pt x="6596214" y="-31899"/>
                          <a:pt x="6800149" y="0"/>
                        </a:cubicBezTo>
                        <a:cubicBezTo>
                          <a:pt x="7009472" y="21916"/>
                          <a:pt x="7024749" y="-10016"/>
                          <a:pt x="7136675" y="0"/>
                        </a:cubicBezTo>
                        <a:cubicBezTo>
                          <a:pt x="7222119" y="-16996"/>
                          <a:pt x="7707702" y="-36547"/>
                          <a:pt x="8123045" y="0"/>
                        </a:cubicBezTo>
                        <a:cubicBezTo>
                          <a:pt x="8157200" y="180000"/>
                          <a:pt x="8120554" y="435985"/>
                          <a:pt x="8123045" y="653856"/>
                        </a:cubicBezTo>
                        <a:cubicBezTo>
                          <a:pt x="8150139" y="858364"/>
                          <a:pt x="8126713" y="1031459"/>
                          <a:pt x="8123045" y="1348158"/>
                        </a:cubicBezTo>
                        <a:cubicBezTo>
                          <a:pt x="8113679" y="1686823"/>
                          <a:pt x="8113615" y="1686261"/>
                          <a:pt x="8123045" y="2022237"/>
                        </a:cubicBezTo>
                        <a:cubicBezTo>
                          <a:pt x="7753613" y="2018641"/>
                          <a:pt x="7531878" y="2016480"/>
                          <a:pt x="7380367" y="2022237"/>
                        </a:cubicBezTo>
                        <a:cubicBezTo>
                          <a:pt x="7226574" y="2055695"/>
                          <a:pt x="7092149" y="2053781"/>
                          <a:pt x="6962609" y="2022237"/>
                        </a:cubicBezTo>
                        <a:cubicBezTo>
                          <a:pt x="6824309" y="1971707"/>
                          <a:pt x="6728434" y="2033185"/>
                          <a:pt x="6626083" y="2022237"/>
                        </a:cubicBezTo>
                        <a:cubicBezTo>
                          <a:pt x="6538145" y="2056616"/>
                          <a:pt x="6332125" y="1990983"/>
                          <a:pt x="6127097" y="2022237"/>
                        </a:cubicBezTo>
                        <a:cubicBezTo>
                          <a:pt x="5967776" y="2047518"/>
                          <a:pt x="5838207" y="2025968"/>
                          <a:pt x="5546879" y="2022237"/>
                        </a:cubicBezTo>
                        <a:cubicBezTo>
                          <a:pt x="5261760" y="2003554"/>
                          <a:pt x="5372525" y="2004224"/>
                          <a:pt x="5210353" y="2022237"/>
                        </a:cubicBezTo>
                        <a:cubicBezTo>
                          <a:pt x="5066413" y="2032198"/>
                          <a:pt x="4799710" y="1997166"/>
                          <a:pt x="4467675" y="2022237"/>
                        </a:cubicBezTo>
                        <a:cubicBezTo>
                          <a:pt x="4134249" y="2057344"/>
                          <a:pt x="4147522" y="2022772"/>
                          <a:pt x="3887457" y="2022237"/>
                        </a:cubicBezTo>
                        <a:cubicBezTo>
                          <a:pt x="3612490" y="2017321"/>
                          <a:pt x="3441943" y="2013460"/>
                          <a:pt x="3307239" y="2022237"/>
                        </a:cubicBezTo>
                        <a:cubicBezTo>
                          <a:pt x="3221635" y="2011067"/>
                          <a:pt x="2705816" y="2039790"/>
                          <a:pt x="2564561" y="2022237"/>
                        </a:cubicBezTo>
                        <a:cubicBezTo>
                          <a:pt x="2398499" y="2043828"/>
                          <a:pt x="2298322" y="2032440"/>
                          <a:pt x="2146804" y="2022237"/>
                        </a:cubicBezTo>
                        <a:cubicBezTo>
                          <a:pt x="2027806" y="1999376"/>
                          <a:pt x="1877040" y="2018412"/>
                          <a:pt x="1729048" y="2022237"/>
                        </a:cubicBezTo>
                        <a:cubicBezTo>
                          <a:pt x="1621987" y="2037213"/>
                          <a:pt x="1469794" y="2001992"/>
                          <a:pt x="1311291" y="2022237"/>
                        </a:cubicBezTo>
                        <a:cubicBezTo>
                          <a:pt x="1132346" y="2055917"/>
                          <a:pt x="1082376" y="2045230"/>
                          <a:pt x="974765" y="2022237"/>
                        </a:cubicBezTo>
                        <a:cubicBezTo>
                          <a:pt x="889514" y="2100048"/>
                          <a:pt x="456951" y="1977328"/>
                          <a:pt x="0" y="2022237"/>
                        </a:cubicBezTo>
                        <a:cubicBezTo>
                          <a:pt x="25276" y="1833273"/>
                          <a:pt x="14942" y="1660679"/>
                          <a:pt x="0" y="1368380"/>
                        </a:cubicBezTo>
                        <a:cubicBezTo>
                          <a:pt x="32789" y="1096988"/>
                          <a:pt x="-21396" y="866443"/>
                          <a:pt x="0" y="674079"/>
                        </a:cubicBezTo>
                        <a:cubicBezTo>
                          <a:pt x="-30617" y="467374"/>
                          <a:pt x="-199" y="314333"/>
                          <a:pt x="0" y="0"/>
                        </a:cubicBezTo>
                        <a:close/>
                      </a:path>
                      <a:path w="8123045" h="2022237" stroke="0" extrusionOk="0">
                        <a:moveTo>
                          <a:pt x="0" y="0"/>
                        </a:moveTo>
                        <a:cubicBezTo>
                          <a:pt x="212927" y="-13723"/>
                          <a:pt x="356619" y="-7393"/>
                          <a:pt x="498987" y="0"/>
                        </a:cubicBezTo>
                        <a:cubicBezTo>
                          <a:pt x="662602" y="-17215"/>
                          <a:pt x="793303" y="16852"/>
                          <a:pt x="997973" y="0"/>
                        </a:cubicBezTo>
                        <a:cubicBezTo>
                          <a:pt x="1192121" y="-10133"/>
                          <a:pt x="1215924" y="4335"/>
                          <a:pt x="1415730" y="0"/>
                        </a:cubicBezTo>
                        <a:cubicBezTo>
                          <a:pt x="1631212" y="-24143"/>
                          <a:pt x="1759055" y="-49372"/>
                          <a:pt x="2077179" y="0"/>
                        </a:cubicBezTo>
                        <a:cubicBezTo>
                          <a:pt x="2390474" y="52204"/>
                          <a:pt x="2526438" y="6948"/>
                          <a:pt x="2657395" y="0"/>
                        </a:cubicBezTo>
                        <a:cubicBezTo>
                          <a:pt x="2801759" y="-22797"/>
                          <a:pt x="2827858" y="16241"/>
                          <a:pt x="2993921" y="0"/>
                        </a:cubicBezTo>
                        <a:cubicBezTo>
                          <a:pt x="3136600" y="-12063"/>
                          <a:pt x="3274427" y="59309"/>
                          <a:pt x="3574139" y="0"/>
                        </a:cubicBezTo>
                        <a:cubicBezTo>
                          <a:pt x="3866674" y="-36297"/>
                          <a:pt x="3904261" y="30713"/>
                          <a:pt x="4235587" y="0"/>
                        </a:cubicBezTo>
                        <a:cubicBezTo>
                          <a:pt x="4583836" y="-30637"/>
                          <a:pt x="4401867" y="44672"/>
                          <a:pt x="4572113" y="0"/>
                        </a:cubicBezTo>
                        <a:cubicBezTo>
                          <a:pt x="4732786" y="-46179"/>
                          <a:pt x="5027823" y="14331"/>
                          <a:pt x="5152331" y="0"/>
                        </a:cubicBezTo>
                        <a:cubicBezTo>
                          <a:pt x="5280041" y="-53603"/>
                          <a:pt x="5659474" y="-10944"/>
                          <a:pt x="5813779" y="0"/>
                        </a:cubicBezTo>
                        <a:cubicBezTo>
                          <a:pt x="6000508" y="1565"/>
                          <a:pt x="6188921" y="19235"/>
                          <a:pt x="6312766" y="0"/>
                        </a:cubicBezTo>
                        <a:cubicBezTo>
                          <a:pt x="6417411" y="-39832"/>
                          <a:pt x="6804410" y="-72938"/>
                          <a:pt x="7055444" y="0"/>
                        </a:cubicBezTo>
                        <a:cubicBezTo>
                          <a:pt x="7299361" y="60263"/>
                          <a:pt x="7311285" y="-16574"/>
                          <a:pt x="7554431" y="0"/>
                        </a:cubicBezTo>
                        <a:cubicBezTo>
                          <a:pt x="7781379" y="45034"/>
                          <a:pt x="7915657" y="-125"/>
                          <a:pt x="8123045" y="0"/>
                        </a:cubicBezTo>
                        <a:cubicBezTo>
                          <a:pt x="8146096" y="216000"/>
                          <a:pt x="8107355" y="434536"/>
                          <a:pt x="8123045" y="674079"/>
                        </a:cubicBezTo>
                        <a:cubicBezTo>
                          <a:pt x="8144966" y="904127"/>
                          <a:pt x="8132504" y="1113916"/>
                          <a:pt x="8123045" y="1287491"/>
                        </a:cubicBezTo>
                        <a:cubicBezTo>
                          <a:pt x="8147364" y="1424102"/>
                          <a:pt x="8133540" y="1862885"/>
                          <a:pt x="8123045" y="2022237"/>
                        </a:cubicBezTo>
                        <a:cubicBezTo>
                          <a:pt x="7878157" y="1956830"/>
                          <a:pt x="7670963" y="1987518"/>
                          <a:pt x="7461597" y="2022237"/>
                        </a:cubicBezTo>
                        <a:cubicBezTo>
                          <a:pt x="7249829" y="1999826"/>
                          <a:pt x="7097954" y="2009414"/>
                          <a:pt x="6800149" y="2022237"/>
                        </a:cubicBezTo>
                        <a:cubicBezTo>
                          <a:pt x="6527142" y="2056539"/>
                          <a:pt x="6491678" y="2029017"/>
                          <a:pt x="6382392" y="2022237"/>
                        </a:cubicBezTo>
                        <a:cubicBezTo>
                          <a:pt x="6279003" y="2000831"/>
                          <a:pt x="6130251" y="1994884"/>
                          <a:pt x="5964635" y="2022237"/>
                        </a:cubicBezTo>
                        <a:cubicBezTo>
                          <a:pt x="5784388" y="2054417"/>
                          <a:pt x="5509085" y="2016980"/>
                          <a:pt x="5303187" y="2022237"/>
                        </a:cubicBezTo>
                        <a:cubicBezTo>
                          <a:pt x="5124933" y="2026118"/>
                          <a:pt x="5050045" y="2039309"/>
                          <a:pt x="4885431" y="2022237"/>
                        </a:cubicBezTo>
                        <a:cubicBezTo>
                          <a:pt x="4725097" y="1988054"/>
                          <a:pt x="4654086" y="2044434"/>
                          <a:pt x="4467675" y="2022237"/>
                        </a:cubicBezTo>
                        <a:cubicBezTo>
                          <a:pt x="4288928" y="2017665"/>
                          <a:pt x="4245048" y="2009074"/>
                          <a:pt x="4131149" y="2022237"/>
                        </a:cubicBezTo>
                        <a:cubicBezTo>
                          <a:pt x="4040598" y="2019599"/>
                          <a:pt x="3763258" y="2012780"/>
                          <a:pt x="3632161" y="2022237"/>
                        </a:cubicBezTo>
                        <a:cubicBezTo>
                          <a:pt x="3467782" y="2033609"/>
                          <a:pt x="3350167" y="2026859"/>
                          <a:pt x="3133174" y="2022237"/>
                        </a:cubicBezTo>
                        <a:cubicBezTo>
                          <a:pt x="2924334" y="1988077"/>
                          <a:pt x="2773718" y="2039955"/>
                          <a:pt x="2552957" y="2022237"/>
                        </a:cubicBezTo>
                        <a:cubicBezTo>
                          <a:pt x="2374500" y="2017852"/>
                          <a:pt x="2379233" y="1998561"/>
                          <a:pt x="2216431" y="2022237"/>
                        </a:cubicBezTo>
                        <a:cubicBezTo>
                          <a:pt x="2111282" y="2037666"/>
                          <a:pt x="1836847" y="2007410"/>
                          <a:pt x="1554982" y="2022237"/>
                        </a:cubicBezTo>
                        <a:cubicBezTo>
                          <a:pt x="1282235" y="2054094"/>
                          <a:pt x="1340353" y="2056518"/>
                          <a:pt x="1218457" y="2022237"/>
                        </a:cubicBezTo>
                        <a:cubicBezTo>
                          <a:pt x="1113553" y="2022607"/>
                          <a:pt x="909637" y="2035508"/>
                          <a:pt x="719469" y="2022237"/>
                        </a:cubicBezTo>
                        <a:cubicBezTo>
                          <a:pt x="533313" y="2030037"/>
                          <a:pt x="125053" y="2030181"/>
                          <a:pt x="0" y="2022237"/>
                        </a:cubicBezTo>
                        <a:cubicBezTo>
                          <a:pt x="-39637" y="1809214"/>
                          <a:pt x="18991" y="1631160"/>
                          <a:pt x="0" y="1327935"/>
                        </a:cubicBezTo>
                        <a:cubicBezTo>
                          <a:pt x="-15449" y="1029344"/>
                          <a:pt x="-23848" y="951547"/>
                          <a:pt x="0" y="653856"/>
                        </a:cubicBezTo>
                        <a:cubicBezTo>
                          <a:pt x="-1032" y="360728"/>
                          <a:pt x="-9295" y="30091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buAutoNum type="alphaLcParenR"/>
            </a:pPr>
            <a:endParaRPr lang="vi-VN" sz="3500" b="1" dirty="0">
              <a:solidFill>
                <a:srgbClr val="00206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E6FCF22-876D-E248-DFB1-35BBCE1F0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79" y="724006"/>
            <a:ext cx="11331948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VN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Chia </a:t>
            </a:r>
            <a:r>
              <a:rPr kumimoji="0" lang="en-US" altLang="en-VN" sz="2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kumimoji="0" lang="en-US" altLang="en-VN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VN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altLang="en-VN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altLang="en-VN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altLang="en-VN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VN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VN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VN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kumimoji="0" lang="en-US" altLang="en-VN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kumimoji="0" lang="en-US" altLang="en-VN" sz="2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VN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(2) </a:t>
            </a:r>
            <a:r>
              <a:rPr kumimoji="0" lang="en-US" altLang="en-VN" sz="2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VN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VN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altLang="en-VN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en-VN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VN" sz="2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V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2" descr="https://img.loigiaihay.com/picture/2023/0707/20_28.png">
            <a:extLst>
              <a:ext uri="{FF2B5EF4-FFF2-40B4-BE49-F238E27FC236}">
                <a16:creationId xmlns:a16="http://schemas.microsoft.com/office/drawing/2014/main" id="{BD136F74-CB65-3405-CAE8-013DE9E3C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12" y="1893484"/>
            <a:ext cx="4829255" cy="255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C36C8425-B2A0-BBCA-1D6A-A10CB1FDD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7531" y="1732789"/>
            <a:ext cx="5617243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VN" sz="3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VN" sz="3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VN" sz="3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kumimoji="0" lang="en-US" altLang="en-VN" sz="3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VN" sz="3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kumimoji="0" lang="en-US" altLang="en-VN" sz="3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VN" sz="3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VN" sz="3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VN" sz="3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 x 30 = 1 800 (m</a:t>
            </a:r>
            <a:r>
              <a:rPr kumimoji="0" lang="en-US" altLang="en-VN" sz="35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VN" sz="3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altLang="en-VN" sz="3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VN" sz="3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VN" sz="3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VN" sz="3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VN" sz="3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kumimoji="0" lang="en-US" altLang="en-VN" sz="3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VN" sz="3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(2) </a:t>
            </a:r>
            <a:r>
              <a:rPr kumimoji="0" lang="en-US" altLang="en-VN" sz="3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VN" sz="3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VN" sz="3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VN" sz="3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 – 35 = 25 (m)</a:t>
            </a:r>
            <a:endParaRPr kumimoji="0" lang="en-US" altLang="en-VN" sz="3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VN" sz="3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VN" sz="3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VN" sz="3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kumimoji="0" lang="en-US" altLang="en-VN" sz="3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VN" sz="3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(2) </a:t>
            </a:r>
            <a:r>
              <a:rPr kumimoji="0" lang="en-US" altLang="en-VN" sz="3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VN" sz="3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VN" sz="3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VN" sz="3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 x 20 = 500 (m</a:t>
            </a:r>
            <a:r>
              <a:rPr kumimoji="0" lang="en-US" altLang="en-VN" sz="35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VN" sz="3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altLang="en-VN" sz="3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VN" sz="3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VN" sz="3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VN" sz="3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altLang="en-VN" sz="3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altLang="en-VN" sz="3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altLang="en-VN" sz="3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VN" sz="3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VN" sz="3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VN" sz="3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VN" sz="3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1 800 + 500 = 2 300 (m</a:t>
            </a:r>
            <a:r>
              <a:rPr kumimoji="0" lang="en-US" altLang="en-VN" sz="35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VN" sz="3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altLang="en-VN" sz="3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560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40DD38D1-8BDA-856F-9765-2B2823C5C1CE}"/>
              </a:ext>
            </a:extLst>
          </p:cNvPr>
          <p:cNvSpPr txBox="1">
            <a:spLocks/>
          </p:cNvSpPr>
          <p:nvPr/>
        </p:nvSpPr>
        <p:spPr>
          <a:xfrm>
            <a:off x="1390621" y="1697446"/>
            <a:ext cx="8123045" cy="2022237"/>
          </a:xfrm>
          <a:custGeom>
            <a:avLst/>
            <a:gdLst>
              <a:gd name="connsiteX0" fmla="*/ 0 w 8123045"/>
              <a:gd name="connsiteY0" fmla="*/ 0 h 2022237"/>
              <a:gd name="connsiteX1" fmla="*/ 498987 w 8123045"/>
              <a:gd name="connsiteY1" fmla="*/ 0 h 2022237"/>
              <a:gd name="connsiteX2" fmla="*/ 1079204 w 8123045"/>
              <a:gd name="connsiteY2" fmla="*/ 0 h 2022237"/>
              <a:gd name="connsiteX3" fmla="*/ 1821883 w 8123045"/>
              <a:gd name="connsiteY3" fmla="*/ 0 h 2022237"/>
              <a:gd name="connsiteX4" fmla="*/ 2320869 w 8123045"/>
              <a:gd name="connsiteY4" fmla="*/ 0 h 2022237"/>
              <a:gd name="connsiteX5" fmla="*/ 3063548 w 8123045"/>
              <a:gd name="connsiteY5" fmla="*/ 0 h 2022237"/>
              <a:gd name="connsiteX6" fmla="*/ 3562535 w 8123045"/>
              <a:gd name="connsiteY6" fmla="*/ 0 h 2022237"/>
              <a:gd name="connsiteX7" fmla="*/ 3980292 w 8123045"/>
              <a:gd name="connsiteY7" fmla="*/ 0 h 2022237"/>
              <a:gd name="connsiteX8" fmla="*/ 4560509 w 8123045"/>
              <a:gd name="connsiteY8" fmla="*/ 0 h 2022237"/>
              <a:gd name="connsiteX9" fmla="*/ 5221957 w 8123045"/>
              <a:gd name="connsiteY9" fmla="*/ 0 h 2022237"/>
              <a:gd name="connsiteX10" fmla="*/ 5639714 w 8123045"/>
              <a:gd name="connsiteY10" fmla="*/ 0 h 2022237"/>
              <a:gd name="connsiteX11" fmla="*/ 6057470 w 8123045"/>
              <a:gd name="connsiteY11" fmla="*/ 0 h 2022237"/>
              <a:gd name="connsiteX12" fmla="*/ 6800149 w 8123045"/>
              <a:gd name="connsiteY12" fmla="*/ 0 h 2022237"/>
              <a:gd name="connsiteX13" fmla="*/ 7136675 w 8123045"/>
              <a:gd name="connsiteY13" fmla="*/ 0 h 2022237"/>
              <a:gd name="connsiteX14" fmla="*/ 8123045 w 8123045"/>
              <a:gd name="connsiteY14" fmla="*/ 0 h 2022237"/>
              <a:gd name="connsiteX15" fmla="*/ 8123045 w 8123045"/>
              <a:gd name="connsiteY15" fmla="*/ 653856 h 2022237"/>
              <a:gd name="connsiteX16" fmla="*/ 8123045 w 8123045"/>
              <a:gd name="connsiteY16" fmla="*/ 1348158 h 2022237"/>
              <a:gd name="connsiteX17" fmla="*/ 8123045 w 8123045"/>
              <a:gd name="connsiteY17" fmla="*/ 2022237 h 2022237"/>
              <a:gd name="connsiteX18" fmla="*/ 7773986 w 8123045"/>
              <a:gd name="connsiteY18" fmla="*/ 2022237 h 2022237"/>
              <a:gd name="connsiteX19" fmla="*/ 7380367 w 8123045"/>
              <a:gd name="connsiteY19" fmla="*/ 2022237 h 2022237"/>
              <a:gd name="connsiteX20" fmla="*/ 6962609 w 8123045"/>
              <a:gd name="connsiteY20" fmla="*/ 2022237 h 2022237"/>
              <a:gd name="connsiteX21" fmla="*/ 6626083 w 8123045"/>
              <a:gd name="connsiteY21" fmla="*/ 2022237 h 2022237"/>
              <a:gd name="connsiteX22" fmla="*/ 6127097 w 8123045"/>
              <a:gd name="connsiteY22" fmla="*/ 2022237 h 2022237"/>
              <a:gd name="connsiteX23" fmla="*/ 5546879 w 8123045"/>
              <a:gd name="connsiteY23" fmla="*/ 2022237 h 2022237"/>
              <a:gd name="connsiteX24" fmla="*/ 5210353 w 8123045"/>
              <a:gd name="connsiteY24" fmla="*/ 2022237 h 2022237"/>
              <a:gd name="connsiteX25" fmla="*/ 4467675 w 8123045"/>
              <a:gd name="connsiteY25" fmla="*/ 2022237 h 2022237"/>
              <a:gd name="connsiteX26" fmla="*/ 3887457 w 8123045"/>
              <a:gd name="connsiteY26" fmla="*/ 2022237 h 2022237"/>
              <a:gd name="connsiteX27" fmla="*/ 3307239 w 8123045"/>
              <a:gd name="connsiteY27" fmla="*/ 2022237 h 2022237"/>
              <a:gd name="connsiteX28" fmla="*/ 2564561 w 8123045"/>
              <a:gd name="connsiteY28" fmla="*/ 2022237 h 2022237"/>
              <a:gd name="connsiteX29" fmla="*/ 2146804 w 8123045"/>
              <a:gd name="connsiteY29" fmla="*/ 2022237 h 2022237"/>
              <a:gd name="connsiteX30" fmla="*/ 1729048 w 8123045"/>
              <a:gd name="connsiteY30" fmla="*/ 2022237 h 2022237"/>
              <a:gd name="connsiteX31" fmla="*/ 1311291 w 8123045"/>
              <a:gd name="connsiteY31" fmla="*/ 2022237 h 2022237"/>
              <a:gd name="connsiteX32" fmla="*/ 974765 w 8123045"/>
              <a:gd name="connsiteY32" fmla="*/ 2022237 h 2022237"/>
              <a:gd name="connsiteX33" fmla="*/ 0 w 8123045"/>
              <a:gd name="connsiteY33" fmla="*/ 2022237 h 2022237"/>
              <a:gd name="connsiteX34" fmla="*/ 0 w 8123045"/>
              <a:gd name="connsiteY34" fmla="*/ 1368380 h 2022237"/>
              <a:gd name="connsiteX35" fmla="*/ 0 w 8123045"/>
              <a:gd name="connsiteY35" fmla="*/ 674079 h 2022237"/>
              <a:gd name="connsiteX36" fmla="*/ 0 w 8123045"/>
              <a:gd name="connsiteY36" fmla="*/ 0 h 2022237"/>
              <a:gd name="connsiteX0" fmla="*/ 0 w 8123045"/>
              <a:gd name="connsiteY0" fmla="*/ 0 h 2022237"/>
              <a:gd name="connsiteX1" fmla="*/ 498987 w 8123045"/>
              <a:gd name="connsiteY1" fmla="*/ 0 h 2022237"/>
              <a:gd name="connsiteX2" fmla="*/ 997973 w 8123045"/>
              <a:gd name="connsiteY2" fmla="*/ 0 h 2022237"/>
              <a:gd name="connsiteX3" fmla="*/ 1415730 w 8123045"/>
              <a:gd name="connsiteY3" fmla="*/ 0 h 2022237"/>
              <a:gd name="connsiteX4" fmla="*/ 2077179 w 8123045"/>
              <a:gd name="connsiteY4" fmla="*/ 0 h 2022237"/>
              <a:gd name="connsiteX5" fmla="*/ 2657395 w 8123045"/>
              <a:gd name="connsiteY5" fmla="*/ 0 h 2022237"/>
              <a:gd name="connsiteX6" fmla="*/ 2993921 w 8123045"/>
              <a:gd name="connsiteY6" fmla="*/ 0 h 2022237"/>
              <a:gd name="connsiteX7" fmla="*/ 3574139 w 8123045"/>
              <a:gd name="connsiteY7" fmla="*/ 0 h 2022237"/>
              <a:gd name="connsiteX8" fmla="*/ 4235587 w 8123045"/>
              <a:gd name="connsiteY8" fmla="*/ 0 h 2022237"/>
              <a:gd name="connsiteX9" fmla="*/ 4572113 w 8123045"/>
              <a:gd name="connsiteY9" fmla="*/ 0 h 2022237"/>
              <a:gd name="connsiteX10" fmla="*/ 5152331 w 8123045"/>
              <a:gd name="connsiteY10" fmla="*/ 0 h 2022237"/>
              <a:gd name="connsiteX11" fmla="*/ 5813779 w 8123045"/>
              <a:gd name="connsiteY11" fmla="*/ 0 h 2022237"/>
              <a:gd name="connsiteX12" fmla="*/ 6312766 w 8123045"/>
              <a:gd name="connsiteY12" fmla="*/ 0 h 2022237"/>
              <a:gd name="connsiteX13" fmla="*/ 7055444 w 8123045"/>
              <a:gd name="connsiteY13" fmla="*/ 0 h 2022237"/>
              <a:gd name="connsiteX14" fmla="*/ 7554431 w 8123045"/>
              <a:gd name="connsiteY14" fmla="*/ 0 h 2022237"/>
              <a:gd name="connsiteX15" fmla="*/ 8123045 w 8123045"/>
              <a:gd name="connsiteY15" fmla="*/ 0 h 2022237"/>
              <a:gd name="connsiteX16" fmla="*/ 8123045 w 8123045"/>
              <a:gd name="connsiteY16" fmla="*/ 674079 h 2022237"/>
              <a:gd name="connsiteX17" fmla="*/ 8123045 w 8123045"/>
              <a:gd name="connsiteY17" fmla="*/ 1287491 h 2022237"/>
              <a:gd name="connsiteX18" fmla="*/ 8123045 w 8123045"/>
              <a:gd name="connsiteY18" fmla="*/ 2022237 h 2022237"/>
              <a:gd name="connsiteX19" fmla="*/ 7461597 w 8123045"/>
              <a:gd name="connsiteY19" fmla="*/ 2022237 h 2022237"/>
              <a:gd name="connsiteX20" fmla="*/ 6800149 w 8123045"/>
              <a:gd name="connsiteY20" fmla="*/ 2022237 h 2022237"/>
              <a:gd name="connsiteX21" fmla="*/ 6382392 w 8123045"/>
              <a:gd name="connsiteY21" fmla="*/ 2022237 h 2022237"/>
              <a:gd name="connsiteX22" fmla="*/ 5964635 w 8123045"/>
              <a:gd name="connsiteY22" fmla="*/ 2022237 h 2022237"/>
              <a:gd name="connsiteX23" fmla="*/ 5303187 w 8123045"/>
              <a:gd name="connsiteY23" fmla="*/ 2022237 h 2022237"/>
              <a:gd name="connsiteX24" fmla="*/ 4885431 w 8123045"/>
              <a:gd name="connsiteY24" fmla="*/ 2022237 h 2022237"/>
              <a:gd name="connsiteX25" fmla="*/ 4467675 w 8123045"/>
              <a:gd name="connsiteY25" fmla="*/ 2022237 h 2022237"/>
              <a:gd name="connsiteX26" fmla="*/ 4131149 w 8123045"/>
              <a:gd name="connsiteY26" fmla="*/ 2022237 h 2022237"/>
              <a:gd name="connsiteX27" fmla="*/ 3632161 w 8123045"/>
              <a:gd name="connsiteY27" fmla="*/ 2022237 h 2022237"/>
              <a:gd name="connsiteX28" fmla="*/ 3133174 w 8123045"/>
              <a:gd name="connsiteY28" fmla="*/ 2022237 h 2022237"/>
              <a:gd name="connsiteX29" fmla="*/ 2552957 w 8123045"/>
              <a:gd name="connsiteY29" fmla="*/ 2022237 h 2022237"/>
              <a:gd name="connsiteX30" fmla="*/ 2216431 w 8123045"/>
              <a:gd name="connsiteY30" fmla="*/ 2022237 h 2022237"/>
              <a:gd name="connsiteX31" fmla="*/ 1554982 w 8123045"/>
              <a:gd name="connsiteY31" fmla="*/ 2022237 h 2022237"/>
              <a:gd name="connsiteX32" fmla="*/ 1218457 w 8123045"/>
              <a:gd name="connsiteY32" fmla="*/ 2022237 h 2022237"/>
              <a:gd name="connsiteX33" fmla="*/ 719469 w 8123045"/>
              <a:gd name="connsiteY33" fmla="*/ 2022237 h 2022237"/>
              <a:gd name="connsiteX34" fmla="*/ 0 w 8123045"/>
              <a:gd name="connsiteY34" fmla="*/ 2022237 h 2022237"/>
              <a:gd name="connsiteX35" fmla="*/ 0 w 8123045"/>
              <a:gd name="connsiteY35" fmla="*/ 1327935 h 2022237"/>
              <a:gd name="connsiteX36" fmla="*/ 0 w 8123045"/>
              <a:gd name="connsiteY36" fmla="*/ 653856 h 2022237"/>
              <a:gd name="connsiteX37" fmla="*/ 0 w 8123045"/>
              <a:gd name="connsiteY37" fmla="*/ 0 h 202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123045" h="2022237" fill="none" extrusionOk="0">
                <a:moveTo>
                  <a:pt x="0" y="0"/>
                </a:moveTo>
                <a:cubicBezTo>
                  <a:pt x="137658" y="27187"/>
                  <a:pt x="243423" y="55996"/>
                  <a:pt x="498987" y="0"/>
                </a:cubicBezTo>
                <a:cubicBezTo>
                  <a:pt x="757269" y="-7869"/>
                  <a:pt x="982319" y="-46673"/>
                  <a:pt x="1079204" y="0"/>
                </a:cubicBezTo>
                <a:cubicBezTo>
                  <a:pt x="1273337" y="75435"/>
                  <a:pt x="1412978" y="97079"/>
                  <a:pt x="1821883" y="0"/>
                </a:cubicBezTo>
                <a:cubicBezTo>
                  <a:pt x="2177766" y="-24218"/>
                  <a:pt x="2151294" y="8817"/>
                  <a:pt x="2320869" y="0"/>
                </a:cubicBezTo>
                <a:cubicBezTo>
                  <a:pt x="2583766" y="1702"/>
                  <a:pt x="2810375" y="8212"/>
                  <a:pt x="3063548" y="0"/>
                </a:cubicBezTo>
                <a:cubicBezTo>
                  <a:pt x="3306249" y="52806"/>
                  <a:pt x="3332635" y="40231"/>
                  <a:pt x="3562535" y="0"/>
                </a:cubicBezTo>
                <a:cubicBezTo>
                  <a:pt x="3807996" y="-56415"/>
                  <a:pt x="3863883" y="-33464"/>
                  <a:pt x="3980292" y="0"/>
                </a:cubicBezTo>
                <a:cubicBezTo>
                  <a:pt x="4102411" y="70992"/>
                  <a:pt x="4340817" y="58438"/>
                  <a:pt x="4560509" y="0"/>
                </a:cubicBezTo>
                <a:cubicBezTo>
                  <a:pt x="4756567" y="88964"/>
                  <a:pt x="4984375" y="29695"/>
                  <a:pt x="5221957" y="0"/>
                </a:cubicBezTo>
                <a:cubicBezTo>
                  <a:pt x="5522483" y="24792"/>
                  <a:pt x="5533453" y="-6300"/>
                  <a:pt x="5639714" y="0"/>
                </a:cubicBezTo>
                <a:cubicBezTo>
                  <a:pt x="5740708" y="60868"/>
                  <a:pt x="5948355" y="32225"/>
                  <a:pt x="6057470" y="0"/>
                </a:cubicBezTo>
                <a:cubicBezTo>
                  <a:pt x="6218950" y="21374"/>
                  <a:pt x="6581656" y="-71126"/>
                  <a:pt x="6800149" y="0"/>
                </a:cubicBezTo>
                <a:cubicBezTo>
                  <a:pt x="7015799" y="18560"/>
                  <a:pt x="7023515" y="-10140"/>
                  <a:pt x="7136675" y="0"/>
                </a:cubicBezTo>
                <a:cubicBezTo>
                  <a:pt x="7180920" y="-70757"/>
                  <a:pt x="7678160" y="-68806"/>
                  <a:pt x="8123045" y="0"/>
                </a:cubicBezTo>
                <a:cubicBezTo>
                  <a:pt x="8180430" y="218445"/>
                  <a:pt x="8123388" y="382636"/>
                  <a:pt x="8123045" y="653856"/>
                </a:cubicBezTo>
                <a:cubicBezTo>
                  <a:pt x="8174337" y="882271"/>
                  <a:pt x="8120764" y="1054026"/>
                  <a:pt x="8123045" y="1348158"/>
                </a:cubicBezTo>
                <a:cubicBezTo>
                  <a:pt x="8113797" y="1686865"/>
                  <a:pt x="8113611" y="1686281"/>
                  <a:pt x="8123045" y="2022237"/>
                </a:cubicBezTo>
                <a:cubicBezTo>
                  <a:pt x="7973942" y="2006524"/>
                  <a:pt x="7873489" y="2016328"/>
                  <a:pt x="7773986" y="2022237"/>
                </a:cubicBezTo>
                <a:cubicBezTo>
                  <a:pt x="7674483" y="2028146"/>
                  <a:pt x="7517792" y="2015978"/>
                  <a:pt x="7380367" y="2022237"/>
                </a:cubicBezTo>
                <a:cubicBezTo>
                  <a:pt x="7224048" y="2047347"/>
                  <a:pt x="7070633" y="2076288"/>
                  <a:pt x="6962609" y="2022237"/>
                </a:cubicBezTo>
                <a:cubicBezTo>
                  <a:pt x="6835298" y="1985282"/>
                  <a:pt x="6741185" y="2029797"/>
                  <a:pt x="6626083" y="2022237"/>
                </a:cubicBezTo>
                <a:cubicBezTo>
                  <a:pt x="6582403" y="2055307"/>
                  <a:pt x="6364350" y="1963052"/>
                  <a:pt x="6127097" y="2022237"/>
                </a:cubicBezTo>
                <a:cubicBezTo>
                  <a:pt x="5966526" y="2015727"/>
                  <a:pt x="5846799" y="2016857"/>
                  <a:pt x="5546879" y="2022237"/>
                </a:cubicBezTo>
                <a:cubicBezTo>
                  <a:pt x="5272742" y="2004572"/>
                  <a:pt x="5381155" y="2024268"/>
                  <a:pt x="5210353" y="2022237"/>
                </a:cubicBezTo>
                <a:cubicBezTo>
                  <a:pt x="5000918" y="2046379"/>
                  <a:pt x="4797839" y="2012562"/>
                  <a:pt x="4467675" y="2022237"/>
                </a:cubicBezTo>
                <a:cubicBezTo>
                  <a:pt x="4131176" y="2054620"/>
                  <a:pt x="4154128" y="2019574"/>
                  <a:pt x="3887457" y="2022237"/>
                </a:cubicBezTo>
                <a:cubicBezTo>
                  <a:pt x="3624769" y="2012755"/>
                  <a:pt x="3432497" y="2027937"/>
                  <a:pt x="3307239" y="2022237"/>
                </a:cubicBezTo>
                <a:cubicBezTo>
                  <a:pt x="3209733" y="2034018"/>
                  <a:pt x="2716760" y="2028689"/>
                  <a:pt x="2564561" y="2022237"/>
                </a:cubicBezTo>
                <a:cubicBezTo>
                  <a:pt x="2404087" y="2046476"/>
                  <a:pt x="2318108" y="2031604"/>
                  <a:pt x="2146804" y="2022237"/>
                </a:cubicBezTo>
                <a:cubicBezTo>
                  <a:pt x="2039557" y="2010582"/>
                  <a:pt x="1866639" y="2020527"/>
                  <a:pt x="1729048" y="2022237"/>
                </a:cubicBezTo>
                <a:cubicBezTo>
                  <a:pt x="1624231" y="2043795"/>
                  <a:pt x="1481775" y="2002295"/>
                  <a:pt x="1311291" y="2022237"/>
                </a:cubicBezTo>
                <a:cubicBezTo>
                  <a:pt x="1133367" y="2064405"/>
                  <a:pt x="1080517" y="2042824"/>
                  <a:pt x="974765" y="2022237"/>
                </a:cubicBezTo>
                <a:cubicBezTo>
                  <a:pt x="924570" y="2110032"/>
                  <a:pt x="462311" y="1992917"/>
                  <a:pt x="0" y="2022237"/>
                </a:cubicBezTo>
                <a:cubicBezTo>
                  <a:pt x="39194" y="1837143"/>
                  <a:pt x="-14418" y="1671909"/>
                  <a:pt x="0" y="1368380"/>
                </a:cubicBezTo>
                <a:cubicBezTo>
                  <a:pt x="17371" y="1090380"/>
                  <a:pt x="-29981" y="873715"/>
                  <a:pt x="0" y="674079"/>
                </a:cubicBezTo>
                <a:cubicBezTo>
                  <a:pt x="-30412" y="483507"/>
                  <a:pt x="-9206" y="312949"/>
                  <a:pt x="0" y="0"/>
                </a:cubicBezTo>
                <a:close/>
              </a:path>
              <a:path w="8123045" h="2022237" stroke="0" extrusionOk="0">
                <a:moveTo>
                  <a:pt x="0" y="0"/>
                </a:moveTo>
                <a:cubicBezTo>
                  <a:pt x="223096" y="-22673"/>
                  <a:pt x="346095" y="-1816"/>
                  <a:pt x="498987" y="0"/>
                </a:cubicBezTo>
                <a:cubicBezTo>
                  <a:pt x="692445" y="-26177"/>
                  <a:pt x="782112" y="9185"/>
                  <a:pt x="997973" y="0"/>
                </a:cubicBezTo>
                <a:cubicBezTo>
                  <a:pt x="1197587" y="-13412"/>
                  <a:pt x="1218660" y="1847"/>
                  <a:pt x="1415730" y="0"/>
                </a:cubicBezTo>
                <a:cubicBezTo>
                  <a:pt x="1606678" y="-5038"/>
                  <a:pt x="1778033" y="-59481"/>
                  <a:pt x="2077179" y="0"/>
                </a:cubicBezTo>
                <a:cubicBezTo>
                  <a:pt x="2375599" y="44306"/>
                  <a:pt x="2510824" y="-3204"/>
                  <a:pt x="2657395" y="0"/>
                </a:cubicBezTo>
                <a:cubicBezTo>
                  <a:pt x="2798028" y="-21975"/>
                  <a:pt x="2822930" y="24118"/>
                  <a:pt x="2993921" y="0"/>
                </a:cubicBezTo>
                <a:cubicBezTo>
                  <a:pt x="3149780" y="-16043"/>
                  <a:pt x="3268931" y="34146"/>
                  <a:pt x="3574139" y="0"/>
                </a:cubicBezTo>
                <a:cubicBezTo>
                  <a:pt x="3875445" y="-27823"/>
                  <a:pt x="3894696" y="40481"/>
                  <a:pt x="4235587" y="0"/>
                </a:cubicBezTo>
                <a:cubicBezTo>
                  <a:pt x="4598306" y="-61953"/>
                  <a:pt x="4430784" y="34177"/>
                  <a:pt x="4572113" y="0"/>
                </a:cubicBezTo>
                <a:cubicBezTo>
                  <a:pt x="4730540" y="-50561"/>
                  <a:pt x="5056969" y="13485"/>
                  <a:pt x="5152331" y="0"/>
                </a:cubicBezTo>
                <a:cubicBezTo>
                  <a:pt x="5279788" y="-71359"/>
                  <a:pt x="5683551" y="-17499"/>
                  <a:pt x="5813779" y="0"/>
                </a:cubicBezTo>
                <a:cubicBezTo>
                  <a:pt x="5980334" y="-5785"/>
                  <a:pt x="6189259" y="6116"/>
                  <a:pt x="6312766" y="0"/>
                </a:cubicBezTo>
                <a:cubicBezTo>
                  <a:pt x="6378183" y="439"/>
                  <a:pt x="6777937" y="-50024"/>
                  <a:pt x="7055444" y="0"/>
                </a:cubicBezTo>
                <a:cubicBezTo>
                  <a:pt x="7299084" y="66463"/>
                  <a:pt x="7323081" y="-14468"/>
                  <a:pt x="7554431" y="0"/>
                </a:cubicBezTo>
                <a:cubicBezTo>
                  <a:pt x="7792010" y="21890"/>
                  <a:pt x="7915989" y="-8752"/>
                  <a:pt x="8123045" y="0"/>
                </a:cubicBezTo>
                <a:cubicBezTo>
                  <a:pt x="8157222" y="231247"/>
                  <a:pt x="8106337" y="418370"/>
                  <a:pt x="8123045" y="674079"/>
                </a:cubicBezTo>
                <a:cubicBezTo>
                  <a:pt x="8169874" y="891496"/>
                  <a:pt x="8096505" y="1126063"/>
                  <a:pt x="8123045" y="1287491"/>
                </a:cubicBezTo>
                <a:cubicBezTo>
                  <a:pt x="8138785" y="1410303"/>
                  <a:pt x="8136176" y="1849192"/>
                  <a:pt x="8123045" y="2022237"/>
                </a:cubicBezTo>
                <a:cubicBezTo>
                  <a:pt x="7873170" y="1950625"/>
                  <a:pt x="7681910" y="2004943"/>
                  <a:pt x="7461597" y="2022237"/>
                </a:cubicBezTo>
                <a:cubicBezTo>
                  <a:pt x="7259282" y="1984982"/>
                  <a:pt x="7104033" y="2008639"/>
                  <a:pt x="6800149" y="2022237"/>
                </a:cubicBezTo>
                <a:cubicBezTo>
                  <a:pt x="6526202" y="2051640"/>
                  <a:pt x="6488294" y="2029081"/>
                  <a:pt x="6382392" y="2022237"/>
                </a:cubicBezTo>
                <a:cubicBezTo>
                  <a:pt x="6297846" y="2028885"/>
                  <a:pt x="6146995" y="1993881"/>
                  <a:pt x="5964635" y="2022237"/>
                </a:cubicBezTo>
                <a:cubicBezTo>
                  <a:pt x="5761763" y="2056301"/>
                  <a:pt x="5494594" y="1991391"/>
                  <a:pt x="5303187" y="2022237"/>
                </a:cubicBezTo>
                <a:cubicBezTo>
                  <a:pt x="5132757" y="2017670"/>
                  <a:pt x="5055765" y="2045085"/>
                  <a:pt x="4885431" y="2022237"/>
                </a:cubicBezTo>
                <a:cubicBezTo>
                  <a:pt x="4718491" y="2002136"/>
                  <a:pt x="4667152" y="2036957"/>
                  <a:pt x="4467675" y="2022237"/>
                </a:cubicBezTo>
                <a:cubicBezTo>
                  <a:pt x="4296565" y="2012430"/>
                  <a:pt x="4237532" y="2016859"/>
                  <a:pt x="4131149" y="2022237"/>
                </a:cubicBezTo>
                <a:cubicBezTo>
                  <a:pt x="4035585" y="1993490"/>
                  <a:pt x="3773981" y="2014433"/>
                  <a:pt x="3632161" y="2022237"/>
                </a:cubicBezTo>
                <a:cubicBezTo>
                  <a:pt x="3467563" y="2023297"/>
                  <a:pt x="3357604" y="2029871"/>
                  <a:pt x="3133174" y="2022237"/>
                </a:cubicBezTo>
                <a:cubicBezTo>
                  <a:pt x="2928539" y="1985710"/>
                  <a:pt x="2784039" y="2016294"/>
                  <a:pt x="2552957" y="2022237"/>
                </a:cubicBezTo>
                <a:cubicBezTo>
                  <a:pt x="2377043" y="2017665"/>
                  <a:pt x="2380109" y="2001821"/>
                  <a:pt x="2216431" y="2022237"/>
                </a:cubicBezTo>
                <a:cubicBezTo>
                  <a:pt x="2123716" y="1996995"/>
                  <a:pt x="1834689" y="2060466"/>
                  <a:pt x="1554982" y="2022237"/>
                </a:cubicBezTo>
                <a:cubicBezTo>
                  <a:pt x="1288398" y="2061464"/>
                  <a:pt x="1329593" y="2060839"/>
                  <a:pt x="1218457" y="2022237"/>
                </a:cubicBezTo>
                <a:cubicBezTo>
                  <a:pt x="1124015" y="2030121"/>
                  <a:pt x="870905" y="2018900"/>
                  <a:pt x="719469" y="2022237"/>
                </a:cubicBezTo>
                <a:cubicBezTo>
                  <a:pt x="512159" y="2040911"/>
                  <a:pt x="130998" y="2057682"/>
                  <a:pt x="0" y="2022237"/>
                </a:cubicBezTo>
                <a:cubicBezTo>
                  <a:pt x="-41718" y="1785059"/>
                  <a:pt x="13566" y="1634453"/>
                  <a:pt x="0" y="1327935"/>
                </a:cubicBezTo>
                <a:cubicBezTo>
                  <a:pt x="-23234" y="1026145"/>
                  <a:pt x="-35066" y="966960"/>
                  <a:pt x="0" y="653856"/>
                </a:cubicBezTo>
                <a:cubicBezTo>
                  <a:pt x="-11222" y="366692"/>
                  <a:pt x="-13833" y="308111"/>
                  <a:pt x="0" y="0"/>
                </a:cubicBez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2068856514">
                  <a:custGeom>
                    <a:avLst/>
                    <a:gdLst>
                      <a:gd name="connsiteX0" fmla="*/ 0 w 8123045"/>
                      <a:gd name="connsiteY0" fmla="*/ 0 h 2022237"/>
                      <a:gd name="connsiteX1" fmla="*/ 498987 w 8123045"/>
                      <a:gd name="connsiteY1" fmla="*/ 0 h 2022237"/>
                      <a:gd name="connsiteX2" fmla="*/ 1079204 w 8123045"/>
                      <a:gd name="connsiteY2" fmla="*/ 0 h 2022237"/>
                      <a:gd name="connsiteX3" fmla="*/ 1821883 w 8123045"/>
                      <a:gd name="connsiteY3" fmla="*/ 0 h 2022237"/>
                      <a:gd name="connsiteX4" fmla="*/ 2320869 w 8123045"/>
                      <a:gd name="connsiteY4" fmla="*/ 0 h 2022237"/>
                      <a:gd name="connsiteX5" fmla="*/ 3063548 w 8123045"/>
                      <a:gd name="connsiteY5" fmla="*/ 0 h 2022237"/>
                      <a:gd name="connsiteX6" fmla="*/ 3562535 w 8123045"/>
                      <a:gd name="connsiteY6" fmla="*/ 0 h 2022237"/>
                      <a:gd name="connsiteX7" fmla="*/ 3980292 w 8123045"/>
                      <a:gd name="connsiteY7" fmla="*/ 0 h 2022237"/>
                      <a:gd name="connsiteX8" fmla="*/ 4560509 w 8123045"/>
                      <a:gd name="connsiteY8" fmla="*/ 0 h 2022237"/>
                      <a:gd name="connsiteX9" fmla="*/ 5221957 w 8123045"/>
                      <a:gd name="connsiteY9" fmla="*/ 0 h 2022237"/>
                      <a:gd name="connsiteX10" fmla="*/ 5639714 w 8123045"/>
                      <a:gd name="connsiteY10" fmla="*/ 0 h 2022237"/>
                      <a:gd name="connsiteX11" fmla="*/ 6057470 w 8123045"/>
                      <a:gd name="connsiteY11" fmla="*/ 0 h 2022237"/>
                      <a:gd name="connsiteX12" fmla="*/ 6800149 w 8123045"/>
                      <a:gd name="connsiteY12" fmla="*/ 0 h 2022237"/>
                      <a:gd name="connsiteX13" fmla="*/ 7136675 w 8123045"/>
                      <a:gd name="connsiteY13" fmla="*/ 0 h 2022237"/>
                      <a:gd name="connsiteX14" fmla="*/ 8123045 w 8123045"/>
                      <a:gd name="connsiteY14" fmla="*/ 0 h 2022237"/>
                      <a:gd name="connsiteX15" fmla="*/ 8123045 w 8123045"/>
                      <a:gd name="connsiteY15" fmla="*/ 653856 h 2022237"/>
                      <a:gd name="connsiteX16" fmla="*/ 8123045 w 8123045"/>
                      <a:gd name="connsiteY16" fmla="*/ 1348158 h 2022237"/>
                      <a:gd name="connsiteX17" fmla="*/ 8123045 w 8123045"/>
                      <a:gd name="connsiteY17" fmla="*/ 2022237 h 2022237"/>
                      <a:gd name="connsiteX18" fmla="*/ 7380367 w 8123045"/>
                      <a:gd name="connsiteY18" fmla="*/ 2022237 h 2022237"/>
                      <a:gd name="connsiteX19" fmla="*/ 6962609 w 8123045"/>
                      <a:gd name="connsiteY19" fmla="*/ 2022237 h 2022237"/>
                      <a:gd name="connsiteX20" fmla="*/ 6626083 w 8123045"/>
                      <a:gd name="connsiteY20" fmla="*/ 2022237 h 2022237"/>
                      <a:gd name="connsiteX21" fmla="*/ 6127097 w 8123045"/>
                      <a:gd name="connsiteY21" fmla="*/ 2022237 h 2022237"/>
                      <a:gd name="connsiteX22" fmla="*/ 5546879 w 8123045"/>
                      <a:gd name="connsiteY22" fmla="*/ 2022237 h 2022237"/>
                      <a:gd name="connsiteX23" fmla="*/ 5210353 w 8123045"/>
                      <a:gd name="connsiteY23" fmla="*/ 2022237 h 2022237"/>
                      <a:gd name="connsiteX24" fmla="*/ 4467675 w 8123045"/>
                      <a:gd name="connsiteY24" fmla="*/ 2022237 h 2022237"/>
                      <a:gd name="connsiteX25" fmla="*/ 3887457 w 8123045"/>
                      <a:gd name="connsiteY25" fmla="*/ 2022237 h 2022237"/>
                      <a:gd name="connsiteX26" fmla="*/ 3307239 w 8123045"/>
                      <a:gd name="connsiteY26" fmla="*/ 2022237 h 2022237"/>
                      <a:gd name="connsiteX27" fmla="*/ 2564561 w 8123045"/>
                      <a:gd name="connsiteY27" fmla="*/ 2022237 h 2022237"/>
                      <a:gd name="connsiteX28" fmla="*/ 2146804 w 8123045"/>
                      <a:gd name="connsiteY28" fmla="*/ 2022237 h 2022237"/>
                      <a:gd name="connsiteX29" fmla="*/ 1729048 w 8123045"/>
                      <a:gd name="connsiteY29" fmla="*/ 2022237 h 2022237"/>
                      <a:gd name="connsiteX30" fmla="*/ 1311291 w 8123045"/>
                      <a:gd name="connsiteY30" fmla="*/ 2022237 h 2022237"/>
                      <a:gd name="connsiteX31" fmla="*/ 974765 w 8123045"/>
                      <a:gd name="connsiteY31" fmla="*/ 2022237 h 2022237"/>
                      <a:gd name="connsiteX32" fmla="*/ 0 w 8123045"/>
                      <a:gd name="connsiteY32" fmla="*/ 2022237 h 2022237"/>
                      <a:gd name="connsiteX33" fmla="*/ 0 w 8123045"/>
                      <a:gd name="connsiteY33" fmla="*/ 1368380 h 2022237"/>
                      <a:gd name="connsiteX34" fmla="*/ 0 w 8123045"/>
                      <a:gd name="connsiteY34" fmla="*/ 674079 h 2022237"/>
                      <a:gd name="connsiteX35" fmla="*/ 0 w 8123045"/>
                      <a:gd name="connsiteY35" fmla="*/ 0 h 2022237"/>
                      <a:gd name="connsiteX0" fmla="*/ 0 w 8123045"/>
                      <a:gd name="connsiteY0" fmla="*/ 0 h 2022237"/>
                      <a:gd name="connsiteX1" fmla="*/ 498987 w 8123045"/>
                      <a:gd name="connsiteY1" fmla="*/ 0 h 2022237"/>
                      <a:gd name="connsiteX2" fmla="*/ 997973 w 8123045"/>
                      <a:gd name="connsiteY2" fmla="*/ 0 h 2022237"/>
                      <a:gd name="connsiteX3" fmla="*/ 1415730 w 8123045"/>
                      <a:gd name="connsiteY3" fmla="*/ 0 h 2022237"/>
                      <a:gd name="connsiteX4" fmla="*/ 2077179 w 8123045"/>
                      <a:gd name="connsiteY4" fmla="*/ 0 h 2022237"/>
                      <a:gd name="connsiteX5" fmla="*/ 2657395 w 8123045"/>
                      <a:gd name="connsiteY5" fmla="*/ 0 h 2022237"/>
                      <a:gd name="connsiteX6" fmla="*/ 2993921 w 8123045"/>
                      <a:gd name="connsiteY6" fmla="*/ 0 h 2022237"/>
                      <a:gd name="connsiteX7" fmla="*/ 3574139 w 8123045"/>
                      <a:gd name="connsiteY7" fmla="*/ 0 h 2022237"/>
                      <a:gd name="connsiteX8" fmla="*/ 4235587 w 8123045"/>
                      <a:gd name="connsiteY8" fmla="*/ 0 h 2022237"/>
                      <a:gd name="connsiteX9" fmla="*/ 4572113 w 8123045"/>
                      <a:gd name="connsiteY9" fmla="*/ 0 h 2022237"/>
                      <a:gd name="connsiteX10" fmla="*/ 5152331 w 8123045"/>
                      <a:gd name="connsiteY10" fmla="*/ 0 h 2022237"/>
                      <a:gd name="connsiteX11" fmla="*/ 5813779 w 8123045"/>
                      <a:gd name="connsiteY11" fmla="*/ 0 h 2022237"/>
                      <a:gd name="connsiteX12" fmla="*/ 6312766 w 8123045"/>
                      <a:gd name="connsiteY12" fmla="*/ 0 h 2022237"/>
                      <a:gd name="connsiteX13" fmla="*/ 7055444 w 8123045"/>
                      <a:gd name="connsiteY13" fmla="*/ 0 h 2022237"/>
                      <a:gd name="connsiteX14" fmla="*/ 7554431 w 8123045"/>
                      <a:gd name="connsiteY14" fmla="*/ 0 h 2022237"/>
                      <a:gd name="connsiteX15" fmla="*/ 8123045 w 8123045"/>
                      <a:gd name="connsiteY15" fmla="*/ 0 h 2022237"/>
                      <a:gd name="connsiteX16" fmla="*/ 8123045 w 8123045"/>
                      <a:gd name="connsiteY16" fmla="*/ 674079 h 2022237"/>
                      <a:gd name="connsiteX17" fmla="*/ 8123045 w 8123045"/>
                      <a:gd name="connsiteY17" fmla="*/ 1287491 h 2022237"/>
                      <a:gd name="connsiteX18" fmla="*/ 8123045 w 8123045"/>
                      <a:gd name="connsiteY18" fmla="*/ 2022237 h 2022237"/>
                      <a:gd name="connsiteX19" fmla="*/ 7461597 w 8123045"/>
                      <a:gd name="connsiteY19" fmla="*/ 2022237 h 2022237"/>
                      <a:gd name="connsiteX20" fmla="*/ 6800149 w 8123045"/>
                      <a:gd name="connsiteY20" fmla="*/ 2022237 h 2022237"/>
                      <a:gd name="connsiteX21" fmla="*/ 6382392 w 8123045"/>
                      <a:gd name="connsiteY21" fmla="*/ 2022237 h 2022237"/>
                      <a:gd name="connsiteX22" fmla="*/ 5964635 w 8123045"/>
                      <a:gd name="connsiteY22" fmla="*/ 2022237 h 2022237"/>
                      <a:gd name="connsiteX23" fmla="*/ 5303187 w 8123045"/>
                      <a:gd name="connsiteY23" fmla="*/ 2022237 h 2022237"/>
                      <a:gd name="connsiteX24" fmla="*/ 4885431 w 8123045"/>
                      <a:gd name="connsiteY24" fmla="*/ 2022237 h 2022237"/>
                      <a:gd name="connsiteX25" fmla="*/ 4467675 w 8123045"/>
                      <a:gd name="connsiteY25" fmla="*/ 2022237 h 2022237"/>
                      <a:gd name="connsiteX26" fmla="*/ 4131149 w 8123045"/>
                      <a:gd name="connsiteY26" fmla="*/ 2022237 h 2022237"/>
                      <a:gd name="connsiteX27" fmla="*/ 3632161 w 8123045"/>
                      <a:gd name="connsiteY27" fmla="*/ 2022237 h 2022237"/>
                      <a:gd name="connsiteX28" fmla="*/ 3133174 w 8123045"/>
                      <a:gd name="connsiteY28" fmla="*/ 2022237 h 2022237"/>
                      <a:gd name="connsiteX29" fmla="*/ 2552957 w 8123045"/>
                      <a:gd name="connsiteY29" fmla="*/ 2022237 h 2022237"/>
                      <a:gd name="connsiteX30" fmla="*/ 2216431 w 8123045"/>
                      <a:gd name="connsiteY30" fmla="*/ 2022237 h 2022237"/>
                      <a:gd name="connsiteX31" fmla="*/ 1554982 w 8123045"/>
                      <a:gd name="connsiteY31" fmla="*/ 2022237 h 2022237"/>
                      <a:gd name="connsiteX32" fmla="*/ 1218457 w 8123045"/>
                      <a:gd name="connsiteY32" fmla="*/ 2022237 h 2022237"/>
                      <a:gd name="connsiteX33" fmla="*/ 719469 w 8123045"/>
                      <a:gd name="connsiteY33" fmla="*/ 2022237 h 2022237"/>
                      <a:gd name="connsiteX34" fmla="*/ 0 w 8123045"/>
                      <a:gd name="connsiteY34" fmla="*/ 2022237 h 2022237"/>
                      <a:gd name="connsiteX35" fmla="*/ 0 w 8123045"/>
                      <a:gd name="connsiteY35" fmla="*/ 1327935 h 2022237"/>
                      <a:gd name="connsiteX36" fmla="*/ 0 w 8123045"/>
                      <a:gd name="connsiteY36" fmla="*/ 653856 h 2022237"/>
                      <a:gd name="connsiteX37" fmla="*/ 0 w 8123045"/>
                      <a:gd name="connsiteY37" fmla="*/ 0 h 2022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8123045" h="2022237" fill="none" extrusionOk="0">
                        <a:moveTo>
                          <a:pt x="0" y="0"/>
                        </a:moveTo>
                        <a:cubicBezTo>
                          <a:pt x="146007" y="20083"/>
                          <a:pt x="255312" y="36042"/>
                          <a:pt x="498987" y="0"/>
                        </a:cubicBezTo>
                        <a:cubicBezTo>
                          <a:pt x="743998" y="-27429"/>
                          <a:pt x="969597" y="-40815"/>
                          <a:pt x="1079204" y="0"/>
                        </a:cubicBezTo>
                        <a:cubicBezTo>
                          <a:pt x="1237864" y="46285"/>
                          <a:pt x="1435105" y="70868"/>
                          <a:pt x="1821883" y="0"/>
                        </a:cubicBezTo>
                        <a:cubicBezTo>
                          <a:pt x="2178571" y="-28448"/>
                          <a:pt x="2150250" y="8294"/>
                          <a:pt x="2320869" y="0"/>
                        </a:cubicBezTo>
                        <a:cubicBezTo>
                          <a:pt x="2557637" y="181"/>
                          <a:pt x="2822230" y="-42885"/>
                          <a:pt x="3063548" y="0"/>
                        </a:cubicBezTo>
                        <a:cubicBezTo>
                          <a:pt x="3304589" y="53834"/>
                          <a:pt x="3330439" y="38654"/>
                          <a:pt x="3562535" y="0"/>
                        </a:cubicBezTo>
                        <a:cubicBezTo>
                          <a:pt x="3803727" y="-49669"/>
                          <a:pt x="3865712" y="-29598"/>
                          <a:pt x="3980292" y="0"/>
                        </a:cubicBezTo>
                        <a:cubicBezTo>
                          <a:pt x="4094855" y="33194"/>
                          <a:pt x="4351732" y="19887"/>
                          <a:pt x="4560509" y="0"/>
                        </a:cubicBezTo>
                        <a:cubicBezTo>
                          <a:pt x="4756613" y="68477"/>
                          <a:pt x="4949335" y="-6313"/>
                          <a:pt x="5221957" y="0"/>
                        </a:cubicBezTo>
                        <a:cubicBezTo>
                          <a:pt x="5521373" y="24843"/>
                          <a:pt x="5533183" y="-11167"/>
                          <a:pt x="5639714" y="0"/>
                        </a:cubicBezTo>
                        <a:cubicBezTo>
                          <a:pt x="5743768" y="34846"/>
                          <a:pt x="5912897" y="23973"/>
                          <a:pt x="6057470" y="0"/>
                        </a:cubicBezTo>
                        <a:cubicBezTo>
                          <a:pt x="6217414" y="-13792"/>
                          <a:pt x="6596214" y="-31899"/>
                          <a:pt x="6800149" y="0"/>
                        </a:cubicBezTo>
                        <a:cubicBezTo>
                          <a:pt x="7009472" y="21916"/>
                          <a:pt x="7024749" y="-10016"/>
                          <a:pt x="7136675" y="0"/>
                        </a:cubicBezTo>
                        <a:cubicBezTo>
                          <a:pt x="7222119" y="-16996"/>
                          <a:pt x="7707702" y="-36547"/>
                          <a:pt x="8123045" y="0"/>
                        </a:cubicBezTo>
                        <a:cubicBezTo>
                          <a:pt x="8157200" y="180000"/>
                          <a:pt x="8120554" y="435985"/>
                          <a:pt x="8123045" y="653856"/>
                        </a:cubicBezTo>
                        <a:cubicBezTo>
                          <a:pt x="8150139" y="858364"/>
                          <a:pt x="8126713" y="1031459"/>
                          <a:pt x="8123045" y="1348158"/>
                        </a:cubicBezTo>
                        <a:cubicBezTo>
                          <a:pt x="8113679" y="1686823"/>
                          <a:pt x="8113615" y="1686261"/>
                          <a:pt x="8123045" y="2022237"/>
                        </a:cubicBezTo>
                        <a:cubicBezTo>
                          <a:pt x="7753613" y="2018641"/>
                          <a:pt x="7531878" y="2016480"/>
                          <a:pt x="7380367" y="2022237"/>
                        </a:cubicBezTo>
                        <a:cubicBezTo>
                          <a:pt x="7226574" y="2055695"/>
                          <a:pt x="7092149" y="2053781"/>
                          <a:pt x="6962609" y="2022237"/>
                        </a:cubicBezTo>
                        <a:cubicBezTo>
                          <a:pt x="6824309" y="1971707"/>
                          <a:pt x="6728434" y="2033185"/>
                          <a:pt x="6626083" y="2022237"/>
                        </a:cubicBezTo>
                        <a:cubicBezTo>
                          <a:pt x="6538145" y="2056616"/>
                          <a:pt x="6332125" y="1990983"/>
                          <a:pt x="6127097" y="2022237"/>
                        </a:cubicBezTo>
                        <a:cubicBezTo>
                          <a:pt x="5967776" y="2047518"/>
                          <a:pt x="5838207" y="2025968"/>
                          <a:pt x="5546879" y="2022237"/>
                        </a:cubicBezTo>
                        <a:cubicBezTo>
                          <a:pt x="5261760" y="2003554"/>
                          <a:pt x="5372525" y="2004224"/>
                          <a:pt x="5210353" y="2022237"/>
                        </a:cubicBezTo>
                        <a:cubicBezTo>
                          <a:pt x="5066413" y="2032198"/>
                          <a:pt x="4799710" y="1997166"/>
                          <a:pt x="4467675" y="2022237"/>
                        </a:cubicBezTo>
                        <a:cubicBezTo>
                          <a:pt x="4134249" y="2057344"/>
                          <a:pt x="4147522" y="2022772"/>
                          <a:pt x="3887457" y="2022237"/>
                        </a:cubicBezTo>
                        <a:cubicBezTo>
                          <a:pt x="3612490" y="2017321"/>
                          <a:pt x="3441943" y="2013460"/>
                          <a:pt x="3307239" y="2022237"/>
                        </a:cubicBezTo>
                        <a:cubicBezTo>
                          <a:pt x="3221635" y="2011067"/>
                          <a:pt x="2705816" y="2039790"/>
                          <a:pt x="2564561" y="2022237"/>
                        </a:cubicBezTo>
                        <a:cubicBezTo>
                          <a:pt x="2398499" y="2043828"/>
                          <a:pt x="2298322" y="2032440"/>
                          <a:pt x="2146804" y="2022237"/>
                        </a:cubicBezTo>
                        <a:cubicBezTo>
                          <a:pt x="2027806" y="1999376"/>
                          <a:pt x="1877040" y="2018412"/>
                          <a:pt x="1729048" y="2022237"/>
                        </a:cubicBezTo>
                        <a:cubicBezTo>
                          <a:pt x="1621987" y="2037213"/>
                          <a:pt x="1469794" y="2001992"/>
                          <a:pt x="1311291" y="2022237"/>
                        </a:cubicBezTo>
                        <a:cubicBezTo>
                          <a:pt x="1132346" y="2055917"/>
                          <a:pt x="1082376" y="2045230"/>
                          <a:pt x="974765" y="2022237"/>
                        </a:cubicBezTo>
                        <a:cubicBezTo>
                          <a:pt x="889514" y="2100048"/>
                          <a:pt x="456951" y="1977328"/>
                          <a:pt x="0" y="2022237"/>
                        </a:cubicBezTo>
                        <a:cubicBezTo>
                          <a:pt x="25276" y="1833273"/>
                          <a:pt x="14942" y="1660679"/>
                          <a:pt x="0" y="1368380"/>
                        </a:cubicBezTo>
                        <a:cubicBezTo>
                          <a:pt x="32789" y="1096988"/>
                          <a:pt x="-21396" y="866443"/>
                          <a:pt x="0" y="674079"/>
                        </a:cubicBezTo>
                        <a:cubicBezTo>
                          <a:pt x="-30617" y="467374"/>
                          <a:pt x="-199" y="314333"/>
                          <a:pt x="0" y="0"/>
                        </a:cubicBezTo>
                        <a:close/>
                      </a:path>
                      <a:path w="8123045" h="2022237" stroke="0" extrusionOk="0">
                        <a:moveTo>
                          <a:pt x="0" y="0"/>
                        </a:moveTo>
                        <a:cubicBezTo>
                          <a:pt x="212927" y="-13723"/>
                          <a:pt x="356619" y="-7393"/>
                          <a:pt x="498987" y="0"/>
                        </a:cubicBezTo>
                        <a:cubicBezTo>
                          <a:pt x="662602" y="-17215"/>
                          <a:pt x="793303" y="16852"/>
                          <a:pt x="997973" y="0"/>
                        </a:cubicBezTo>
                        <a:cubicBezTo>
                          <a:pt x="1192121" y="-10133"/>
                          <a:pt x="1215924" y="4335"/>
                          <a:pt x="1415730" y="0"/>
                        </a:cubicBezTo>
                        <a:cubicBezTo>
                          <a:pt x="1631212" y="-24143"/>
                          <a:pt x="1759055" y="-49372"/>
                          <a:pt x="2077179" y="0"/>
                        </a:cubicBezTo>
                        <a:cubicBezTo>
                          <a:pt x="2390474" y="52204"/>
                          <a:pt x="2526438" y="6948"/>
                          <a:pt x="2657395" y="0"/>
                        </a:cubicBezTo>
                        <a:cubicBezTo>
                          <a:pt x="2801759" y="-22797"/>
                          <a:pt x="2827858" y="16241"/>
                          <a:pt x="2993921" y="0"/>
                        </a:cubicBezTo>
                        <a:cubicBezTo>
                          <a:pt x="3136600" y="-12063"/>
                          <a:pt x="3274427" y="59309"/>
                          <a:pt x="3574139" y="0"/>
                        </a:cubicBezTo>
                        <a:cubicBezTo>
                          <a:pt x="3866674" y="-36297"/>
                          <a:pt x="3904261" y="30713"/>
                          <a:pt x="4235587" y="0"/>
                        </a:cubicBezTo>
                        <a:cubicBezTo>
                          <a:pt x="4583836" y="-30637"/>
                          <a:pt x="4401867" y="44672"/>
                          <a:pt x="4572113" y="0"/>
                        </a:cubicBezTo>
                        <a:cubicBezTo>
                          <a:pt x="4732786" y="-46179"/>
                          <a:pt x="5027823" y="14331"/>
                          <a:pt x="5152331" y="0"/>
                        </a:cubicBezTo>
                        <a:cubicBezTo>
                          <a:pt x="5280041" y="-53603"/>
                          <a:pt x="5659474" y="-10944"/>
                          <a:pt x="5813779" y="0"/>
                        </a:cubicBezTo>
                        <a:cubicBezTo>
                          <a:pt x="6000508" y="1565"/>
                          <a:pt x="6188921" y="19235"/>
                          <a:pt x="6312766" y="0"/>
                        </a:cubicBezTo>
                        <a:cubicBezTo>
                          <a:pt x="6417411" y="-39832"/>
                          <a:pt x="6804410" y="-72938"/>
                          <a:pt x="7055444" y="0"/>
                        </a:cubicBezTo>
                        <a:cubicBezTo>
                          <a:pt x="7299361" y="60263"/>
                          <a:pt x="7311285" y="-16574"/>
                          <a:pt x="7554431" y="0"/>
                        </a:cubicBezTo>
                        <a:cubicBezTo>
                          <a:pt x="7781379" y="45034"/>
                          <a:pt x="7915657" y="-125"/>
                          <a:pt x="8123045" y="0"/>
                        </a:cubicBezTo>
                        <a:cubicBezTo>
                          <a:pt x="8146096" y="216000"/>
                          <a:pt x="8107355" y="434536"/>
                          <a:pt x="8123045" y="674079"/>
                        </a:cubicBezTo>
                        <a:cubicBezTo>
                          <a:pt x="8144966" y="904127"/>
                          <a:pt x="8132504" y="1113916"/>
                          <a:pt x="8123045" y="1287491"/>
                        </a:cubicBezTo>
                        <a:cubicBezTo>
                          <a:pt x="8147364" y="1424102"/>
                          <a:pt x="8133540" y="1862885"/>
                          <a:pt x="8123045" y="2022237"/>
                        </a:cubicBezTo>
                        <a:cubicBezTo>
                          <a:pt x="7878157" y="1956830"/>
                          <a:pt x="7670963" y="1987518"/>
                          <a:pt x="7461597" y="2022237"/>
                        </a:cubicBezTo>
                        <a:cubicBezTo>
                          <a:pt x="7249829" y="1999826"/>
                          <a:pt x="7097954" y="2009414"/>
                          <a:pt x="6800149" y="2022237"/>
                        </a:cubicBezTo>
                        <a:cubicBezTo>
                          <a:pt x="6527142" y="2056539"/>
                          <a:pt x="6491678" y="2029017"/>
                          <a:pt x="6382392" y="2022237"/>
                        </a:cubicBezTo>
                        <a:cubicBezTo>
                          <a:pt x="6279003" y="2000831"/>
                          <a:pt x="6130251" y="1994884"/>
                          <a:pt x="5964635" y="2022237"/>
                        </a:cubicBezTo>
                        <a:cubicBezTo>
                          <a:pt x="5784388" y="2054417"/>
                          <a:pt x="5509085" y="2016980"/>
                          <a:pt x="5303187" y="2022237"/>
                        </a:cubicBezTo>
                        <a:cubicBezTo>
                          <a:pt x="5124933" y="2026118"/>
                          <a:pt x="5050045" y="2039309"/>
                          <a:pt x="4885431" y="2022237"/>
                        </a:cubicBezTo>
                        <a:cubicBezTo>
                          <a:pt x="4725097" y="1988054"/>
                          <a:pt x="4654086" y="2044434"/>
                          <a:pt x="4467675" y="2022237"/>
                        </a:cubicBezTo>
                        <a:cubicBezTo>
                          <a:pt x="4288928" y="2017665"/>
                          <a:pt x="4245048" y="2009074"/>
                          <a:pt x="4131149" y="2022237"/>
                        </a:cubicBezTo>
                        <a:cubicBezTo>
                          <a:pt x="4040598" y="2019599"/>
                          <a:pt x="3763258" y="2012780"/>
                          <a:pt x="3632161" y="2022237"/>
                        </a:cubicBezTo>
                        <a:cubicBezTo>
                          <a:pt x="3467782" y="2033609"/>
                          <a:pt x="3350167" y="2026859"/>
                          <a:pt x="3133174" y="2022237"/>
                        </a:cubicBezTo>
                        <a:cubicBezTo>
                          <a:pt x="2924334" y="1988077"/>
                          <a:pt x="2773718" y="2039955"/>
                          <a:pt x="2552957" y="2022237"/>
                        </a:cubicBezTo>
                        <a:cubicBezTo>
                          <a:pt x="2374500" y="2017852"/>
                          <a:pt x="2379233" y="1998561"/>
                          <a:pt x="2216431" y="2022237"/>
                        </a:cubicBezTo>
                        <a:cubicBezTo>
                          <a:pt x="2111282" y="2037666"/>
                          <a:pt x="1836847" y="2007410"/>
                          <a:pt x="1554982" y="2022237"/>
                        </a:cubicBezTo>
                        <a:cubicBezTo>
                          <a:pt x="1282235" y="2054094"/>
                          <a:pt x="1340353" y="2056518"/>
                          <a:pt x="1218457" y="2022237"/>
                        </a:cubicBezTo>
                        <a:cubicBezTo>
                          <a:pt x="1113553" y="2022607"/>
                          <a:pt x="909637" y="2035508"/>
                          <a:pt x="719469" y="2022237"/>
                        </a:cubicBezTo>
                        <a:cubicBezTo>
                          <a:pt x="533313" y="2030037"/>
                          <a:pt x="125053" y="2030181"/>
                          <a:pt x="0" y="2022237"/>
                        </a:cubicBezTo>
                        <a:cubicBezTo>
                          <a:pt x="-39637" y="1809214"/>
                          <a:pt x="18991" y="1631160"/>
                          <a:pt x="0" y="1327935"/>
                        </a:cubicBezTo>
                        <a:cubicBezTo>
                          <a:pt x="-15449" y="1029344"/>
                          <a:pt x="-23848" y="951547"/>
                          <a:pt x="0" y="653856"/>
                        </a:cubicBezTo>
                        <a:cubicBezTo>
                          <a:pt x="-1032" y="360728"/>
                          <a:pt x="-9295" y="30091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buAutoNum type="alphaLcParenR"/>
            </a:pPr>
            <a:endParaRPr lang="vi-VN" sz="3500" b="1" dirty="0">
              <a:solidFill>
                <a:srgbClr val="00206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E6FCF22-876D-E248-DFB1-35BBCE1F0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79" y="724006"/>
            <a:ext cx="11331948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VN" sz="2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en-VN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Chia </a:t>
            </a:r>
            <a:r>
              <a:rPr kumimoji="0" lang="en-US" altLang="en-VN" sz="2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kumimoji="0" lang="en-US" altLang="en-VN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VN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altLang="en-VN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altLang="en-VN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altLang="en-VN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VN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VN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VN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kumimoji="0" lang="en-US" altLang="en-VN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kumimoji="0" lang="en-US" altLang="en-VN" sz="2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VN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(2) </a:t>
            </a:r>
            <a:r>
              <a:rPr kumimoji="0" lang="en-US" altLang="en-VN" sz="2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VN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VN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altLang="en-VN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en-VN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VN" sz="2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V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2" descr="https://img.loigiaihay.com/picture/2023/0707/20_28.png">
            <a:extLst>
              <a:ext uri="{FF2B5EF4-FFF2-40B4-BE49-F238E27FC236}">
                <a16:creationId xmlns:a16="http://schemas.microsoft.com/office/drawing/2014/main" id="{BD136F74-CB65-3405-CAE8-013DE9E3C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12" y="1893484"/>
            <a:ext cx="4829255" cy="255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C36C8425-B2A0-BBCA-1D6A-A10CB1FDD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767" y="2018422"/>
            <a:ext cx="640310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x 60 = 4800 (m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4 800 – 2 300 = 2 500 (m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VN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221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23;p3"/>
          <p:cNvGrpSpPr/>
          <p:nvPr/>
        </p:nvGrpSpPr>
        <p:grpSpPr>
          <a:xfrm rot="15184552">
            <a:off x="9885379" y="606069"/>
            <a:ext cx="1626521" cy="1113381"/>
            <a:chOff x="2307300" y="245600"/>
            <a:chExt cx="923425" cy="632100"/>
          </a:xfrm>
        </p:grpSpPr>
        <p:sp>
          <p:nvSpPr>
            <p:cNvPr id="6" name="Google Shape;224;p3"/>
            <p:cNvSpPr/>
            <p:nvPr/>
          </p:nvSpPr>
          <p:spPr>
            <a:xfrm>
              <a:off x="2548100" y="291475"/>
              <a:ext cx="682625" cy="446275"/>
            </a:xfrm>
            <a:custGeom>
              <a:avLst/>
              <a:gdLst/>
              <a:ahLst/>
              <a:cxnLst/>
              <a:rect l="l" t="t" r="r" b="b"/>
              <a:pathLst>
                <a:path w="27305" h="17851" extrusionOk="0">
                  <a:moveTo>
                    <a:pt x="9592" y="0"/>
                  </a:moveTo>
                  <a:lnTo>
                    <a:pt x="7077" y="4680"/>
                  </a:lnTo>
                  <a:lnTo>
                    <a:pt x="11919" y="5221"/>
                  </a:lnTo>
                  <a:lnTo>
                    <a:pt x="4456" y="9558"/>
                  </a:lnTo>
                  <a:lnTo>
                    <a:pt x="0" y="17851"/>
                  </a:lnTo>
                  <a:lnTo>
                    <a:pt x="27305" y="1980"/>
                  </a:lnTo>
                  <a:lnTo>
                    <a:pt x="95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225;p3"/>
            <p:cNvSpPr/>
            <p:nvPr/>
          </p:nvSpPr>
          <p:spPr>
            <a:xfrm>
              <a:off x="2307300" y="245600"/>
              <a:ext cx="480625" cy="632100"/>
            </a:xfrm>
            <a:custGeom>
              <a:avLst/>
              <a:gdLst/>
              <a:ahLst/>
              <a:cxnLst/>
              <a:rect l="l" t="t" r="r" b="b"/>
              <a:pathLst>
                <a:path w="19225" h="25284" extrusionOk="0">
                  <a:moveTo>
                    <a:pt x="2827" y="1"/>
                  </a:moveTo>
                  <a:lnTo>
                    <a:pt x="1" y="25284"/>
                  </a:lnTo>
                  <a:lnTo>
                    <a:pt x="9632" y="19686"/>
                  </a:lnTo>
                  <a:lnTo>
                    <a:pt x="14088" y="11393"/>
                  </a:lnTo>
                  <a:lnTo>
                    <a:pt x="5989" y="16101"/>
                  </a:lnTo>
                  <a:lnTo>
                    <a:pt x="7180" y="5449"/>
                  </a:lnTo>
                  <a:lnTo>
                    <a:pt x="16709" y="6515"/>
                  </a:lnTo>
                  <a:lnTo>
                    <a:pt x="19224" y="1835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226;p3"/>
            <p:cNvSpPr/>
            <p:nvPr/>
          </p:nvSpPr>
          <p:spPr>
            <a:xfrm>
              <a:off x="3099175" y="326775"/>
              <a:ext cx="19625" cy="42550"/>
            </a:xfrm>
            <a:custGeom>
              <a:avLst/>
              <a:gdLst/>
              <a:ahLst/>
              <a:cxnLst/>
              <a:rect l="l" t="t" r="r" b="b"/>
              <a:pathLst>
                <a:path w="785" h="1702" extrusionOk="0">
                  <a:moveTo>
                    <a:pt x="182" y="0"/>
                  </a:moveTo>
                  <a:lnTo>
                    <a:pt x="0" y="1633"/>
                  </a:lnTo>
                  <a:lnTo>
                    <a:pt x="602" y="1701"/>
                  </a:lnTo>
                  <a:lnTo>
                    <a:pt x="785" y="67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Google Shape;227;p3"/>
            <p:cNvSpPr/>
            <p:nvPr/>
          </p:nvSpPr>
          <p:spPr>
            <a:xfrm>
              <a:off x="3035450" y="319625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1"/>
                  </a:moveTo>
                  <a:lnTo>
                    <a:pt x="1" y="1635"/>
                  </a:lnTo>
                  <a:lnTo>
                    <a:pt x="603" y="1702"/>
                  </a:lnTo>
                  <a:lnTo>
                    <a:pt x="786" y="69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228;p3"/>
            <p:cNvSpPr/>
            <p:nvPr/>
          </p:nvSpPr>
          <p:spPr>
            <a:xfrm>
              <a:off x="2971900" y="312550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0"/>
                  </a:moveTo>
                  <a:lnTo>
                    <a:pt x="1" y="1634"/>
                  </a:lnTo>
                  <a:lnTo>
                    <a:pt x="603" y="1701"/>
                  </a:lnTo>
                  <a:lnTo>
                    <a:pt x="786" y="67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229;p3"/>
            <p:cNvSpPr/>
            <p:nvPr/>
          </p:nvSpPr>
          <p:spPr>
            <a:xfrm>
              <a:off x="2904400" y="305400"/>
              <a:ext cx="23325" cy="75200"/>
            </a:xfrm>
            <a:custGeom>
              <a:avLst/>
              <a:gdLst/>
              <a:ahLst/>
              <a:cxnLst/>
              <a:rect l="l" t="t" r="r" b="b"/>
              <a:pathLst>
                <a:path w="933" h="3008" extrusionOk="0">
                  <a:moveTo>
                    <a:pt x="330" y="1"/>
                  </a:moveTo>
                  <a:lnTo>
                    <a:pt x="1" y="2940"/>
                  </a:lnTo>
                  <a:lnTo>
                    <a:pt x="604" y="3008"/>
                  </a:lnTo>
                  <a:lnTo>
                    <a:pt x="933" y="68"/>
                  </a:lnTo>
                  <a:lnTo>
                    <a:pt x="3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230;p3"/>
            <p:cNvSpPr/>
            <p:nvPr/>
          </p:nvSpPr>
          <p:spPr>
            <a:xfrm>
              <a:off x="2849400" y="298850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0"/>
                  </a:moveTo>
                  <a:lnTo>
                    <a:pt x="0" y="1634"/>
                  </a:lnTo>
                  <a:lnTo>
                    <a:pt x="603" y="1701"/>
                  </a:lnTo>
                  <a:lnTo>
                    <a:pt x="785" y="67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231;p3"/>
            <p:cNvSpPr/>
            <p:nvPr/>
          </p:nvSpPr>
          <p:spPr>
            <a:xfrm>
              <a:off x="2785750" y="291750"/>
              <a:ext cx="19675" cy="42525"/>
            </a:xfrm>
            <a:custGeom>
              <a:avLst/>
              <a:gdLst/>
              <a:ahLst/>
              <a:cxnLst/>
              <a:rect l="l" t="t" r="r" b="b"/>
              <a:pathLst>
                <a:path w="787" h="1701" extrusionOk="0">
                  <a:moveTo>
                    <a:pt x="183" y="0"/>
                  </a:moveTo>
                  <a:lnTo>
                    <a:pt x="1" y="1633"/>
                  </a:lnTo>
                  <a:lnTo>
                    <a:pt x="603" y="1701"/>
                  </a:lnTo>
                  <a:lnTo>
                    <a:pt x="786" y="67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232;p3"/>
            <p:cNvSpPr/>
            <p:nvPr/>
          </p:nvSpPr>
          <p:spPr>
            <a:xfrm>
              <a:off x="2721850" y="284575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0"/>
                  </a:moveTo>
                  <a:lnTo>
                    <a:pt x="0" y="1634"/>
                  </a:lnTo>
                  <a:lnTo>
                    <a:pt x="603" y="1701"/>
                  </a:lnTo>
                  <a:lnTo>
                    <a:pt x="786" y="68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233;p3"/>
            <p:cNvSpPr/>
            <p:nvPr/>
          </p:nvSpPr>
          <p:spPr>
            <a:xfrm>
              <a:off x="2654650" y="277475"/>
              <a:ext cx="23300" cy="75225"/>
            </a:xfrm>
            <a:custGeom>
              <a:avLst/>
              <a:gdLst/>
              <a:ahLst/>
              <a:cxnLst/>
              <a:rect l="l" t="t" r="r" b="b"/>
              <a:pathLst>
                <a:path w="932" h="3009" extrusionOk="0">
                  <a:moveTo>
                    <a:pt x="330" y="0"/>
                  </a:moveTo>
                  <a:lnTo>
                    <a:pt x="1" y="2940"/>
                  </a:lnTo>
                  <a:lnTo>
                    <a:pt x="604" y="3008"/>
                  </a:lnTo>
                  <a:lnTo>
                    <a:pt x="932" y="68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234;p3"/>
            <p:cNvSpPr/>
            <p:nvPr/>
          </p:nvSpPr>
          <p:spPr>
            <a:xfrm>
              <a:off x="2599375" y="270875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0"/>
                  </a:moveTo>
                  <a:lnTo>
                    <a:pt x="0" y="1634"/>
                  </a:lnTo>
                  <a:lnTo>
                    <a:pt x="603" y="1701"/>
                  </a:lnTo>
                  <a:lnTo>
                    <a:pt x="786" y="68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235;p3"/>
            <p:cNvSpPr/>
            <p:nvPr/>
          </p:nvSpPr>
          <p:spPr>
            <a:xfrm>
              <a:off x="2535825" y="263775"/>
              <a:ext cx="19625" cy="42525"/>
            </a:xfrm>
            <a:custGeom>
              <a:avLst/>
              <a:gdLst/>
              <a:ahLst/>
              <a:cxnLst/>
              <a:rect l="l" t="t" r="r" b="b"/>
              <a:pathLst>
                <a:path w="785" h="1701" extrusionOk="0">
                  <a:moveTo>
                    <a:pt x="183" y="0"/>
                  </a:moveTo>
                  <a:lnTo>
                    <a:pt x="0" y="1634"/>
                  </a:lnTo>
                  <a:lnTo>
                    <a:pt x="602" y="1701"/>
                  </a:lnTo>
                  <a:lnTo>
                    <a:pt x="784" y="68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236;p3"/>
            <p:cNvSpPr/>
            <p:nvPr/>
          </p:nvSpPr>
          <p:spPr>
            <a:xfrm>
              <a:off x="2472000" y="256625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1"/>
                  </a:moveTo>
                  <a:lnTo>
                    <a:pt x="0" y="1635"/>
                  </a:lnTo>
                  <a:lnTo>
                    <a:pt x="603" y="1701"/>
                  </a:lnTo>
                  <a:lnTo>
                    <a:pt x="785" y="68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237;p3"/>
            <p:cNvSpPr/>
            <p:nvPr/>
          </p:nvSpPr>
          <p:spPr>
            <a:xfrm>
              <a:off x="2404625" y="249525"/>
              <a:ext cx="23300" cy="75200"/>
            </a:xfrm>
            <a:custGeom>
              <a:avLst/>
              <a:gdLst/>
              <a:ahLst/>
              <a:cxnLst/>
              <a:rect l="l" t="t" r="r" b="b"/>
              <a:pathLst>
                <a:path w="932" h="3008" extrusionOk="0">
                  <a:moveTo>
                    <a:pt x="329" y="0"/>
                  </a:moveTo>
                  <a:lnTo>
                    <a:pt x="1" y="2940"/>
                  </a:lnTo>
                  <a:lnTo>
                    <a:pt x="604" y="3007"/>
                  </a:lnTo>
                  <a:lnTo>
                    <a:pt x="932" y="67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" name="Google Shape;238;p3"/>
          <p:cNvGrpSpPr/>
          <p:nvPr/>
        </p:nvGrpSpPr>
        <p:grpSpPr>
          <a:xfrm>
            <a:off x="969492" y="5016802"/>
            <a:ext cx="1343730" cy="1382992"/>
            <a:chOff x="5072400" y="646975"/>
            <a:chExt cx="871025" cy="896475"/>
          </a:xfrm>
        </p:grpSpPr>
        <p:sp>
          <p:nvSpPr>
            <p:cNvPr id="21" name="Google Shape;239;p3"/>
            <p:cNvSpPr/>
            <p:nvPr/>
          </p:nvSpPr>
          <p:spPr>
            <a:xfrm>
              <a:off x="5153150" y="733625"/>
              <a:ext cx="711200" cy="730600"/>
            </a:xfrm>
            <a:custGeom>
              <a:avLst/>
              <a:gdLst/>
              <a:ahLst/>
              <a:cxnLst/>
              <a:rect l="l" t="t" r="r" b="b"/>
              <a:pathLst>
                <a:path w="28448" h="29224" extrusionOk="0">
                  <a:moveTo>
                    <a:pt x="24154" y="0"/>
                  </a:moveTo>
                  <a:lnTo>
                    <a:pt x="1" y="25091"/>
                  </a:lnTo>
                  <a:lnTo>
                    <a:pt x="4294" y="29224"/>
                  </a:lnTo>
                  <a:lnTo>
                    <a:pt x="28447" y="4133"/>
                  </a:lnTo>
                  <a:lnTo>
                    <a:pt x="241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40;p3"/>
            <p:cNvSpPr/>
            <p:nvPr/>
          </p:nvSpPr>
          <p:spPr>
            <a:xfrm>
              <a:off x="5148502" y="813018"/>
              <a:ext cx="637575" cy="659750"/>
            </a:xfrm>
            <a:custGeom>
              <a:avLst/>
              <a:gdLst/>
              <a:ahLst/>
              <a:cxnLst/>
              <a:rect l="l" t="t" r="r" b="b"/>
              <a:pathLst>
                <a:path w="25503" h="26390" extrusionOk="0">
                  <a:moveTo>
                    <a:pt x="24154" y="1"/>
                  </a:moveTo>
                  <a:lnTo>
                    <a:pt x="0" y="25091"/>
                  </a:lnTo>
                  <a:lnTo>
                    <a:pt x="1349" y="26390"/>
                  </a:lnTo>
                  <a:lnTo>
                    <a:pt x="25502" y="1299"/>
                  </a:lnTo>
                  <a:lnTo>
                    <a:pt x="24154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41;p3"/>
            <p:cNvSpPr/>
            <p:nvPr/>
          </p:nvSpPr>
          <p:spPr>
            <a:xfrm>
              <a:off x="5072400" y="1360975"/>
              <a:ext cx="111950" cy="174650"/>
            </a:xfrm>
            <a:custGeom>
              <a:avLst/>
              <a:gdLst/>
              <a:ahLst/>
              <a:cxnLst/>
              <a:rect l="l" t="t" r="r" b="b"/>
              <a:pathLst>
                <a:path w="4478" h="6986" extrusionOk="0">
                  <a:moveTo>
                    <a:pt x="3227" y="0"/>
                  </a:moveTo>
                  <a:lnTo>
                    <a:pt x="779" y="2542"/>
                  </a:lnTo>
                  <a:cubicBezTo>
                    <a:pt x="1" y="3352"/>
                    <a:pt x="26" y="4638"/>
                    <a:pt x="834" y="5417"/>
                  </a:cubicBezTo>
                  <a:lnTo>
                    <a:pt x="2198" y="6730"/>
                  </a:lnTo>
                  <a:cubicBezTo>
                    <a:pt x="2298" y="6826"/>
                    <a:pt x="2407" y="6911"/>
                    <a:pt x="2525" y="6986"/>
                  </a:cubicBezTo>
                  <a:lnTo>
                    <a:pt x="2115" y="6591"/>
                  </a:lnTo>
                  <a:cubicBezTo>
                    <a:pt x="1307" y="5812"/>
                    <a:pt x="1282" y="4526"/>
                    <a:pt x="2060" y="3716"/>
                  </a:cubicBezTo>
                  <a:lnTo>
                    <a:pt x="4478" y="1205"/>
                  </a:lnTo>
                  <a:lnTo>
                    <a:pt x="3227" y="0"/>
                  </a:ln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242;p3"/>
            <p:cNvSpPr/>
            <p:nvPr/>
          </p:nvSpPr>
          <p:spPr>
            <a:xfrm>
              <a:off x="5104425" y="1391075"/>
              <a:ext cx="156000" cy="152375"/>
            </a:xfrm>
            <a:custGeom>
              <a:avLst/>
              <a:gdLst/>
              <a:ahLst/>
              <a:cxnLst/>
              <a:rect l="l" t="t" r="r" b="b"/>
              <a:pathLst>
                <a:path w="6240" h="6095" extrusionOk="0">
                  <a:moveTo>
                    <a:pt x="3198" y="1"/>
                  </a:moveTo>
                  <a:lnTo>
                    <a:pt x="779" y="2512"/>
                  </a:lnTo>
                  <a:cubicBezTo>
                    <a:pt x="1" y="3322"/>
                    <a:pt x="25" y="4608"/>
                    <a:pt x="834" y="5387"/>
                  </a:cubicBezTo>
                  <a:lnTo>
                    <a:pt x="1244" y="5782"/>
                  </a:lnTo>
                  <a:cubicBezTo>
                    <a:pt x="1578" y="5992"/>
                    <a:pt x="1954" y="6094"/>
                    <a:pt x="2327" y="6094"/>
                  </a:cubicBezTo>
                  <a:cubicBezTo>
                    <a:pt x="2865" y="6094"/>
                    <a:pt x="3397" y="5881"/>
                    <a:pt x="3792" y="5471"/>
                  </a:cubicBezTo>
                  <a:lnTo>
                    <a:pt x="6240" y="2929"/>
                  </a:lnTo>
                  <a:lnTo>
                    <a:pt x="3198" y="1"/>
                  </a:ln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243;p3"/>
            <p:cNvSpPr/>
            <p:nvPr/>
          </p:nvSpPr>
          <p:spPr>
            <a:xfrm>
              <a:off x="5756325" y="671050"/>
              <a:ext cx="164975" cy="166150"/>
            </a:xfrm>
            <a:custGeom>
              <a:avLst/>
              <a:gdLst/>
              <a:ahLst/>
              <a:cxnLst/>
              <a:rect l="l" t="t" r="r" b="b"/>
              <a:pathLst>
                <a:path w="6599" h="6646" extrusionOk="0">
                  <a:moveTo>
                    <a:pt x="5405" y="1"/>
                  </a:moveTo>
                  <a:lnTo>
                    <a:pt x="1" y="2508"/>
                  </a:lnTo>
                  <a:lnTo>
                    <a:pt x="4299" y="6646"/>
                  </a:lnTo>
                  <a:lnTo>
                    <a:pt x="6599" y="1149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44;p3"/>
            <p:cNvSpPr/>
            <p:nvPr/>
          </p:nvSpPr>
          <p:spPr>
            <a:xfrm>
              <a:off x="5882425" y="646975"/>
              <a:ext cx="61000" cy="61975"/>
            </a:xfrm>
            <a:custGeom>
              <a:avLst/>
              <a:gdLst/>
              <a:ahLst/>
              <a:cxnLst/>
              <a:rect l="l" t="t" r="r" b="b"/>
              <a:pathLst>
                <a:path w="2440" h="2479" extrusionOk="0">
                  <a:moveTo>
                    <a:pt x="2440" y="0"/>
                  </a:moveTo>
                  <a:lnTo>
                    <a:pt x="0" y="1131"/>
                  </a:lnTo>
                  <a:lnTo>
                    <a:pt x="1401" y="2479"/>
                  </a:lnTo>
                  <a:lnTo>
                    <a:pt x="24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" name="Google Shape;258;p3"/>
          <p:cNvGrpSpPr/>
          <p:nvPr/>
        </p:nvGrpSpPr>
        <p:grpSpPr>
          <a:xfrm>
            <a:off x="4699586" y="5267790"/>
            <a:ext cx="1024175" cy="1283025"/>
            <a:chOff x="2535400" y="4145525"/>
            <a:chExt cx="1024175" cy="1283025"/>
          </a:xfrm>
        </p:grpSpPr>
        <p:sp>
          <p:nvSpPr>
            <p:cNvPr id="28" name="Google Shape;259;p3"/>
            <p:cNvSpPr/>
            <p:nvPr/>
          </p:nvSpPr>
          <p:spPr>
            <a:xfrm>
              <a:off x="2760950" y="5192850"/>
              <a:ext cx="798625" cy="235700"/>
            </a:xfrm>
            <a:custGeom>
              <a:avLst/>
              <a:gdLst/>
              <a:ahLst/>
              <a:cxnLst/>
              <a:rect l="l" t="t" r="r" b="b"/>
              <a:pathLst>
                <a:path w="31945" h="9428" extrusionOk="0">
                  <a:moveTo>
                    <a:pt x="31944" y="0"/>
                  </a:moveTo>
                  <a:lnTo>
                    <a:pt x="1" y="6873"/>
                  </a:lnTo>
                  <a:lnTo>
                    <a:pt x="1819" y="9427"/>
                  </a:lnTo>
                  <a:lnTo>
                    <a:pt x="31337" y="3075"/>
                  </a:lnTo>
                  <a:lnTo>
                    <a:pt x="31944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260;p3"/>
            <p:cNvSpPr/>
            <p:nvPr/>
          </p:nvSpPr>
          <p:spPr>
            <a:xfrm>
              <a:off x="2535625" y="4145525"/>
              <a:ext cx="1023950" cy="1219150"/>
            </a:xfrm>
            <a:custGeom>
              <a:avLst/>
              <a:gdLst/>
              <a:ahLst/>
              <a:cxnLst/>
              <a:rect l="l" t="t" r="r" b="b"/>
              <a:pathLst>
                <a:path w="40958" h="48766" extrusionOk="0">
                  <a:moveTo>
                    <a:pt x="31943" y="0"/>
                  </a:moveTo>
                  <a:lnTo>
                    <a:pt x="0" y="6874"/>
                  </a:lnTo>
                  <a:lnTo>
                    <a:pt x="8122" y="44624"/>
                  </a:lnTo>
                  <a:lnTo>
                    <a:pt x="8895" y="48216"/>
                  </a:lnTo>
                  <a:lnTo>
                    <a:pt x="9014" y="48766"/>
                  </a:lnTo>
                  <a:lnTo>
                    <a:pt x="26215" y="45065"/>
                  </a:lnTo>
                  <a:lnTo>
                    <a:pt x="40957" y="41893"/>
                  </a:lnTo>
                  <a:lnTo>
                    <a:pt x="37973" y="28024"/>
                  </a:lnTo>
                  <a:lnTo>
                    <a:pt x="34372" y="11292"/>
                  </a:lnTo>
                  <a:lnTo>
                    <a:pt x="33600" y="7699"/>
                  </a:lnTo>
                  <a:lnTo>
                    <a:pt x="3194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261;p3"/>
            <p:cNvSpPr/>
            <p:nvPr/>
          </p:nvSpPr>
          <p:spPr>
            <a:xfrm>
              <a:off x="2535400" y="4294875"/>
              <a:ext cx="330425" cy="1069975"/>
            </a:xfrm>
            <a:custGeom>
              <a:avLst/>
              <a:gdLst/>
              <a:ahLst/>
              <a:cxnLst/>
              <a:rect l="l" t="t" r="r" b="b"/>
              <a:pathLst>
                <a:path w="13217" h="42799" extrusionOk="0">
                  <a:moveTo>
                    <a:pt x="4204" y="1"/>
                  </a:moveTo>
                  <a:lnTo>
                    <a:pt x="1" y="905"/>
                  </a:lnTo>
                  <a:lnTo>
                    <a:pt x="9013" y="42799"/>
                  </a:lnTo>
                  <a:lnTo>
                    <a:pt x="13216" y="41894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262;p3"/>
            <p:cNvSpPr/>
            <p:nvPr/>
          </p:nvSpPr>
          <p:spPr>
            <a:xfrm>
              <a:off x="3091625" y="4176175"/>
              <a:ext cx="170925" cy="350650"/>
            </a:xfrm>
            <a:custGeom>
              <a:avLst/>
              <a:gdLst/>
              <a:ahLst/>
              <a:cxnLst/>
              <a:rect l="l" t="t" r="r" b="b"/>
              <a:pathLst>
                <a:path w="6837" h="14026" extrusionOk="0">
                  <a:moveTo>
                    <a:pt x="4005" y="0"/>
                  </a:moveTo>
                  <a:lnTo>
                    <a:pt x="0" y="862"/>
                  </a:lnTo>
                  <a:lnTo>
                    <a:pt x="2832" y="14026"/>
                  </a:lnTo>
                  <a:lnTo>
                    <a:pt x="4512" y="12099"/>
                  </a:lnTo>
                  <a:lnTo>
                    <a:pt x="6837" y="13164"/>
                  </a:lnTo>
                  <a:lnTo>
                    <a:pt x="4005" y="0"/>
                  </a:lnTo>
                  <a:close/>
                </a:path>
              </a:pathLst>
            </a:custGeom>
            <a:solidFill>
              <a:srgbClr val="FCB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263;p3"/>
            <p:cNvSpPr/>
            <p:nvPr/>
          </p:nvSpPr>
          <p:spPr>
            <a:xfrm>
              <a:off x="2850650" y="4731925"/>
              <a:ext cx="144375" cy="304750"/>
            </a:xfrm>
            <a:custGeom>
              <a:avLst/>
              <a:gdLst/>
              <a:ahLst/>
              <a:cxnLst/>
              <a:rect l="l" t="t" r="r" b="b"/>
              <a:pathLst>
                <a:path w="5775" h="12190" extrusionOk="0">
                  <a:moveTo>
                    <a:pt x="1954" y="5083"/>
                  </a:moveTo>
                  <a:cubicBezTo>
                    <a:pt x="2124" y="5652"/>
                    <a:pt x="2317" y="6216"/>
                    <a:pt x="2543" y="6766"/>
                  </a:cubicBezTo>
                  <a:cubicBezTo>
                    <a:pt x="2291" y="6904"/>
                    <a:pt x="2042" y="7045"/>
                    <a:pt x="1793" y="7189"/>
                  </a:cubicBezTo>
                  <a:cubicBezTo>
                    <a:pt x="1836" y="6486"/>
                    <a:pt x="1889" y="5784"/>
                    <a:pt x="1954" y="5083"/>
                  </a:cubicBezTo>
                  <a:close/>
                  <a:moveTo>
                    <a:pt x="1894" y="0"/>
                  </a:moveTo>
                  <a:cubicBezTo>
                    <a:pt x="1719" y="0"/>
                    <a:pt x="1541" y="51"/>
                    <a:pt x="1391" y="145"/>
                  </a:cubicBezTo>
                  <a:cubicBezTo>
                    <a:pt x="1107" y="240"/>
                    <a:pt x="865" y="465"/>
                    <a:pt x="808" y="834"/>
                  </a:cubicBezTo>
                  <a:cubicBezTo>
                    <a:pt x="267" y="4309"/>
                    <a:pt x="0" y="7822"/>
                    <a:pt x="10" y="11338"/>
                  </a:cubicBezTo>
                  <a:cubicBezTo>
                    <a:pt x="12" y="11896"/>
                    <a:pt x="466" y="12189"/>
                    <a:pt x="898" y="12189"/>
                  </a:cubicBezTo>
                  <a:cubicBezTo>
                    <a:pt x="1293" y="12189"/>
                    <a:pt x="1670" y="11945"/>
                    <a:pt x="1669" y="11433"/>
                  </a:cubicBezTo>
                  <a:cubicBezTo>
                    <a:pt x="1666" y="10680"/>
                    <a:pt x="1679" y="9927"/>
                    <a:pt x="1704" y="9176"/>
                  </a:cubicBezTo>
                  <a:cubicBezTo>
                    <a:pt x="2214" y="8860"/>
                    <a:pt x="2732" y="8558"/>
                    <a:pt x="3257" y="8267"/>
                  </a:cubicBezTo>
                  <a:cubicBezTo>
                    <a:pt x="3448" y="8614"/>
                    <a:pt x="3656" y="8955"/>
                    <a:pt x="3885" y="9287"/>
                  </a:cubicBezTo>
                  <a:cubicBezTo>
                    <a:pt x="4071" y="9559"/>
                    <a:pt x="4344" y="9672"/>
                    <a:pt x="4613" y="9672"/>
                  </a:cubicBezTo>
                  <a:cubicBezTo>
                    <a:pt x="5204" y="9672"/>
                    <a:pt x="5774" y="9125"/>
                    <a:pt x="5357" y="8518"/>
                  </a:cubicBezTo>
                  <a:cubicBezTo>
                    <a:pt x="5131" y="8187"/>
                    <a:pt x="4922" y="7845"/>
                    <a:pt x="4730" y="7492"/>
                  </a:cubicBezTo>
                  <a:cubicBezTo>
                    <a:pt x="4738" y="7489"/>
                    <a:pt x="4744" y="7485"/>
                    <a:pt x="4752" y="7481"/>
                  </a:cubicBezTo>
                  <a:cubicBezTo>
                    <a:pt x="5581" y="7070"/>
                    <a:pt x="5121" y="5918"/>
                    <a:pt x="4361" y="5918"/>
                  </a:cubicBezTo>
                  <a:cubicBezTo>
                    <a:pt x="4255" y="5918"/>
                    <a:pt x="4144" y="5941"/>
                    <a:pt x="4029" y="5990"/>
                  </a:cubicBezTo>
                  <a:cubicBezTo>
                    <a:pt x="3354" y="4287"/>
                    <a:pt x="2990" y="2472"/>
                    <a:pt x="2651" y="636"/>
                  </a:cubicBezTo>
                  <a:cubicBezTo>
                    <a:pt x="2569" y="195"/>
                    <a:pt x="2237" y="0"/>
                    <a:pt x="18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264;p3"/>
            <p:cNvSpPr/>
            <p:nvPr/>
          </p:nvSpPr>
          <p:spPr>
            <a:xfrm>
              <a:off x="2996250" y="4702575"/>
              <a:ext cx="229075" cy="275900"/>
            </a:xfrm>
            <a:custGeom>
              <a:avLst/>
              <a:gdLst/>
              <a:ahLst/>
              <a:cxnLst/>
              <a:rect l="l" t="t" r="r" b="b"/>
              <a:pathLst>
                <a:path w="9163" h="11036" extrusionOk="0">
                  <a:moveTo>
                    <a:pt x="3890" y="1653"/>
                  </a:moveTo>
                  <a:cubicBezTo>
                    <a:pt x="4567" y="1653"/>
                    <a:pt x="5068" y="1955"/>
                    <a:pt x="4849" y="2964"/>
                  </a:cubicBezTo>
                  <a:cubicBezTo>
                    <a:pt x="4700" y="3648"/>
                    <a:pt x="4087" y="4254"/>
                    <a:pt x="3563" y="4816"/>
                  </a:cubicBezTo>
                  <a:lnTo>
                    <a:pt x="2961" y="2021"/>
                  </a:lnTo>
                  <a:cubicBezTo>
                    <a:pt x="2945" y="1948"/>
                    <a:pt x="2918" y="1877"/>
                    <a:pt x="2884" y="1809"/>
                  </a:cubicBezTo>
                  <a:cubicBezTo>
                    <a:pt x="3221" y="1719"/>
                    <a:pt x="3575" y="1653"/>
                    <a:pt x="3890" y="1653"/>
                  </a:cubicBezTo>
                  <a:close/>
                  <a:moveTo>
                    <a:pt x="5943" y="6348"/>
                  </a:moveTo>
                  <a:cubicBezTo>
                    <a:pt x="6265" y="6348"/>
                    <a:pt x="6584" y="6407"/>
                    <a:pt x="6898" y="6588"/>
                  </a:cubicBezTo>
                  <a:cubicBezTo>
                    <a:pt x="8449" y="7482"/>
                    <a:pt x="6316" y="8686"/>
                    <a:pt x="5854" y="8938"/>
                  </a:cubicBezTo>
                  <a:cubicBezTo>
                    <a:pt x="5425" y="9171"/>
                    <a:pt x="4951" y="9284"/>
                    <a:pt x="4469" y="9337"/>
                  </a:cubicBezTo>
                  <a:cubicBezTo>
                    <a:pt x="4489" y="9226"/>
                    <a:pt x="4487" y="9113"/>
                    <a:pt x="4463" y="9003"/>
                  </a:cubicBezTo>
                  <a:cubicBezTo>
                    <a:pt x="4288" y="8191"/>
                    <a:pt x="4114" y="7379"/>
                    <a:pt x="3939" y="6567"/>
                  </a:cubicBezTo>
                  <a:lnTo>
                    <a:pt x="3939" y="6567"/>
                  </a:lnTo>
                  <a:cubicBezTo>
                    <a:pt x="3973" y="6569"/>
                    <a:pt x="4007" y="6569"/>
                    <a:pt x="4040" y="6569"/>
                  </a:cubicBezTo>
                  <a:cubicBezTo>
                    <a:pt x="4687" y="6569"/>
                    <a:pt x="5322" y="6348"/>
                    <a:pt x="5943" y="6348"/>
                  </a:cubicBezTo>
                  <a:close/>
                  <a:moveTo>
                    <a:pt x="3897" y="0"/>
                  </a:moveTo>
                  <a:cubicBezTo>
                    <a:pt x="2837" y="0"/>
                    <a:pt x="1685" y="413"/>
                    <a:pt x="852" y="788"/>
                  </a:cubicBezTo>
                  <a:cubicBezTo>
                    <a:pt x="0" y="1172"/>
                    <a:pt x="479" y="2337"/>
                    <a:pt x="1263" y="2337"/>
                  </a:cubicBezTo>
                  <a:cubicBezTo>
                    <a:pt x="1286" y="2337"/>
                    <a:pt x="1310" y="2336"/>
                    <a:pt x="1333" y="2334"/>
                  </a:cubicBezTo>
                  <a:cubicBezTo>
                    <a:pt x="1336" y="2347"/>
                    <a:pt x="1335" y="2358"/>
                    <a:pt x="1337" y="2371"/>
                  </a:cubicBezTo>
                  <a:cubicBezTo>
                    <a:pt x="1838" y="4698"/>
                    <a:pt x="2339" y="7026"/>
                    <a:pt x="2840" y="9352"/>
                  </a:cubicBezTo>
                  <a:cubicBezTo>
                    <a:pt x="2868" y="9493"/>
                    <a:pt x="2934" y="9625"/>
                    <a:pt x="3030" y="9732"/>
                  </a:cubicBezTo>
                  <a:cubicBezTo>
                    <a:pt x="2695" y="10219"/>
                    <a:pt x="2866" y="11036"/>
                    <a:pt x="3616" y="11036"/>
                  </a:cubicBezTo>
                  <a:cubicBezTo>
                    <a:pt x="3618" y="11036"/>
                    <a:pt x="3619" y="11036"/>
                    <a:pt x="3621" y="11036"/>
                  </a:cubicBezTo>
                  <a:cubicBezTo>
                    <a:pt x="5837" y="11025"/>
                    <a:pt x="8843" y="9953"/>
                    <a:pt x="9070" y="7403"/>
                  </a:cubicBezTo>
                  <a:cubicBezTo>
                    <a:pt x="9162" y="6366"/>
                    <a:pt x="8251" y="5453"/>
                    <a:pt x="7441" y="4987"/>
                  </a:cubicBezTo>
                  <a:cubicBezTo>
                    <a:pt x="7041" y="4756"/>
                    <a:pt x="6653" y="4682"/>
                    <a:pt x="6267" y="4682"/>
                  </a:cubicBezTo>
                  <a:cubicBezTo>
                    <a:pt x="6078" y="4682"/>
                    <a:pt x="5889" y="4700"/>
                    <a:pt x="5700" y="4725"/>
                  </a:cubicBezTo>
                  <a:cubicBezTo>
                    <a:pt x="6450" y="3674"/>
                    <a:pt x="6925" y="2536"/>
                    <a:pt x="6164" y="1203"/>
                  </a:cubicBezTo>
                  <a:cubicBezTo>
                    <a:pt x="5651" y="305"/>
                    <a:pt x="4808" y="0"/>
                    <a:pt x="3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265;p3"/>
            <p:cNvSpPr/>
            <p:nvPr/>
          </p:nvSpPr>
          <p:spPr>
            <a:xfrm>
              <a:off x="3235925" y="4648775"/>
              <a:ext cx="222175" cy="269325"/>
            </a:xfrm>
            <a:custGeom>
              <a:avLst/>
              <a:gdLst/>
              <a:ahLst/>
              <a:cxnLst/>
              <a:rect l="l" t="t" r="r" b="b"/>
              <a:pathLst>
                <a:path w="8887" h="10773" extrusionOk="0">
                  <a:moveTo>
                    <a:pt x="4691" y="0"/>
                  </a:moveTo>
                  <a:cubicBezTo>
                    <a:pt x="4685" y="0"/>
                    <a:pt x="4678" y="0"/>
                    <a:pt x="4671" y="0"/>
                  </a:cubicBezTo>
                  <a:cubicBezTo>
                    <a:pt x="919" y="73"/>
                    <a:pt x="1" y="4798"/>
                    <a:pt x="1133" y="7678"/>
                  </a:cubicBezTo>
                  <a:cubicBezTo>
                    <a:pt x="1852" y="9509"/>
                    <a:pt x="3748" y="10773"/>
                    <a:pt x="5539" y="10773"/>
                  </a:cubicBezTo>
                  <a:cubicBezTo>
                    <a:pt x="6680" y="10773"/>
                    <a:pt x="7778" y="10259"/>
                    <a:pt x="8501" y="9050"/>
                  </a:cubicBezTo>
                  <a:cubicBezTo>
                    <a:pt x="8887" y="8403"/>
                    <a:pt x="8310" y="7763"/>
                    <a:pt x="7743" y="7763"/>
                  </a:cubicBezTo>
                  <a:cubicBezTo>
                    <a:pt x="7505" y="7763"/>
                    <a:pt x="7269" y="7876"/>
                    <a:pt x="7106" y="8148"/>
                  </a:cubicBezTo>
                  <a:cubicBezTo>
                    <a:pt x="6670" y="8878"/>
                    <a:pt x="6126" y="9165"/>
                    <a:pt x="5562" y="9165"/>
                  </a:cubicBezTo>
                  <a:cubicBezTo>
                    <a:pt x="4414" y="9165"/>
                    <a:pt x="3183" y="7976"/>
                    <a:pt x="2605" y="6909"/>
                  </a:cubicBezTo>
                  <a:cubicBezTo>
                    <a:pt x="1771" y="5370"/>
                    <a:pt x="2412" y="1700"/>
                    <a:pt x="4577" y="1658"/>
                  </a:cubicBezTo>
                  <a:cubicBezTo>
                    <a:pt x="5636" y="1638"/>
                    <a:pt x="5741" y="0"/>
                    <a:pt x="4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5" name="Google Shape;222;p3"/>
          <p:cNvSpPr txBox="1">
            <a:spLocks/>
          </p:cNvSpPr>
          <p:nvPr/>
        </p:nvSpPr>
        <p:spPr>
          <a:xfrm>
            <a:off x="1882219" y="2516642"/>
            <a:ext cx="8675422" cy="1450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buSzPts val="9600"/>
            </a:pPr>
            <a:r>
              <a:rPr lang="en-US" sz="8000" b="1" dirty="0">
                <a:ln w="12700">
                  <a:solidFill>
                    <a:schemeClr val="bg1"/>
                  </a:solidFill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UTM Showcard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VẬN DỤNG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92" b="100000" l="0" r="100000">
                        <a14:foregroundMark x1="15772" y1="47151" x2="28117" y2="48225"/>
                        <a14:foregroundMark x1="13171" y1="23039" x2="12799" y2="23287"/>
                        <a14:foregroundMark x1="43435" y1="44839" x2="54624" y2="43518"/>
                        <a14:foregroundMark x1="69034" y1="45665" x2="82783" y2="44096"/>
                        <a14:foregroundMark x1="38398" y1="86705" x2="61519" y2="83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051" y="4575715"/>
            <a:ext cx="4627491" cy="2313746"/>
          </a:xfrm>
          <a:prstGeom prst="rect">
            <a:avLst/>
          </a:prstGeom>
        </p:spPr>
      </p:pic>
      <p:pic>
        <p:nvPicPr>
          <p:cNvPr id="39" name="Google Shape;101;p2"/>
          <p:cNvPicPr preferRelativeResize="0"/>
          <p:nvPr/>
        </p:nvPicPr>
        <p:blipFill rotWithShape="1">
          <a:blip r:embed="rId4">
            <a:alphaModFix/>
          </a:blip>
          <a:srcRect t="23464" r="71083" b="46860"/>
          <a:stretch/>
        </p:blipFill>
        <p:spPr>
          <a:xfrm rot="21316238">
            <a:off x="448696" y="176085"/>
            <a:ext cx="3406282" cy="3495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489" b="93329" l="9932" r="89917">
                        <a14:foregroundMark x1="37983" y1="48211" x2="58150" y2="46998"/>
                        <a14:foregroundMark x1="47081" y1="48878" x2="53829" y2="52881"/>
                        <a14:foregroundMark x1="39196" y1="45361" x2="39196" y2="48211"/>
                        <a14:foregroundMark x1="47384" y1="46089" x2="46778" y2="47968"/>
                        <a14:foregroundMark x1="49128" y1="45361" x2="51782" y2="47968"/>
                        <a14:foregroundMark x1="47081" y1="43299" x2="43290" y2="49121"/>
                        <a14:foregroundMark x1="38893" y1="78836" x2="35102" y2="85870"/>
                        <a14:foregroundMark x1="51478" y1="78593" x2="62851" y2="88660"/>
                        <a14:foregroundMark x1="26308" y1="87932" x2="36543" y2="87932"/>
                        <a14:foregroundMark x1="32449" y1="83748" x2="28658" y2="87508"/>
                        <a14:foregroundMark x1="28658" y1="89327" x2="28658" y2="89327"/>
                        <a14:foregroundMark x1="52009" y1="84415" x2="52616" y2="88175"/>
                        <a14:foregroundMark x1="57316" y1="88660" x2="64064" y2="88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56" y="3327043"/>
            <a:ext cx="3173152" cy="396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06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age of a book with text and pictures&#10;&#10;Description automatically generated">
            <a:extLst>
              <a:ext uri="{FF2B5EF4-FFF2-40B4-BE49-F238E27FC236}">
                <a16:creationId xmlns:a16="http://schemas.microsoft.com/office/drawing/2014/main" id="{0C0F7654-1D1A-790A-DA11-670A46BB03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" t="92058" r="50123" b="1178"/>
          <a:stretch/>
        </p:blipFill>
        <p:spPr>
          <a:xfrm>
            <a:off x="781050" y="428626"/>
            <a:ext cx="10629900" cy="13858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8A3624-4E38-6BAC-F81E-0BDB5B161E26}"/>
              </a:ext>
            </a:extLst>
          </p:cNvPr>
          <p:cNvSpPr txBox="1"/>
          <p:nvPr/>
        </p:nvSpPr>
        <p:spPr>
          <a:xfrm>
            <a:off x="519793" y="2757488"/>
            <a:ext cx="1115241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ếu không phải năm nhuận thì 1 năm có 365 ngày.</a:t>
            </a:r>
          </a:p>
          <a:p>
            <a:pPr algn="ctr"/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một năm, trung bình mỗi người dành số giờ cho việc ngủ là:</a:t>
            </a:r>
          </a:p>
          <a:p>
            <a:pPr algn="ctr"/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x 365 = 2920 (giờ)</a:t>
            </a:r>
          </a:p>
          <a:p>
            <a:pPr algn="ctr"/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số: 2920 giờ</a:t>
            </a:r>
          </a:p>
        </p:txBody>
      </p:sp>
    </p:spTree>
    <p:extLst>
      <p:ext uri="{BB962C8B-B14F-4D97-AF65-F5344CB8AC3E}">
        <p14:creationId xmlns:p14="http://schemas.microsoft.com/office/powerpoint/2010/main" val="3839947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3579</TotalTime>
  <Words>249</Words>
  <Application>Microsoft Office PowerPoint</Application>
  <PresentationFormat>Widescreen</PresentationFormat>
  <Paragraphs>38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Arial</vt:lpstr>
      <vt:lpstr>Calibri</vt:lpstr>
      <vt:lpstr>Calibri Light</vt:lpstr>
      <vt:lpstr>Fujiyama</vt:lpstr>
      <vt:lpstr>Lobster</vt:lpstr>
      <vt:lpstr>Tahoma</vt:lpstr>
      <vt:lpstr>Times New Roman</vt:lpstr>
      <vt:lpstr>UTM Androgyne</vt:lpstr>
      <vt:lpstr>UTM HelvetIns</vt:lpstr>
      <vt:lpstr>UTM Showcard</vt:lpstr>
      <vt:lpstr>Verdana</vt:lpstr>
      <vt:lpstr>方正少儿简体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 Hoai Thu</dc:creator>
  <cp:lastModifiedBy>ADMIN</cp:lastModifiedBy>
  <cp:revision>40</cp:revision>
  <dcterms:created xsi:type="dcterms:W3CDTF">2023-04-09T02:08:13Z</dcterms:created>
  <dcterms:modified xsi:type="dcterms:W3CDTF">2024-04-09T05:05:27Z</dcterms:modified>
</cp:coreProperties>
</file>