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293" r:id="rId2"/>
    <p:sldId id="292" r:id="rId3"/>
    <p:sldId id="260" r:id="rId4"/>
    <p:sldId id="273" r:id="rId5"/>
    <p:sldId id="264" r:id="rId6"/>
    <p:sldId id="284" r:id="rId7"/>
    <p:sldId id="265" r:id="rId8"/>
    <p:sldId id="266" r:id="rId9"/>
    <p:sldId id="261" r:id="rId10"/>
    <p:sldId id="290" r:id="rId11"/>
    <p:sldId id="291" r:id="rId12"/>
    <p:sldId id="267" r:id="rId13"/>
    <p:sldId id="285" r:id="rId14"/>
    <p:sldId id="286" r:id="rId15"/>
    <p:sldId id="262" r:id="rId16"/>
    <p:sldId id="270" r:id="rId17"/>
    <p:sldId id="278" r:id="rId18"/>
  </p:sldIdLst>
  <p:sldSz cx="12192000" cy="6858000"/>
  <p:notesSz cx="6858000" cy="9144000"/>
  <p:embeddedFontLst>
    <p:embeddedFont>
      <p:font typeface="UTM Colossalis" panose="02040603050506020204" pitchFamily="18" charset="0"/>
      <p:regular r:id="rId20"/>
    </p:embeddedFont>
    <p:embeddedFont>
      <p:font typeface="Tahoma" panose="020B0604030504040204" pitchFamily="34" charset="0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mbria Math" panose="02040503050406030204" pitchFamily="18" charset="0"/>
      <p:regular r:id="rId27"/>
    </p:embeddedFont>
    <p:embeddedFont>
      <p:font typeface="等线" panose="020B0604020202020204" charset="-122"/>
      <p:regular r:id="rId28"/>
      <p:bold r:id="rId29"/>
    </p:embeddedFont>
    <p:embeddedFont>
      <p:font typeface="Verdana" panose="020B0604030504040204" pitchFamily="34" charset="0"/>
      <p:regular r:id="rId30"/>
      <p:bold r:id="rId31"/>
      <p:italic r:id="rId32"/>
      <p:boldItalic r:id="rId33"/>
    </p:embeddedFont>
    <p:embeddedFont>
      <p:font typeface="Fujiyama" panose="02020500000000000000" pitchFamily="18" charset="0"/>
      <p:regular r:id="rId34"/>
    </p:embeddedFont>
    <p:embeddedFont>
      <p:font typeface="等线 Light" panose="020B0604020202020204" charset="-122"/>
      <p:regular r:id="rId35"/>
    </p:embeddedFont>
    <p:embeddedFont>
      <p:font typeface="UTM Pierre" panose="02040603050506020204" pitchFamily="18" charset="0"/>
      <p:regular r:id="rId36"/>
    </p:embeddedFont>
    <p:embeddedFont>
      <p:font typeface="SVN-Mutlu" panose="00000400000000000000" pitchFamily="2" charset="0"/>
      <p:regular r:id="rId37"/>
    </p:embeddedFont>
    <p:embeddedFont>
      <p:font typeface="UTM HelvetIns" pitchFamily="2" charset="0"/>
      <p:regular r:id="rId38"/>
    </p:embeddedFont>
  </p:embeddedFontLst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95F"/>
    <a:srgbClr val="FFFB84"/>
    <a:srgbClr val="FFC3C3"/>
    <a:srgbClr val="6ED8ED"/>
    <a:srgbClr val="343434"/>
    <a:srgbClr val="FFEA28"/>
    <a:srgbClr val="FFFFFF"/>
    <a:srgbClr val="FF7373"/>
    <a:srgbClr val="1F1F1F"/>
    <a:srgbClr val="231B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86" autoAdjust="0"/>
    <p:restoredTop sz="95735" autoAdjust="0"/>
  </p:normalViewPr>
  <p:slideViewPr>
    <p:cSldViewPr snapToGrid="0">
      <p:cViewPr varScale="1">
        <p:scale>
          <a:sx n="80" d="100"/>
          <a:sy n="80" d="100"/>
        </p:scale>
        <p:origin x="92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tags" Target="tags/tag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4EB1F1-F6DB-4652-8D19-CB597AF41CB0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B451A2-443D-40EA-8C70-ED46A2D19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762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451A2-443D-40EA-8C70-ED46A2D1916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35614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451A2-443D-40EA-8C70-ED46A2D1916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617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451A2-443D-40EA-8C70-ED46A2D1916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4881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451A2-443D-40EA-8C70-ED46A2D1916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048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451A2-443D-40EA-8C70-ED46A2D1916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63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451A2-443D-40EA-8C70-ED46A2D1916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265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451A2-443D-40EA-8C70-ED46A2D1916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11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451A2-443D-40EA-8C70-ED46A2D1916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151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451A2-443D-40EA-8C70-ED46A2D1916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335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451A2-443D-40EA-8C70-ED46A2D1916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3527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16.png"/><Relationship Id="rId3" Type="http://schemas.openxmlformats.org/officeDocument/2006/relationships/image" Target="../media/image4.png"/><Relationship Id="rId21" Type="http://schemas.openxmlformats.org/officeDocument/2006/relationships/image" Target="../media/image21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23.png"/><Relationship Id="rId2" Type="http://schemas.openxmlformats.org/officeDocument/2006/relationships/image" Target="../media/image3.png"/><Relationship Id="rId16" Type="http://schemas.openxmlformats.org/officeDocument/2006/relationships/image" Target="../media/image14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20.png"/><Relationship Id="rId10" Type="http://schemas.openxmlformats.org/officeDocument/2006/relationships/image" Target="../media/image11.png"/><Relationship Id="rId19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DC43FF5-7EAE-4D85-9462-A702F536D8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5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D49160-9474-4758-A496-486A35BD9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DBC29DA-E83B-4BED-87C0-D617D79D4F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F68B29C-FD76-45C1-A808-C90FB0D4E7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3C55D9B-DDE9-4CFD-936F-E958A63300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CD69B7-008D-44E6-8BDA-1DD073C05F0D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38C20C-3D05-465F-A10B-84419EAF1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1B21CE5-54F3-487B-9730-C04F62609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740B06-A065-487E-950A-C3F205620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538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C4872-4030-4A38-8858-2D97DC319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B8E17DE-D45C-4B33-BBAC-BF63A6B119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A8D2EC-01CB-439C-8880-68A92560B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CD69B7-008D-44E6-8BDA-1DD073C05F0D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574597-7815-4EEA-8139-6C4CE7633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B942629-14AC-450C-A1F4-8195969C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740B06-A065-487E-950A-C3F205620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928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DDCE344-3A71-43FD-80DD-92B9A0601F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DC191A1-DF2E-4489-A1D1-88C912A3A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3FA988-09C5-4343-AB63-1BBBF96AF8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CD69B7-008D-44E6-8BDA-1DD073C05F0D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E20C51-C76C-4A14-AE02-AEEE7BF6D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BE384F-7573-4132-BD1B-222C1B722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740B06-A065-487E-950A-C3F205620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77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F0329-824D-D8ED-C26F-481470E29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1C541-DC43-5792-D249-F051BBF01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AD53F-018F-30CB-1EC3-8456EFD65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1B79-C0E1-7449-9C05-FBE3306FA546}" type="datetimeFigureOut">
              <a:rPr lang="en-VN" smtClean="0"/>
              <a:t>04/09/2024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9BC71-0922-7435-B5E5-6F22839E6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3865F-C59F-659E-C75D-17D4589FE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B71BC-12EA-5849-9A75-0189CF65DE6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85138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FF3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F30D4F10-EB05-4252-92A0-22A9B563B2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070158E-B782-4155-87E9-DBA81A4747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31543" y="744566"/>
            <a:ext cx="1039450" cy="199227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D4CEF4F-7A6C-4606-B0D3-490C1ED612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01" y="2921594"/>
            <a:ext cx="5587874" cy="51887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8245D4B-08F6-4356-9596-3C7CC19F714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000" y="-597737"/>
            <a:ext cx="3451375" cy="320484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D6DB9FF-963C-4EC2-9E4D-C80AF049285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9463" y="-549474"/>
            <a:ext cx="3286125" cy="298132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850878A-1643-43AB-B3F9-D0BB02DAE84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943" y="631305"/>
            <a:ext cx="2924175" cy="280987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77BD736-53C0-4936-8314-0E3705D9C32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91" y="3223083"/>
            <a:ext cx="498592" cy="49859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76633A-28FE-4109-A55C-DCF6276A735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041" y="658413"/>
            <a:ext cx="857250" cy="75247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1AF9868-FD3C-42E5-94F1-C9425C3BEC5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299" y="4475362"/>
            <a:ext cx="1409700" cy="14192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C0A5714-1EDE-4690-9F52-AD8303713C5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149" y="3732761"/>
            <a:ext cx="647700" cy="61912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F7EFAAB-EC0F-42E3-B98F-11505FF063F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286" y="5019315"/>
            <a:ext cx="647700" cy="61912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F4E931-54C7-40FC-8C28-5CD9CE89119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82295" y="4728802"/>
            <a:ext cx="581025" cy="178117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272AC8-FC16-4947-9F69-93A97D4AF5B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793" y="-78308"/>
            <a:ext cx="1409700" cy="141922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6506FF3-6BA8-456F-84D4-4808E19AF5A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2752">
            <a:off x="11415299" y="5652121"/>
            <a:ext cx="1362075" cy="12573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CA81E05-B85C-44F5-9556-496E3DB9655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475" y="2659335"/>
            <a:ext cx="1152525" cy="1152525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4E456C34-A241-4DAA-930D-5482469AEB01}"/>
              </a:ext>
            </a:extLst>
          </p:cNvPr>
          <p:cNvSpPr/>
          <p:nvPr userDrawn="1"/>
        </p:nvSpPr>
        <p:spPr>
          <a:xfrm>
            <a:off x="533289" y="383980"/>
            <a:ext cx="11095018" cy="60706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FD85517E-D190-4219-A23D-4C71EA2F320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6629" y="5752927"/>
            <a:ext cx="1293910" cy="104901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432AF2F8-7DF6-4902-B47A-05F5B177D7D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54578">
            <a:off x="9901617" y="5683770"/>
            <a:ext cx="1317825" cy="1351615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4434962-F388-4449-88FB-9524F171D631}"/>
              </a:ext>
            </a:extLst>
          </p:cNvPr>
          <p:cNvGrpSpPr/>
          <p:nvPr userDrawn="1"/>
        </p:nvGrpSpPr>
        <p:grpSpPr>
          <a:xfrm>
            <a:off x="533290" y="440806"/>
            <a:ext cx="11095017" cy="5876239"/>
            <a:chOff x="533290" y="440806"/>
            <a:chExt cx="8676361" cy="4386519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B5426E41-EF1F-4A33-A67F-5924D729D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90" y="440806"/>
              <a:ext cx="4315742" cy="2175134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3E7E4001-9733-4536-A4D6-ABC5F235F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7882" y="440806"/>
              <a:ext cx="4315742" cy="2175134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B1D1CCA9-5988-4E8E-91B8-F9A9F9464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350" y="2640433"/>
              <a:ext cx="4315742" cy="2175134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CB0541-5D24-4143-B596-AC0B60BBE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3909" y="2652191"/>
              <a:ext cx="4315742" cy="2175134"/>
            </a:xfrm>
            <a:prstGeom prst="rect">
              <a:avLst/>
            </a:prstGeom>
          </p:spPr>
        </p:pic>
      </p:grp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21D2F5D0-7D56-41FF-96D8-0C9F69B85F9F}"/>
              </a:ext>
            </a:extLst>
          </p:cNvPr>
          <p:cNvSpPr/>
          <p:nvPr userDrawn="1"/>
        </p:nvSpPr>
        <p:spPr>
          <a:xfrm>
            <a:off x="719903" y="591997"/>
            <a:ext cx="10752196" cy="5509219"/>
          </a:xfrm>
          <a:prstGeom prst="roundRect">
            <a:avLst>
              <a:gd name="adj" fmla="val 652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142D3483-8265-488E-AAA3-2DCA52D2C5A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4835">
            <a:off x="11258662" y="4377295"/>
            <a:ext cx="733425" cy="73342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9C993E6-A449-41C7-A51B-8B43797049EA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776" y="0"/>
            <a:ext cx="876300" cy="88582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2FB11A9-0608-49A2-89F4-94FDE7248D3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650" y="182281"/>
            <a:ext cx="829635" cy="76581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51CD94C-F71F-4170-AD9E-D2AD2FC0D1C9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837" y="5801124"/>
            <a:ext cx="1914525" cy="1209675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D456338A-76D3-42D3-975C-5732349F7C5A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84" y="4475362"/>
            <a:ext cx="1162050" cy="116205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7AFEFE88-5B9C-49E8-ABCE-13E3418BF67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01" y="156164"/>
            <a:ext cx="9906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7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rgbClr val="FFF3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F30D4F10-EB05-4252-92A0-22A9B563B2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070158E-B782-4155-87E9-DBA81A4747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31543" y="744566"/>
            <a:ext cx="1039450" cy="199227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D4CEF4F-7A6C-4606-B0D3-490C1ED612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01" y="2921594"/>
            <a:ext cx="5587874" cy="51887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8245D4B-08F6-4356-9596-3C7CC19F714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000" y="-597737"/>
            <a:ext cx="3451375" cy="320484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D6DB9FF-963C-4EC2-9E4D-C80AF049285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9463" y="-549474"/>
            <a:ext cx="3286125" cy="298132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850878A-1643-43AB-B3F9-D0BB02DAE84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943" y="631305"/>
            <a:ext cx="2924175" cy="280987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77BD736-53C0-4936-8314-0E3705D9C32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91" y="3223083"/>
            <a:ext cx="498592" cy="49859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76633A-28FE-4109-A55C-DCF6276A735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041" y="658413"/>
            <a:ext cx="857250" cy="75247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1AF9868-FD3C-42E5-94F1-C9425C3BEC5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299" y="4475362"/>
            <a:ext cx="1409700" cy="14192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C0A5714-1EDE-4690-9F52-AD8303713C5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149" y="3732761"/>
            <a:ext cx="647700" cy="61912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F7EFAAB-EC0F-42E3-B98F-11505FF063F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286" y="5019315"/>
            <a:ext cx="647700" cy="61912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F4E931-54C7-40FC-8C28-5CD9CE89119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82295" y="4728802"/>
            <a:ext cx="581025" cy="178117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272AC8-FC16-4947-9F69-93A97D4AF5B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793" y="-78308"/>
            <a:ext cx="1409700" cy="141922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CA81E05-B85C-44F5-9556-496E3DB9655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475" y="2659335"/>
            <a:ext cx="1152525" cy="1152525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4E456C34-A241-4DAA-930D-5482469AEB01}"/>
              </a:ext>
            </a:extLst>
          </p:cNvPr>
          <p:cNvSpPr/>
          <p:nvPr userDrawn="1"/>
        </p:nvSpPr>
        <p:spPr>
          <a:xfrm>
            <a:off x="533289" y="383980"/>
            <a:ext cx="11095018" cy="60706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24434962-F388-4449-88FB-9524F171D631}"/>
              </a:ext>
            </a:extLst>
          </p:cNvPr>
          <p:cNvGrpSpPr/>
          <p:nvPr userDrawn="1"/>
        </p:nvGrpSpPr>
        <p:grpSpPr>
          <a:xfrm>
            <a:off x="533290" y="440806"/>
            <a:ext cx="11095017" cy="5876239"/>
            <a:chOff x="533290" y="440806"/>
            <a:chExt cx="8676361" cy="4386519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B5426E41-EF1F-4A33-A67F-5924D729D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90" y="440806"/>
              <a:ext cx="4315742" cy="2175134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3E7E4001-9733-4536-A4D6-ABC5F235F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7882" y="440806"/>
              <a:ext cx="4315742" cy="2175134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B1D1CCA9-5988-4E8E-91B8-F9A9F9464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350" y="2640433"/>
              <a:ext cx="4315742" cy="2175134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CB0541-5D24-4143-B596-AC0B60BBE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3909" y="2652191"/>
              <a:ext cx="4315742" cy="2175134"/>
            </a:xfrm>
            <a:prstGeom prst="rect">
              <a:avLst/>
            </a:prstGeom>
          </p:spPr>
        </p:pic>
      </p:grp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21D2F5D0-7D56-41FF-96D8-0C9F69B85F9F}"/>
              </a:ext>
            </a:extLst>
          </p:cNvPr>
          <p:cNvSpPr/>
          <p:nvPr userDrawn="1"/>
        </p:nvSpPr>
        <p:spPr>
          <a:xfrm>
            <a:off x="719903" y="591997"/>
            <a:ext cx="10752196" cy="5509219"/>
          </a:xfrm>
          <a:prstGeom prst="roundRect">
            <a:avLst>
              <a:gd name="adj" fmla="val 652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99C993E6-A449-41C7-A51B-8B43797049E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776" y="0"/>
            <a:ext cx="876300" cy="88582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2FB11A9-0608-49A2-89F4-94FDE7248D3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650" y="182281"/>
            <a:ext cx="829635" cy="76581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7AFEFE88-5B9C-49E8-ABCE-13E3418BF67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01" y="156164"/>
            <a:ext cx="990600" cy="876300"/>
          </a:xfrm>
          <a:prstGeom prst="rect">
            <a:avLst/>
          </a:prstGeom>
        </p:spPr>
      </p:pic>
      <p:sp>
        <p:nvSpPr>
          <p:cNvPr id="2" name="矩形: 圆顶角 1">
            <a:extLst>
              <a:ext uri="{FF2B5EF4-FFF2-40B4-BE49-F238E27FC236}">
                <a16:creationId xmlns:a16="http://schemas.microsoft.com/office/drawing/2014/main" id="{2CE2E17F-6CB1-4D72-9F86-184325A24B2E}"/>
              </a:ext>
            </a:extLst>
          </p:cNvPr>
          <p:cNvSpPr/>
          <p:nvPr userDrawn="1"/>
        </p:nvSpPr>
        <p:spPr>
          <a:xfrm flipV="1">
            <a:off x="726515" y="3353935"/>
            <a:ext cx="10745582" cy="2746580"/>
          </a:xfrm>
          <a:prstGeom prst="round2SameRect">
            <a:avLst>
              <a:gd name="adj1" fmla="val 11735"/>
              <a:gd name="adj2" fmla="val 0"/>
            </a:avLst>
          </a:prstGeom>
          <a:solidFill>
            <a:srgbClr val="FFF3D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A6506FF3-6BA8-456F-84D4-4808E19AF5A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2752">
            <a:off x="11415299" y="5652121"/>
            <a:ext cx="1362075" cy="12573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D85517E-D190-4219-A23D-4C71EA2F320B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6629" y="5752927"/>
            <a:ext cx="1293910" cy="104901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432AF2F8-7DF6-4902-B47A-05F5B177D7D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54578">
            <a:off x="9901617" y="5683770"/>
            <a:ext cx="1317825" cy="1351615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42D3483-8265-488E-AAA3-2DCA52D2C5A1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4835">
            <a:off x="11258662" y="4377295"/>
            <a:ext cx="733425" cy="7334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51CD94C-F71F-4170-AD9E-D2AD2FC0D1C9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837" y="5801124"/>
            <a:ext cx="1914525" cy="1209675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D456338A-76D3-42D3-975C-5732349F7C5A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84" y="4475362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43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90560E-53BA-4460-B426-EFB11F1C1D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CD69B7-008D-44E6-8BDA-1DD073C05F0D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F891C9-59A4-4268-AB5F-134D20FB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04C303-5801-45F5-8AE4-5351FA6D0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740B06-A065-487E-950A-C3F205620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5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C222D5-496D-44FD-8447-6AD7F2371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C33218-E771-4D51-8F2F-409D2E7348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8DBC7F4-A017-45EA-BDCC-C83924A0FA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DC945D5-EB24-4999-8C61-78B70494E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CD69B7-008D-44E6-8BDA-1DD073C05F0D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3A7568-E0C6-4EF2-9ECA-10C12BE9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11DD82D-BA59-462E-B756-F5A680FD8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740B06-A065-487E-950A-C3F205620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181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7E570D-8855-4F36-B2A3-1D0756B37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D5B5607-2181-489D-B967-CCD6893C7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BAD8E48-1256-4859-92CE-326810132C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2C6C2D0-3CC9-4407-AB2C-3D84ABAEA8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6AA74BB-DAFA-4F74-82BB-8EB95E188D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C4FD574-1B80-41F0-8DF3-726DBEAEDF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CD69B7-008D-44E6-8BDA-1DD073C05F0D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4CA7C34-A1F4-4EF5-9064-684B0C8DD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842F592-B426-4159-87F6-CE1F72914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740B06-A065-487E-950A-C3F205620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85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D6052-84C0-4A6D-9C21-89767C90E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22E1918-9CF6-4D5D-814C-2C1162C5E5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CD69B7-008D-44E6-8BDA-1DD073C05F0D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4E9C239-884A-4826-B725-05DB2B430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FA5BF63-83F8-46AE-BB41-A0EF2AEAA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740B06-A065-487E-950A-C3F205620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86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C4C3952-5CB8-4601-9E4C-6DCFD9DB1A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CD69B7-008D-44E6-8BDA-1DD073C05F0D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3D58CF1-F6D0-4183-9E5A-0EF9A155B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9B88A18-70B6-4A03-9F54-75249FD3D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740B06-A065-487E-950A-C3F205620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17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D84335-15F6-4500-8F58-1BDA0CDE3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316C55B-081A-4115-80D6-A478F4B38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ED08F20-5E3C-4767-8DD8-74B1EF36F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9A4EC2-163B-4E50-A695-820921B66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CD69B7-008D-44E6-8BDA-1DD073C05F0D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3F0379B-B13C-48DE-9A55-1637C9A9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9E28CB-CC11-4D70-9BEF-1226757AE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740B06-A065-487E-950A-C3F205620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661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E5BCAFE-A2CD-461F-A738-010805FB04C7}"/>
              </a:ext>
            </a:extLst>
          </p:cNvPr>
          <p:cNvSpPr txBox="1"/>
          <p:nvPr userDrawn="1"/>
        </p:nvSpPr>
        <p:spPr>
          <a:xfrm>
            <a:off x="10967999" y="-16243"/>
            <a:ext cx="1547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B84"/>
                </a:solidFill>
                <a:latin typeface="UTM Pierre" panose="02040603050506020204" pitchFamily="18" charset="0"/>
              </a:rPr>
              <a:t>Măng</a:t>
            </a:r>
            <a:r>
              <a:rPr lang="en-US" sz="2400" b="1" dirty="0">
                <a:solidFill>
                  <a:srgbClr val="FFFB84"/>
                </a:solidFill>
                <a:latin typeface="UTM Pierre" panose="02040603050506020204" pitchFamily="18" charset="0"/>
              </a:rPr>
              <a:t> non</a:t>
            </a:r>
            <a:endParaRPr lang="vi-VN" sz="2400" b="1" dirty="0">
              <a:solidFill>
                <a:srgbClr val="FFFB84"/>
              </a:solidFill>
              <a:latin typeface="SVN-Mutlu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13DD10-C52F-4C96-9857-D19EEF8D0E0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2991" y="-1831891"/>
            <a:ext cx="1876630" cy="33265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B0B058-697F-4EC3-8AFD-527973ECA7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t="40186"/>
          <a:stretch/>
        </p:blipFill>
        <p:spPr>
          <a:xfrm>
            <a:off x="2161564" y="9941169"/>
            <a:ext cx="7868872" cy="19816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9E57AD-D5E8-47C3-A868-1E9CBD7EC7B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8690" y="3988616"/>
            <a:ext cx="1876630" cy="332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96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2.png"/><Relationship Id="rId5" Type="http://schemas.openxmlformats.org/officeDocument/2006/relationships/image" Target="../media/image58.png"/><Relationship Id="rId10" Type="http://schemas.openxmlformats.org/officeDocument/2006/relationships/image" Target="../media/image67.png"/><Relationship Id="rId4" Type="http://schemas.openxmlformats.org/officeDocument/2006/relationships/image" Target="../media/image57.png"/><Relationship Id="rId9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0.png"/><Relationship Id="rId5" Type="http://schemas.openxmlformats.org/officeDocument/2006/relationships/image" Target="../media/image660.png"/><Relationship Id="rId4" Type="http://schemas.openxmlformats.org/officeDocument/2006/relationships/image" Target="../media/image6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0.png"/><Relationship Id="rId3" Type="http://schemas.openxmlformats.org/officeDocument/2006/relationships/image" Target="../media/image4.png"/><Relationship Id="rId7" Type="http://schemas.openxmlformats.org/officeDocument/2006/relationships/image" Target="../media/image72.png"/><Relationship Id="rId12" Type="http://schemas.openxmlformats.org/officeDocument/2006/relationships/image" Target="../media/image69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74.png"/><Relationship Id="rId5" Type="http://schemas.openxmlformats.org/officeDocument/2006/relationships/image" Target="../media/image71.png"/><Relationship Id="rId10" Type="http://schemas.openxmlformats.org/officeDocument/2006/relationships/image" Target="../media/image67.png"/><Relationship Id="rId4" Type="http://schemas.openxmlformats.org/officeDocument/2006/relationships/image" Target="../media/image70.png"/><Relationship Id="rId9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4.png"/><Relationship Id="rId7" Type="http://schemas.openxmlformats.org/officeDocument/2006/relationships/image" Target="../media/image7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openxmlformats.org/officeDocument/2006/relationships/image" Target="../media/image13.png"/><Relationship Id="rId3" Type="http://schemas.openxmlformats.org/officeDocument/2006/relationships/image" Target="../media/image18.png"/><Relationship Id="rId21" Type="http://schemas.openxmlformats.org/officeDocument/2006/relationships/image" Target="../media/image23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4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20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40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18" Type="http://schemas.openxmlformats.org/officeDocument/2006/relationships/image" Target="../media/image23.png"/><Relationship Id="rId3" Type="http://schemas.openxmlformats.org/officeDocument/2006/relationships/image" Target="../media/image18.png"/><Relationship Id="rId21" Type="http://schemas.openxmlformats.org/officeDocument/2006/relationships/image" Target="../media/image14.png"/><Relationship Id="rId7" Type="http://schemas.openxmlformats.org/officeDocument/2006/relationships/image" Target="../media/image6.png"/><Relationship Id="rId12" Type="http://schemas.openxmlformats.org/officeDocument/2006/relationships/image" Target="../media/image21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0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88.png"/><Relationship Id="rId24" Type="http://schemas.openxmlformats.org/officeDocument/2006/relationships/image" Target="../media/image16.png"/><Relationship Id="rId5" Type="http://schemas.openxmlformats.org/officeDocument/2006/relationships/image" Target="../media/image4.png"/><Relationship Id="rId15" Type="http://schemas.openxmlformats.org/officeDocument/2006/relationships/image" Target="../media/image15.png"/><Relationship Id="rId23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2.png"/><Relationship Id="rId4" Type="http://schemas.openxmlformats.org/officeDocument/2006/relationships/image" Target="../media/image17.png"/><Relationship Id="rId9" Type="http://schemas.openxmlformats.org/officeDocument/2006/relationships/image" Target="../media/image87.png"/><Relationship Id="rId14" Type="http://schemas.openxmlformats.org/officeDocument/2006/relationships/image" Target="../media/image22.png"/><Relationship Id="rId2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openxmlformats.org/officeDocument/2006/relationships/image" Target="../media/image13.png"/><Relationship Id="rId3" Type="http://schemas.openxmlformats.org/officeDocument/2006/relationships/image" Target="../media/image18.png"/><Relationship Id="rId21" Type="http://schemas.openxmlformats.org/officeDocument/2006/relationships/image" Target="../media/image23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20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image" Target="../media/image28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openxmlformats.org/officeDocument/2006/relationships/image" Target="../media/image13.png"/><Relationship Id="rId3" Type="http://schemas.openxmlformats.org/officeDocument/2006/relationships/image" Target="../media/image18.png"/><Relationship Id="rId21" Type="http://schemas.openxmlformats.org/officeDocument/2006/relationships/image" Target="../media/image23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4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20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2187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138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PHÉP</a:t>
            </a:r>
            <a:r>
              <a:rPr kumimoji="0" lang="en-US" altLang="zh-CN" sz="6000" b="0" i="0" u="none" strike="noStrike" kern="800" cap="none" spc="0" normalizeH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NHÂN PHÂN SỐ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6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noProof="0" dirty="0" smtClean="0">
                <a:solidFill>
                  <a:prstClr val="black"/>
                </a:solidFill>
                <a:latin typeface="Calibri" panose="020F0502020204030204"/>
              </a:rPr>
              <a:t>65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02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774EED8-68F5-4E57-8A43-F165A88488DB}"/>
              </a:ext>
            </a:extLst>
          </p:cNvPr>
          <p:cNvSpPr txBox="1"/>
          <p:nvPr/>
        </p:nvSpPr>
        <p:spPr>
          <a:xfrm>
            <a:off x="1026628" y="925118"/>
            <a:ext cx="1608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UTM Colossalis" panose="02040603050506020204" pitchFamily="18" charset="0"/>
              </a:rPr>
              <a:t>1. </a:t>
            </a:r>
            <a:r>
              <a:rPr lang="en-US" sz="4800" b="1" dirty="0" err="1">
                <a:latin typeface="UTM Colossalis" panose="02040603050506020204" pitchFamily="18" charset="0"/>
              </a:rPr>
              <a:t>Số</a:t>
            </a:r>
            <a:endParaRPr lang="vi-VN" sz="48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4CA7D45-795C-4903-A2A5-DA2765F51716}"/>
              </a:ext>
            </a:extLst>
          </p:cNvPr>
          <p:cNvGrpSpPr/>
          <p:nvPr/>
        </p:nvGrpSpPr>
        <p:grpSpPr>
          <a:xfrm>
            <a:off x="2825829" y="1182467"/>
            <a:ext cx="6540341" cy="1992279"/>
            <a:chOff x="2598153" y="1178294"/>
            <a:chExt cx="6540341" cy="199227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D8C86F5-424E-42F8-B3DD-088DD16FAFE2}"/>
                </a:ext>
              </a:extLst>
            </p:cNvPr>
            <p:cNvGrpSpPr/>
            <p:nvPr/>
          </p:nvGrpSpPr>
          <p:grpSpPr>
            <a:xfrm>
              <a:off x="2598153" y="1178294"/>
              <a:ext cx="6540341" cy="1992279"/>
              <a:chOff x="2598153" y="1178294"/>
              <a:chExt cx="6540341" cy="1992279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9EE178D8-3F24-4922-AEEF-24BBE1DD7D18}"/>
                  </a:ext>
                </a:extLst>
              </p:cNvPr>
              <p:cNvGrpSpPr/>
              <p:nvPr/>
            </p:nvGrpSpPr>
            <p:grpSpPr>
              <a:xfrm>
                <a:off x="3586469" y="1178294"/>
                <a:ext cx="5552025" cy="1925665"/>
                <a:chOff x="1322978" y="2754824"/>
                <a:chExt cx="5309219" cy="1925665"/>
              </a:xfrm>
            </p:grpSpPr>
            <p:sp>
              <p:nvSpPr>
                <p:cNvPr id="11" name="Rounded Rectangle 7">
                  <a:extLst>
                    <a:ext uri="{FF2B5EF4-FFF2-40B4-BE49-F238E27FC236}">
                      <a16:creationId xmlns:a16="http://schemas.microsoft.com/office/drawing/2014/main" id="{B7764024-935A-4760-B479-6A75466BDF23}"/>
                    </a:ext>
                  </a:extLst>
                </p:cNvPr>
                <p:cNvSpPr/>
                <p:nvPr/>
              </p:nvSpPr>
              <p:spPr>
                <a:xfrm>
                  <a:off x="1322978" y="2754824"/>
                  <a:ext cx="5309219" cy="1925665"/>
                </a:xfrm>
                <a:prstGeom prst="roundRect">
                  <a:avLst>
                    <a:gd name="adj" fmla="val 3955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d-ID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" name="TextBox 9">
                      <a:extLst>
                        <a:ext uri="{FF2B5EF4-FFF2-40B4-BE49-F238E27FC236}">
                          <a16:creationId xmlns:a16="http://schemas.microsoft.com/office/drawing/2014/main" id="{991AB5B3-9EBE-4436-B8D9-BCC9D93433A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53974" y="3004672"/>
                      <a:ext cx="1764549" cy="1425968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vi-VN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kumimoji="0" lang="vi-VN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𝟐</m:t>
                              </m:r>
                            </m:den>
                          </m:f>
                        </m:oMath>
                      </a14:m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vi-VN" sz="66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×</a:t>
                      </a:r>
                      <a:r>
                        <a:rPr kumimoji="0" lang="en-US" sz="66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14:m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6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vi-VN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kumimoji="0" lang="vi-VN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𝟓</m:t>
                              </m:r>
                            </m:den>
                          </m:f>
                        </m:oMath>
                      </a14:m>
                      <a:r>
                        <a:rPr kumimoji="0" lang="en-US" sz="6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vi-VN" sz="2800" dirty="0"/>
                    </a:p>
                  </p:txBody>
                </p:sp>
              </mc:Choice>
              <mc:Fallback xmlns="">
                <p:sp>
                  <p:nvSpPr>
                    <p:cNvPr id="10" name="TextBox 9">
                      <a:extLst>
                        <a:ext uri="{FF2B5EF4-FFF2-40B4-BE49-F238E27FC236}">
                          <a16:creationId xmlns:a16="http://schemas.microsoft.com/office/drawing/2014/main" id="{991AB5B3-9EBE-4436-B8D9-BCC9D93433A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53974" y="3004672"/>
                      <a:ext cx="1764549" cy="1425968"/>
                    </a:xfrm>
                    <a:prstGeom prst="rect">
                      <a:avLst/>
                    </a:prstGeom>
                    <a:blipFill>
                      <a:blip r:embed="rId2"/>
                      <a:stretch>
                        <a:fillRect l="-5442" t="-6140" b="-1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VN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pic>
            <p:nvPicPr>
              <p:cNvPr id="26" name="图片 1">
                <a:extLst>
                  <a:ext uri="{FF2B5EF4-FFF2-40B4-BE49-F238E27FC236}">
                    <a16:creationId xmlns:a16="http://schemas.microsoft.com/office/drawing/2014/main" id="{80162FED-6C8B-4157-8134-2DCBA5D72C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2598153" y="1178294"/>
                <a:ext cx="1039450" cy="1992279"/>
              </a:xfrm>
              <a:prstGeom prst="rect">
                <a:avLst/>
              </a:prstGeom>
            </p:spPr>
          </p:pic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DD238D3-CBAB-4377-962B-AC17FA2D4736}"/>
                </a:ext>
              </a:extLst>
            </p:cNvPr>
            <p:cNvSpPr txBox="1"/>
            <p:nvPr/>
          </p:nvSpPr>
          <p:spPr>
            <a:xfrm>
              <a:off x="2962454" y="1751942"/>
              <a:ext cx="8159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Colossalis" panose="02040603050506020204" pitchFamily="18" charset="0"/>
                  <a:ea typeface="+mn-ea"/>
                  <a:cs typeface="+mn-cs"/>
                </a:rPr>
                <a:t>a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2572607-094A-4302-9694-C62BEDDB0B35}"/>
              </a:ext>
            </a:extLst>
          </p:cNvPr>
          <p:cNvGrpSpPr/>
          <p:nvPr/>
        </p:nvGrpSpPr>
        <p:grpSpPr>
          <a:xfrm>
            <a:off x="2820020" y="3478058"/>
            <a:ext cx="6546150" cy="1992279"/>
            <a:chOff x="2592344" y="3491632"/>
            <a:chExt cx="6546150" cy="199227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73FBE50-FAE7-4810-80E3-20E4C6599ECA}"/>
                </a:ext>
              </a:extLst>
            </p:cNvPr>
            <p:cNvGrpSpPr/>
            <p:nvPr/>
          </p:nvGrpSpPr>
          <p:grpSpPr>
            <a:xfrm>
              <a:off x="2592344" y="3491632"/>
              <a:ext cx="6546150" cy="1992279"/>
              <a:chOff x="1791937" y="3500143"/>
              <a:chExt cx="6546150" cy="1992279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9F48C56-4140-4DF5-B0F3-B4F8F2ED8AB7}"/>
                  </a:ext>
                </a:extLst>
              </p:cNvPr>
              <p:cNvGrpSpPr/>
              <p:nvPr/>
            </p:nvGrpSpPr>
            <p:grpSpPr>
              <a:xfrm>
                <a:off x="2786062" y="3500143"/>
                <a:ext cx="5552025" cy="1925665"/>
                <a:chOff x="1322978" y="2754824"/>
                <a:chExt cx="5309219" cy="1925665"/>
              </a:xfrm>
            </p:grpSpPr>
            <p:sp>
              <p:nvSpPr>
                <p:cNvPr id="19" name="Rounded Rectangle 7">
                  <a:extLst>
                    <a:ext uri="{FF2B5EF4-FFF2-40B4-BE49-F238E27FC236}">
                      <a16:creationId xmlns:a16="http://schemas.microsoft.com/office/drawing/2014/main" id="{7EBA07F4-3006-45DA-8637-D78443F5589A}"/>
                    </a:ext>
                  </a:extLst>
                </p:cNvPr>
                <p:cNvSpPr/>
                <p:nvPr/>
              </p:nvSpPr>
              <p:spPr>
                <a:xfrm>
                  <a:off x="1322978" y="2754824"/>
                  <a:ext cx="5309219" cy="1925665"/>
                </a:xfrm>
                <a:prstGeom prst="roundRect">
                  <a:avLst>
                    <a:gd name="adj" fmla="val 3955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d-ID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" name="TextBox 19">
                      <a:extLst>
                        <a:ext uri="{FF2B5EF4-FFF2-40B4-BE49-F238E27FC236}">
                          <a16:creationId xmlns:a16="http://schemas.microsoft.com/office/drawing/2014/main" id="{F41F8274-A0A9-46A7-A52A-5AEAE9BD742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53974" y="3004672"/>
                      <a:ext cx="1764549" cy="14360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vi-VN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kumimoji="0" lang="vi-VN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𝟒</m:t>
                              </m:r>
                            </m:den>
                          </m:f>
                        </m:oMath>
                      </a14:m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vi-VN" sz="66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×</a:t>
                      </a:r>
                      <a:r>
                        <a:rPr kumimoji="0" lang="en-US" sz="66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14:m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6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vi-VN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𝟓</m:t>
                              </m:r>
                            </m:num>
                            <m:den>
                              <m:r>
                                <a:rPr kumimoji="0" lang="vi-VN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𝟕</m:t>
                              </m:r>
                            </m:den>
                          </m:f>
                        </m:oMath>
                      </a14:m>
                      <a:r>
                        <a:rPr kumimoji="0" lang="en-US" sz="6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vi-VN" sz="2800" dirty="0"/>
                    </a:p>
                  </p:txBody>
                </p:sp>
              </mc:Choice>
              <mc:Fallback xmlns="">
                <p:sp>
                  <p:nvSpPr>
                    <p:cNvPr id="20" name="TextBox 19">
                      <a:extLst>
                        <a:ext uri="{FF2B5EF4-FFF2-40B4-BE49-F238E27FC236}">
                          <a16:creationId xmlns:a16="http://schemas.microsoft.com/office/drawing/2014/main" id="{F41F8274-A0A9-46A7-A52A-5AEAE9BD742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53974" y="3004672"/>
                      <a:ext cx="1764549" cy="1436099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l="-5442" t="-4386" b="-1754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VN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pic>
            <p:nvPicPr>
              <p:cNvPr id="27" name="图片 1">
                <a:extLst>
                  <a:ext uri="{FF2B5EF4-FFF2-40B4-BE49-F238E27FC236}">
                    <a16:creationId xmlns:a16="http://schemas.microsoft.com/office/drawing/2014/main" id="{18C559F8-5711-4BF0-816D-178DF28E1B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791937" y="3500143"/>
                <a:ext cx="1039450" cy="1992279"/>
              </a:xfrm>
              <a:prstGeom prst="rect">
                <a:avLst/>
              </a:prstGeom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13808B3-B091-456F-92D8-55A51B68F3CC}"/>
                </a:ext>
              </a:extLst>
            </p:cNvPr>
            <p:cNvSpPr txBox="1"/>
            <p:nvPr/>
          </p:nvSpPr>
          <p:spPr>
            <a:xfrm>
              <a:off x="2974871" y="4079267"/>
              <a:ext cx="8159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solidFill>
                    <a:prstClr val="black"/>
                  </a:solidFill>
                  <a:latin typeface="UTM Colossalis" panose="02040603050506020204" pitchFamily="18" charset="0"/>
                </a:rPr>
                <a:t>b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859ADC4-67DB-4E28-B4A4-1587C50FCB99}"/>
              </a:ext>
            </a:extLst>
          </p:cNvPr>
          <p:cNvGrpSpPr/>
          <p:nvPr/>
        </p:nvGrpSpPr>
        <p:grpSpPr>
          <a:xfrm>
            <a:off x="5355777" y="1345061"/>
            <a:ext cx="3583036" cy="1480021"/>
            <a:chOff x="4483785" y="1246077"/>
            <a:chExt cx="3583036" cy="14800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3B021A5-515D-4962-B935-C9EE2CF25146}"/>
                    </a:ext>
                  </a:extLst>
                </p:cNvPr>
                <p:cNvSpPr txBox="1"/>
                <p:nvPr/>
              </p:nvSpPr>
              <p:spPr>
                <a:xfrm>
                  <a:off x="4919675" y="1246077"/>
                  <a:ext cx="1970382" cy="14800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kumimoji="0" lang="vi-VN" sz="4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  <m:r>
                              <m:rPr>
                                <m:nor/>
                              </m:rPr>
                              <a:rPr kumimoji="0" lang="en-US" sz="4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 sz="4800" b="1" dirty="0">
                                <a:solidFill>
                                  <a:prstClr val="black"/>
                                </a:solidFill>
                                <a:cs typeface="Arial" panose="020B0604020202020204" pitchFamily="34" charset="0"/>
                              </a:rPr>
                              <m:t>×</m:t>
                            </m:r>
                            <m: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vi-VN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…</m:t>
                            </m:r>
                          </m:num>
                          <m:den>
                            <m:r>
                              <a:rPr kumimoji="0" lang="vi-VN" sz="4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  <m:r>
                              <a:rPr kumimoji="0" lang="en-US" sz="4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 sz="4800" b="1" dirty="0">
                                <a:solidFill>
                                  <a:prstClr val="black"/>
                                </a:solidFill>
                                <a:cs typeface="Arial" panose="020B0604020202020204" pitchFamily="34" charset="0"/>
                              </a:rPr>
                              <m:t>×</m:t>
                            </m:r>
                            <m:r>
                              <a:rPr lang="vi-VN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…</m:t>
                            </m:r>
                          </m:den>
                        </m:f>
                      </m:oMath>
                    </m:oMathPara>
                  </a14:m>
                  <a:endParaRPr lang="vi-VN" sz="28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3B021A5-515D-4962-B935-C9EE2CF251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19675" y="1246077"/>
                  <a:ext cx="1970382" cy="1480021"/>
                </a:xfrm>
                <a:prstGeom prst="rect">
                  <a:avLst/>
                </a:prstGeom>
                <a:blipFill>
                  <a:blip r:embed="rId5"/>
                  <a:stretch>
                    <a:fillRect t="-5128" b="-26496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FB6F210-690C-4CBC-B5AC-776837EA1203}"/>
                    </a:ext>
                  </a:extLst>
                </p:cNvPr>
                <p:cNvSpPr txBox="1"/>
                <p:nvPr/>
              </p:nvSpPr>
              <p:spPr>
                <a:xfrm>
                  <a:off x="4483785" y="1562964"/>
                  <a:ext cx="871779" cy="9233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vi-VN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=</m:t>
                        </m:r>
                      </m:oMath>
                    </m:oMathPara>
                  </a14:m>
                  <a:endParaRPr lang="vi-VN" sz="14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FB6F210-690C-4CBC-B5AC-776837EA12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3785" y="1562964"/>
                  <a:ext cx="871779" cy="92333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AA69E85-1004-4B1F-BD56-1DC6766E4001}"/>
                    </a:ext>
                  </a:extLst>
                </p:cNvPr>
                <p:cNvSpPr txBox="1"/>
                <p:nvPr/>
              </p:nvSpPr>
              <p:spPr>
                <a:xfrm>
                  <a:off x="7195042" y="1595800"/>
                  <a:ext cx="871779" cy="104785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vi-VN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…</m:t>
                            </m:r>
                          </m:num>
                          <m:den>
                            <m:r>
                              <a:rPr kumimoji="0" lang="vi-VN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…</m:t>
                            </m:r>
                          </m:den>
                        </m:f>
                      </m:oMath>
                    </m:oMathPara>
                  </a14:m>
                  <a:endParaRPr lang="vi-VN" sz="24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AA69E85-1004-4B1F-BD56-1DC6766E40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5042" y="1595800"/>
                  <a:ext cx="871779" cy="104785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41F3A48D-BB7B-4B4A-A3F9-C395A6A8A16A}"/>
                    </a:ext>
                  </a:extLst>
                </p:cNvPr>
                <p:cNvSpPr txBox="1"/>
                <p:nvPr/>
              </p:nvSpPr>
              <p:spPr>
                <a:xfrm>
                  <a:off x="6554028" y="1584650"/>
                  <a:ext cx="871779" cy="9233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vi-VN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=</m:t>
                        </m:r>
                      </m:oMath>
                    </m:oMathPara>
                  </a14:m>
                  <a:endParaRPr lang="vi-VN" sz="14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41F3A48D-BB7B-4B4A-A3F9-C395A6A8A1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4028" y="1584650"/>
                  <a:ext cx="871779" cy="92333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9FD3694-B19B-4E7C-A155-0DF837DADA9F}"/>
              </a:ext>
            </a:extLst>
          </p:cNvPr>
          <p:cNvGrpSpPr/>
          <p:nvPr/>
        </p:nvGrpSpPr>
        <p:grpSpPr>
          <a:xfrm>
            <a:off x="5342248" y="3683984"/>
            <a:ext cx="3631199" cy="1480021"/>
            <a:chOff x="4483785" y="1283176"/>
            <a:chExt cx="3631199" cy="14800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F266006-FAEC-4B82-9524-5AAF816F052A}"/>
                    </a:ext>
                  </a:extLst>
                </p:cNvPr>
                <p:cNvSpPr txBox="1"/>
                <p:nvPr/>
              </p:nvSpPr>
              <p:spPr>
                <a:xfrm>
                  <a:off x="5021926" y="1283176"/>
                  <a:ext cx="1970382" cy="14800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vi-VN" sz="4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…</m:t>
                            </m:r>
                            <m:r>
                              <m:rPr>
                                <m:nor/>
                              </m:rPr>
                              <a:rPr kumimoji="0" lang="en-US" sz="4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 sz="4800" b="1" dirty="0">
                                <a:solidFill>
                                  <a:prstClr val="black"/>
                                </a:solidFill>
                                <a:cs typeface="Arial" panose="020B0604020202020204" pitchFamily="34" charset="0"/>
                              </a:rPr>
                              <m:t>×</m:t>
                            </m:r>
                            <m: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vi-VN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…</m:t>
                            </m:r>
                          </m:num>
                          <m:den>
                            <m:r>
                              <a:rPr lang="vi-VN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…</m:t>
                            </m:r>
                            <m:r>
                              <a:rPr kumimoji="0" lang="en-US" sz="4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 sz="4800" b="1" dirty="0" smtClean="0">
                                <a:solidFill>
                                  <a:prstClr val="black"/>
                                </a:solidFill>
                                <a:cs typeface="Arial" panose="020B0604020202020204" pitchFamily="34" charset="0"/>
                              </a:rPr>
                              <m:t>×</m:t>
                            </m:r>
                            <m: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vi-VN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…</m:t>
                            </m:r>
                          </m:den>
                        </m:f>
                      </m:oMath>
                    </m:oMathPara>
                  </a14:m>
                  <a:endParaRPr lang="vi-VN" sz="2800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F266006-FAEC-4B82-9524-5AAF816F05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21926" y="1283176"/>
                  <a:ext cx="1970382" cy="1480021"/>
                </a:xfrm>
                <a:prstGeom prst="rect">
                  <a:avLst/>
                </a:prstGeom>
                <a:blipFill>
                  <a:blip r:embed="rId9"/>
                  <a:stretch>
                    <a:fillRect t="-8475" b="-22034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9BD8432-A47A-4136-9209-59C6ADAF459F}"/>
                    </a:ext>
                  </a:extLst>
                </p:cNvPr>
                <p:cNvSpPr txBox="1"/>
                <p:nvPr/>
              </p:nvSpPr>
              <p:spPr>
                <a:xfrm>
                  <a:off x="4483785" y="1562964"/>
                  <a:ext cx="871779" cy="9233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vi-VN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=</m:t>
                        </m:r>
                      </m:oMath>
                    </m:oMathPara>
                  </a14:m>
                  <a:endParaRPr lang="vi-VN" sz="1400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9BD8432-A47A-4136-9209-59C6ADAF45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3785" y="1562964"/>
                  <a:ext cx="871779" cy="92333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A23E713-A2EC-4737-9D9A-8384FAED5320}"/>
                    </a:ext>
                  </a:extLst>
                </p:cNvPr>
                <p:cNvSpPr txBox="1"/>
                <p:nvPr/>
              </p:nvSpPr>
              <p:spPr>
                <a:xfrm>
                  <a:off x="7243205" y="1628380"/>
                  <a:ext cx="871779" cy="104785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vi-VN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…</m:t>
                            </m:r>
                          </m:num>
                          <m:den>
                            <m:r>
                              <a:rPr kumimoji="0" lang="vi-VN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…</m:t>
                            </m:r>
                          </m:den>
                        </m:f>
                      </m:oMath>
                    </m:oMathPara>
                  </a14:m>
                  <a:endParaRPr lang="vi-VN" sz="2400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A23E713-A2EC-4737-9D9A-8384FAED53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3205" y="1628380"/>
                  <a:ext cx="871779" cy="104785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CEFCE428-D7E2-48AC-9509-E9359AB4008D}"/>
                    </a:ext>
                  </a:extLst>
                </p:cNvPr>
                <p:cNvSpPr txBox="1"/>
                <p:nvPr/>
              </p:nvSpPr>
              <p:spPr>
                <a:xfrm>
                  <a:off x="6726907" y="1562964"/>
                  <a:ext cx="871779" cy="9233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vi-VN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=</m:t>
                        </m:r>
                      </m:oMath>
                    </m:oMathPara>
                  </a14:m>
                  <a:endParaRPr lang="vi-VN" sz="140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CEFCE428-D7E2-48AC-9509-E9359AB400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6907" y="1562964"/>
                  <a:ext cx="871779" cy="92333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9119646-9972-3452-5568-A90DBCB704BC}"/>
              </a:ext>
            </a:extLst>
          </p:cNvPr>
          <p:cNvSpPr txBox="1"/>
          <p:nvPr/>
        </p:nvSpPr>
        <p:spPr>
          <a:xfrm>
            <a:off x="7116696" y="1340616"/>
            <a:ext cx="455574" cy="67710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600DFA-963D-7223-12B8-63BD99E0F67E}"/>
              </a:ext>
            </a:extLst>
          </p:cNvPr>
          <p:cNvSpPr txBox="1"/>
          <p:nvPr/>
        </p:nvSpPr>
        <p:spPr>
          <a:xfrm>
            <a:off x="7133853" y="2249421"/>
            <a:ext cx="455574" cy="67710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54D8A8-41D8-5E87-5FFB-682938362813}"/>
              </a:ext>
            </a:extLst>
          </p:cNvPr>
          <p:cNvSpPr txBox="1"/>
          <p:nvPr/>
        </p:nvSpPr>
        <p:spPr>
          <a:xfrm>
            <a:off x="8275136" y="1339505"/>
            <a:ext cx="455574" cy="67710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E4CE23-47BD-3FCA-2638-ED7577A2023A}"/>
              </a:ext>
            </a:extLst>
          </p:cNvPr>
          <p:cNvSpPr txBox="1"/>
          <p:nvPr/>
        </p:nvSpPr>
        <p:spPr>
          <a:xfrm>
            <a:off x="8174316" y="2209644"/>
            <a:ext cx="726481" cy="67710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79F5C1-88A2-F0D6-3886-C59352BA220F}"/>
              </a:ext>
            </a:extLst>
          </p:cNvPr>
          <p:cNvSpPr txBox="1"/>
          <p:nvPr/>
        </p:nvSpPr>
        <p:spPr>
          <a:xfrm>
            <a:off x="5947036" y="3587613"/>
            <a:ext cx="455574" cy="67710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DD84B4F-21B0-7FC6-4E8C-5AB11A6E44EB}"/>
              </a:ext>
            </a:extLst>
          </p:cNvPr>
          <p:cNvSpPr txBox="1"/>
          <p:nvPr/>
        </p:nvSpPr>
        <p:spPr>
          <a:xfrm>
            <a:off x="7253371" y="3601722"/>
            <a:ext cx="455574" cy="67710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BE38ABA-0818-8B28-B26E-44C7DB1422C6}"/>
              </a:ext>
            </a:extLst>
          </p:cNvPr>
          <p:cNvSpPr txBox="1"/>
          <p:nvPr/>
        </p:nvSpPr>
        <p:spPr>
          <a:xfrm>
            <a:off x="6009350" y="4518944"/>
            <a:ext cx="455574" cy="67710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24FEDE8-4060-E259-7970-765D43C1943B}"/>
              </a:ext>
            </a:extLst>
          </p:cNvPr>
          <p:cNvSpPr txBox="1"/>
          <p:nvPr/>
        </p:nvSpPr>
        <p:spPr>
          <a:xfrm>
            <a:off x="7254379" y="4518944"/>
            <a:ext cx="455574" cy="67710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D4AA28A-9B0B-2C7C-BBE0-5EC4AF0CB362}"/>
              </a:ext>
            </a:extLst>
          </p:cNvPr>
          <p:cNvSpPr txBox="1"/>
          <p:nvPr/>
        </p:nvSpPr>
        <p:spPr>
          <a:xfrm>
            <a:off x="8196465" y="3678420"/>
            <a:ext cx="726481" cy="67710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8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0B634F-253F-5625-B053-119EA017E886}"/>
              </a:ext>
            </a:extLst>
          </p:cNvPr>
          <p:cNvSpPr txBox="1"/>
          <p:nvPr/>
        </p:nvSpPr>
        <p:spPr>
          <a:xfrm>
            <a:off x="8243626" y="4513305"/>
            <a:ext cx="726481" cy="67710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800" b="1" dirty="0">
                <a:solidFill>
                  <a:srgbClr val="FF0000"/>
                </a:solidFill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144502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  <p:bldP spid="9" grpId="0" animBg="1"/>
      <p:bldP spid="12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774EED8-68F5-4E57-8A43-F165A88488DB}"/>
              </a:ext>
            </a:extLst>
          </p:cNvPr>
          <p:cNvSpPr txBox="1"/>
          <p:nvPr/>
        </p:nvSpPr>
        <p:spPr>
          <a:xfrm>
            <a:off x="1026628" y="925118"/>
            <a:ext cx="1608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UTM Colossalis" panose="02040603050506020204" pitchFamily="18" charset="0"/>
              </a:rPr>
              <a:t>1. </a:t>
            </a:r>
            <a:r>
              <a:rPr lang="en-US" sz="4800" b="1" dirty="0" err="1">
                <a:latin typeface="UTM Colossalis" panose="02040603050506020204" pitchFamily="18" charset="0"/>
              </a:rPr>
              <a:t>Số</a:t>
            </a:r>
            <a:endParaRPr lang="vi-VN" sz="48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4CA7D45-795C-4903-A2A5-DA2765F51716}"/>
              </a:ext>
            </a:extLst>
          </p:cNvPr>
          <p:cNvGrpSpPr/>
          <p:nvPr/>
        </p:nvGrpSpPr>
        <p:grpSpPr>
          <a:xfrm>
            <a:off x="2825829" y="1182467"/>
            <a:ext cx="6540341" cy="1992279"/>
            <a:chOff x="2598153" y="1178294"/>
            <a:chExt cx="6540341" cy="199227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D8C86F5-424E-42F8-B3DD-088DD16FAFE2}"/>
                </a:ext>
              </a:extLst>
            </p:cNvPr>
            <p:cNvGrpSpPr/>
            <p:nvPr/>
          </p:nvGrpSpPr>
          <p:grpSpPr>
            <a:xfrm>
              <a:off x="2598153" y="1178294"/>
              <a:ext cx="6540341" cy="1992279"/>
              <a:chOff x="2598153" y="1178294"/>
              <a:chExt cx="6540341" cy="1992279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9EE178D8-3F24-4922-AEEF-24BBE1DD7D18}"/>
                  </a:ext>
                </a:extLst>
              </p:cNvPr>
              <p:cNvGrpSpPr/>
              <p:nvPr/>
            </p:nvGrpSpPr>
            <p:grpSpPr>
              <a:xfrm>
                <a:off x="3586469" y="1178294"/>
                <a:ext cx="5552025" cy="1925665"/>
                <a:chOff x="1322978" y="2754824"/>
                <a:chExt cx="5309219" cy="1925665"/>
              </a:xfrm>
            </p:grpSpPr>
            <p:sp>
              <p:nvSpPr>
                <p:cNvPr id="11" name="Rounded Rectangle 7">
                  <a:extLst>
                    <a:ext uri="{FF2B5EF4-FFF2-40B4-BE49-F238E27FC236}">
                      <a16:creationId xmlns:a16="http://schemas.microsoft.com/office/drawing/2014/main" id="{B7764024-935A-4760-B479-6A75466BDF23}"/>
                    </a:ext>
                  </a:extLst>
                </p:cNvPr>
                <p:cNvSpPr/>
                <p:nvPr/>
              </p:nvSpPr>
              <p:spPr>
                <a:xfrm>
                  <a:off x="1322978" y="2754824"/>
                  <a:ext cx="5309219" cy="1925665"/>
                </a:xfrm>
                <a:prstGeom prst="roundRect">
                  <a:avLst>
                    <a:gd name="adj" fmla="val 3955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d-ID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" name="TextBox 9">
                      <a:extLst>
                        <a:ext uri="{FF2B5EF4-FFF2-40B4-BE49-F238E27FC236}">
                          <a16:creationId xmlns:a16="http://schemas.microsoft.com/office/drawing/2014/main" id="{991AB5B3-9EBE-4436-B8D9-BCC9D93433A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53974" y="3004672"/>
                      <a:ext cx="2525251" cy="1435329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vi-VN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𝟕</m:t>
                              </m:r>
                            </m:num>
                            <m:den>
                              <m:r>
                                <a:rPr kumimoji="0" lang="vi-VN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𝟑</m:t>
                              </m:r>
                            </m:den>
                          </m:f>
                        </m:oMath>
                      </a14:m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vi-VN" sz="66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×</a:t>
                      </a:r>
                      <a14:m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6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vi-VN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𝟓</m:t>
                              </m:r>
                            </m:num>
                            <m:den>
                              <m:r>
                                <a:rPr kumimoji="0" lang="vi-VN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𝟏𝟐</m:t>
                              </m:r>
                            </m:den>
                          </m:f>
                        </m:oMath>
                      </a14:m>
                      <a:r>
                        <a:rPr kumimoji="0" lang="en-US" sz="6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vi-VN" sz="2800" dirty="0"/>
                    </a:p>
                  </p:txBody>
                </p:sp>
              </mc:Choice>
              <mc:Fallback xmlns="">
                <p:sp>
                  <p:nvSpPr>
                    <p:cNvPr id="10" name="TextBox 9">
                      <a:extLst>
                        <a:ext uri="{FF2B5EF4-FFF2-40B4-BE49-F238E27FC236}">
                          <a16:creationId xmlns:a16="http://schemas.microsoft.com/office/drawing/2014/main" id="{991AB5B3-9EBE-4436-B8D9-BCC9D93433A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53974" y="3004672"/>
                      <a:ext cx="2525251" cy="1435329"/>
                    </a:xfrm>
                    <a:prstGeom prst="rect">
                      <a:avLst/>
                    </a:prstGeom>
                    <a:blipFill>
                      <a:blip r:embed="rId2"/>
                      <a:stretch>
                        <a:fillRect l="-3828" t="-5263" b="-1754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VN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pic>
            <p:nvPicPr>
              <p:cNvPr id="26" name="图片 1">
                <a:extLst>
                  <a:ext uri="{FF2B5EF4-FFF2-40B4-BE49-F238E27FC236}">
                    <a16:creationId xmlns:a16="http://schemas.microsoft.com/office/drawing/2014/main" id="{80162FED-6C8B-4157-8134-2DCBA5D72C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2598153" y="1178294"/>
                <a:ext cx="1039450" cy="1992279"/>
              </a:xfrm>
              <a:prstGeom prst="rect">
                <a:avLst/>
              </a:prstGeom>
            </p:spPr>
          </p:pic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DD238D3-CBAB-4377-962B-AC17FA2D4736}"/>
                </a:ext>
              </a:extLst>
            </p:cNvPr>
            <p:cNvSpPr txBox="1"/>
            <p:nvPr/>
          </p:nvSpPr>
          <p:spPr>
            <a:xfrm>
              <a:off x="2962454" y="1751942"/>
              <a:ext cx="8159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solidFill>
                    <a:prstClr val="black"/>
                  </a:solidFill>
                  <a:latin typeface="UTM Colossalis" panose="02040603050506020204" pitchFamily="18" charset="0"/>
                </a:rPr>
                <a:t>c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859ADC4-67DB-4E28-B4A4-1587C50FCB99}"/>
              </a:ext>
            </a:extLst>
          </p:cNvPr>
          <p:cNvGrpSpPr/>
          <p:nvPr/>
        </p:nvGrpSpPr>
        <p:grpSpPr>
          <a:xfrm>
            <a:off x="5355777" y="1383602"/>
            <a:ext cx="3583036" cy="1480021"/>
            <a:chOff x="4483785" y="1284618"/>
            <a:chExt cx="3583036" cy="14800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3B021A5-515D-4962-B935-C9EE2CF25146}"/>
                    </a:ext>
                  </a:extLst>
                </p:cNvPr>
                <p:cNvSpPr txBox="1"/>
                <p:nvPr/>
              </p:nvSpPr>
              <p:spPr>
                <a:xfrm>
                  <a:off x="4994388" y="1284618"/>
                  <a:ext cx="1970382" cy="14800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vi-VN" sz="4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…</m:t>
                            </m:r>
                            <m:r>
                              <m:rPr>
                                <m:nor/>
                              </m:rPr>
                              <a:rPr kumimoji="0" lang="en-US" sz="4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 sz="4800" b="1" dirty="0">
                                <a:solidFill>
                                  <a:prstClr val="black"/>
                                </a:solidFill>
                                <a:cs typeface="Arial" panose="020B0604020202020204" pitchFamily="34" charset="0"/>
                              </a:rPr>
                              <m:t>×</m:t>
                            </m:r>
                            <m: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vi-VN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…</m:t>
                            </m:r>
                          </m:num>
                          <m:den>
                            <m:r>
                              <a:rPr lang="vi-VN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…</m:t>
                            </m:r>
                            <m:r>
                              <a:rPr kumimoji="0" lang="en-US" sz="4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 sz="4800" b="1" dirty="0">
                                <a:solidFill>
                                  <a:prstClr val="black"/>
                                </a:solidFill>
                                <a:cs typeface="Arial" panose="020B0604020202020204" pitchFamily="34" charset="0"/>
                              </a:rPr>
                              <m:t>×</m:t>
                            </m:r>
                            <m:r>
                              <a:rPr lang="vi-VN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…</m:t>
                            </m:r>
                          </m:den>
                        </m:f>
                      </m:oMath>
                    </m:oMathPara>
                  </a14:m>
                  <a:endParaRPr lang="vi-VN" sz="28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3B021A5-515D-4962-B935-C9EE2CF251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4388" y="1284618"/>
                  <a:ext cx="1970382" cy="1480021"/>
                </a:xfrm>
                <a:prstGeom prst="rect">
                  <a:avLst/>
                </a:prstGeom>
                <a:blipFill>
                  <a:blip r:embed="rId4"/>
                  <a:stretch>
                    <a:fillRect t="-8475" b="-22034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FB6F210-690C-4CBC-B5AC-776837EA1203}"/>
                    </a:ext>
                  </a:extLst>
                </p:cNvPr>
                <p:cNvSpPr txBox="1"/>
                <p:nvPr/>
              </p:nvSpPr>
              <p:spPr>
                <a:xfrm>
                  <a:off x="4483785" y="1562964"/>
                  <a:ext cx="871779" cy="9233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vi-VN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=</m:t>
                        </m:r>
                      </m:oMath>
                    </m:oMathPara>
                  </a14:m>
                  <a:endParaRPr lang="vi-VN" sz="14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FB6F210-690C-4CBC-B5AC-776837EA12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3785" y="1562964"/>
                  <a:ext cx="871779" cy="92333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AA69E85-1004-4B1F-BD56-1DC6766E4001}"/>
                    </a:ext>
                  </a:extLst>
                </p:cNvPr>
                <p:cNvSpPr txBox="1"/>
                <p:nvPr/>
              </p:nvSpPr>
              <p:spPr>
                <a:xfrm>
                  <a:off x="7195042" y="1595800"/>
                  <a:ext cx="871779" cy="104785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vi-VN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…</m:t>
                            </m:r>
                          </m:num>
                          <m:den>
                            <m:r>
                              <a:rPr kumimoji="0" lang="vi-VN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…</m:t>
                            </m:r>
                          </m:den>
                        </m:f>
                      </m:oMath>
                    </m:oMathPara>
                  </a14:m>
                  <a:endParaRPr lang="vi-VN" sz="24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AA69E85-1004-4B1F-BD56-1DC6766E40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5042" y="1595800"/>
                  <a:ext cx="871779" cy="104785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41F3A48D-BB7B-4B4A-A3F9-C395A6A8A16A}"/>
                    </a:ext>
                  </a:extLst>
                </p:cNvPr>
                <p:cNvSpPr txBox="1"/>
                <p:nvPr/>
              </p:nvSpPr>
              <p:spPr>
                <a:xfrm>
                  <a:off x="6666616" y="1562964"/>
                  <a:ext cx="871779" cy="9233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vi-VN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=</m:t>
                        </m:r>
                      </m:oMath>
                    </m:oMathPara>
                  </a14:m>
                  <a:endParaRPr lang="vi-VN" sz="14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41F3A48D-BB7B-4B4A-A3F9-C395A6A8A1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6616" y="1562964"/>
                  <a:ext cx="871779" cy="92333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6719FF2-7545-3539-0950-D4B839A88C8B}"/>
              </a:ext>
            </a:extLst>
          </p:cNvPr>
          <p:cNvSpPr txBox="1"/>
          <p:nvPr/>
        </p:nvSpPr>
        <p:spPr>
          <a:xfrm>
            <a:off x="5999769" y="1316987"/>
            <a:ext cx="455574" cy="67710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E9A371-2B70-8C99-119B-AED9EEAC4726}"/>
              </a:ext>
            </a:extLst>
          </p:cNvPr>
          <p:cNvSpPr txBox="1"/>
          <p:nvPr/>
        </p:nvSpPr>
        <p:spPr>
          <a:xfrm>
            <a:off x="7243372" y="1316987"/>
            <a:ext cx="455574" cy="67710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A8AC4B-95AD-ABFB-A705-FDBF01F24740}"/>
              </a:ext>
            </a:extLst>
          </p:cNvPr>
          <p:cNvSpPr txBox="1"/>
          <p:nvPr/>
        </p:nvSpPr>
        <p:spPr>
          <a:xfrm>
            <a:off x="6017615" y="2280032"/>
            <a:ext cx="455574" cy="67710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1B80F0-1ED0-C295-7D08-99D582A3F815}"/>
              </a:ext>
            </a:extLst>
          </p:cNvPr>
          <p:cNvSpPr txBox="1"/>
          <p:nvPr/>
        </p:nvSpPr>
        <p:spPr>
          <a:xfrm>
            <a:off x="7125632" y="2280032"/>
            <a:ext cx="726481" cy="67710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8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D27906-6E76-10C4-C67B-71360FFB2DFC}"/>
              </a:ext>
            </a:extLst>
          </p:cNvPr>
          <p:cNvSpPr txBox="1"/>
          <p:nvPr/>
        </p:nvSpPr>
        <p:spPr>
          <a:xfrm>
            <a:off x="8275136" y="1316987"/>
            <a:ext cx="726481" cy="67710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800" b="1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407EE23-7859-7E3A-5EBF-A80690C41718}"/>
              </a:ext>
            </a:extLst>
          </p:cNvPr>
          <p:cNvSpPr txBox="1"/>
          <p:nvPr/>
        </p:nvSpPr>
        <p:spPr>
          <a:xfrm>
            <a:off x="8301140" y="2285967"/>
            <a:ext cx="726481" cy="67710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800" b="1" dirty="0">
                <a:solidFill>
                  <a:srgbClr val="FF0000"/>
                </a:solidFill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343950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  <p:bldP spid="9" grpId="0" animBg="1"/>
      <p:bldP spid="12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02F5782-8A9A-49EE-BE7A-A3739A1BED2B}"/>
              </a:ext>
            </a:extLst>
          </p:cNvPr>
          <p:cNvSpPr/>
          <p:nvPr/>
        </p:nvSpPr>
        <p:spPr>
          <a:xfrm>
            <a:off x="763911" y="1026762"/>
            <a:ext cx="3436130" cy="595745"/>
          </a:xfrm>
          <a:prstGeom prst="roundRect">
            <a:avLst>
              <a:gd name="adj" fmla="val 50000"/>
            </a:avLst>
          </a:prstGeom>
          <a:solidFill>
            <a:srgbClr val="FFC3C3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4000" b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vi-VN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1039CD4-ACFA-422F-A883-0D271F612533}"/>
              </a:ext>
            </a:extLst>
          </p:cNvPr>
          <p:cNvGrpSpPr/>
          <p:nvPr/>
        </p:nvGrpSpPr>
        <p:grpSpPr>
          <a:xfrm>
            <a:off x="1322978" y="2014779"/>
            <a:ext cx="1795545" cy="2665710"/>
            <a:chOff x="1322978" y="2014779"/>
            <a:chExt cx="1795545" cy="2665710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AE4F874C-88A1-4713-A5B4-8FE4C6346921}"/>
                </a:ext>
              </a:extLst>
            </p:cNvPr>
            <p:cNvGrpSpPr/>
            <p:nvPr/>
          </p:nvGrpSpPr>
          <p:grpSpPr>
            <a:xfrm>
              <a:off x="1322978" y="2014779"/>
              <a:ext cx="1795545" cy="2665710"/>
              <a:chOff x="1322978" y="2014779"/>
              <a:chExt cx="1795545" cy="2665710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88EC8C64-E579-4024-9528-6A3D75FCC463}"/>
                  </a:ext>
                </a:extLst>
              </p:cNvPr>
              <p:cNvGrpSpPr/>
              <p:nvPr/>
            </p:nvGrpSpPr>
            <p:grpSpPr>
              <a:xfrm>
                <a:off x="1322978" y="2014779"/>
                <a:ext cx="1764549" cy="2665710"/>
                <a:chOff x="2187520" y="2189134"/>
                <a:chExt cx="1764549" cy="2665710"/>
              </a:xfrm>
            </p:grpSpPr>
            <p:sp>
              <p:nvSpPr>
                <p:cNvPr id="3" name="Rounded Rectangle 7">
                  <a:extLst>
                    <a:ext uri="{FF2B5EF4-FFF2-40B4-BE49-F238E27FC236}">
                      <a16:creationId xmlns:a16="http://schemas.microsoft.com/office/drawing/2014/main" id="{35B10122-4765-4708-8264-D835B0077FD6}"/>
                    </a:ext>
                  </a:extLst>
                </p:cNvPr>
                <p:cNvSpPr/>
                <p:nvPr/>
              </p:nvSpPr>
              <p:spPr>
                <a:xfrm>
                  <a:off x="2187520" y="2929179"/>
                  <a:ext cx="1764549" cy="1925665"/>
                </a:xfrm>
                <a:prstGeom prst="roundRect">
                  <a:avLst>
                    <a:gd name="adj" fmla="val 3955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d-ID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  <p:pic>
              <p:nvPicPr>
                <p:cNvPr id="38" name="图片 1">
                  <a:extLst>
                    <a:ext uri="{FF2B5EF4-FFF2-40B4-BE49-F238E27FC236}">
                      <a16:creationId xmlns:a16="http://schemas.microsoft.com/office/drawing/2014/main" id="{A8F6189F-9A00-48D4-AE1E-1ECAE55181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2653280" y="1723377"/>
                  <a:ext cx="833032" cy="1764546"/>
                </a:xfrm>
                <a:prstGeom prst="rect">
                  <a:avLst/>
                </a:prstGeom>
              </p:spPr>
            </p:pic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48B1BA43-40FE-4864-9B15-133C2E5FE690}"/>
                      </a:ext>
                    </a:extLst>
                  </p:cNvPr>
                  <p:cNvSpPr txBox="1"/>
                  <p:nvPr/>
                </p:nvSpPr>
                <p:spPr>
                  <a:xfrm>
                    <a:off x="1353974" y="3004672"/>
                    <a:ext cx="1764549" cy="1425968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vi-VN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𝟐</m:t>
                            </m:r>
                          </m:num>
                          <m:den>
                            <m:r>
                              <a:rPr kumimoji="0" lang="vi-VN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𝟓</m:t>
                            </m:r>
                          </m:den>
                        </m:f>
                      </m:oMath>
                    </a14:m>
                    <a:r>
                      <a:rPr kumimoji="0" lang="en-US" sz="4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r>
                      <a:rPr kumimoji="0" lang="vi-VN" sz="66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×</a:t>
                    </a:r>
                    <a:r>
                      <a:rPr kumimoji="0" lang="en-US" sz="66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vi-VN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𝟒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𝟕</m:t>
                            </m:r>
                          </m:den>
                        </m:f>
                      </m:oMath>
                    </a14:m>
                    <a:r>
                      <a:rPr kumimoji="0" lang="en-US" sz="6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endParaRPr lang="vi-VN" sz="2800" dirty="0"/>
                  </a:p>
                </p:txBody>
              </p:sp>
            </mc:Choice>
            <mc:Fallback xmlns="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48B1BA43-40FE-4864-9B15-133C2E5FE69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53974" y="3004672"/>
                    <a:ext cx="1764549" cy="1425968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6429" t="-7080" r="-3571" b="-17699"/>
                    </a:stretch>
                  </a:blipFill>
                </p:spPr>
                <p:txBody>
                  <a:bodyPr/>
                  <a:lstStyle/>
                  <a:p>
                    <a:r>
                      <a:rPr lang="en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BA579C3-AC17-49E1-A1D1-8015E20C7FCC}"/>
                </a:ext>
              </a:extLst>
            </p:cNvPr>
            <p:cNvSpPr txBox="1"/>
            <p:nvPr/>
          </p:nvSpPr>
          <p:spPr>
            <a:xfrm>
              <a:off x="1797289" y="2264850"/>
              <a:ext cx="8159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Colossalis" panose="02040603050506020204" pitchFamily="18" charset="0"/>
                  <a:ea typeface="+mn-ea"/>
                  <a:cs typeface="+mn-cs"/>
                </a:rPr>
                <a:t>a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413D950-F7D7-438D-820C-4900832B82B5}"/>
              </a:ext>
            </a:extLst>
          </p:cNvPr>
          <p:cNvGrpSpPr/>
          <p:nvPr/>
        </p:nvGrpSpPr>
        <p:grpSpPr>
          <a:xfrm>
            <a:off x="4847306" y="2014778"/>
            <a:ext cx="1795545" cy="2665710"/>
            <a:chOff x="3784625" y="2014779"/>
            <a:chExt cx="1795545" cy="266571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2E1AD9E-C5FA-4EC6-AE1F-F04193519D11}"/>
                </a:ext>
              </a:extLst>
            </p:cNvPr>
            <p:cNvGrpSpPr/>
            <p:nvPr/>
          </p:nvGrpSpPr>
          <p:grpSpPr>
            <a:xfrm>
              <a:off x="3784625" y="2014779"/>
              <a:ext cx="1795545" cy="2665710"/>
              <a:chOff x="3784625" y="2014779"/>
              <a:chExt cx="1795545" cy="2665710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12DA1335-341D-4CD6-A8F7-4FA3C80F9121}"/>
                  </a:ext>
                </a:extLst>
              </p:cNvPr>
              <p:cNvGrpSpPr/>
              <p:nvPr/>
            </p:nvGrpSpPr>
            <p:grpSpPr>
              <a:xfrm>
                <a:off x="3784625" y="2014779"/>
                <a:ext cx="1764549" cy="2665710"/>
                <a:chOff x="2187520" y="2189134"/>
                <a:chExt cx="1764549" cy="2665710"/>
              </a:xfrm>
            </p:grpSpPr>
            <p:sp>
              <p:nvSpPr>
                <p:cNvPr id="43" name="Rounded Rectangle 7">
                  <a:extLst>
                    <a:ext uri="{FF2B5EF4-FFF2-40B4-BE49-F238E27FC236}">
                      <a16:creationId xmlns:a16="http://schemas.microsoft.com/office/drawing/2014/main" id="{017FF238-6CC8-40DE-ACB6-AF87B86C69EE}"/>
                    </a:ext>
                  </a:extLst>
                </p:cNvPr>
                <p:cNvSpPr/>
                <p:nvPr/>
              </p:nvSpPr>
              <p:spPr>
                <a:xfrm>
                  <a:off x="2187520" y="2929179"/>
                  <a:ext cx="1764549" cy="1925665"/>
                </a:xfrm>
                <a:prstGeom prst="roundRect">
                  <a:avLst>
                    <a:gd name="adj" fmla="val 3955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d-ID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  <p:pic>
              <p:nvPicPr>
                <p:cNvPr id="44" name="图片 1">
                  <a:extLst>
                    <a:ext uri="{FF2B5EF4-FFF2-40B4-BE49-F238E27FC236}">
                      <a16:creationId xmlns:a16="http://schemas.microsoft.com/office/drawing/2014/main" id="{59AEEA91-BB05-47C4-827F-573C46880F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2653280" y="1723377"/>
                  <a:ext cx="833032" cy="1764546"/>
                </a:xfrm>
                <a:prstGeom prst="rect">
                  <a:avLst/>
                </a:prstGeom>
              </p:spPr>
            </p:pic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C9AD063E-A468-4160-A020-829DFAD640C2}"/>
                      </a:ext>
                    </a:extLst>
                  </p:cNvPr>
                  <p:cNvSpPr txBox="1"/>
                  <p:nvPr/>
                </p:nvSpPr>
                <p:spPr>
                  <a:xfrm>
                    <a:off x="3815621" y="3004672"/>
                    <a:ext cx="1764549" cy="1425968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vi-VN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vi-VN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𝟓</m:t>
                            </m:r>
                          </m:den>
                        </m:f>
                      </m:oMath>
                    </a14:m>
                    <a:r>
                      <a:rPr kumimoji="0" lang="en-US" sz="4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r>
                      <a:rPr kumimoji="0" lang="vi-VN" sz="66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×</a:t>
                    </a:r>
                    <a:r>
                      <a:rPr kumimoji="0" lang="en-US" sz="66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vi-VN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vi-VN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𝟖</m:t>
                            </m:r>
                          </m:den>
                        </m:f>
                      </m:oMath>
                    </a14:m>
                    <a:r>
                      <a:rPr kumimoji="0" lang="en-US" sz="6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endParaRPr lang="vi-VN" sz="2800" dirty="0"/>
                  </a:p>
                </p:txBody>
              </p:sp>
            </mc:Choice>
            <mc:Fallback xmlns="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C9AD063E-A468-4160-A020-829DFAD640C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15621" y="3004672"/>
                    <a:ext cx="1764549" cy="142596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6429" t="-7080" r="-2857" b="-17699"/>
                    </a:stretch>
                  </a:blipFill>
                </p:spPr>
                <p:txBody>
                  <a:bodyPr/>
                  <a:lstStyle/>
                  <a:p>
                    <a:r>
                      <a:rPr lang="en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698DF83-7FC1-4774-BC11-761BD2D77BF7}"/>
                </a:ext>
              </a:extLst>
            </p:cNvPr>
            <p:cNvSpPr txBox="1"/>
            <p:nvPr/>
          </p:nvSpPr>
          <p:spPr>
            <a:xfrm>
              <a:off x="4258936" y="2296786"/>
              <a:ext cx="8159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  <a:latin typeface="UTM Colossalis" panose="02040603050506020204" pitchFamily="18" charset="0"/>
                </a:rPr>
                <a:t>b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3C4AC35-E756-455F-88C2-7624B1188EAA}"/>
              </a:ext>
            </a:extLst>
          </p:cNvPr>
          <p:cNvGrpSpPr/>
          <p:nvPr/>
        </p:nvGrpSpPr>
        <p:grpSpPr>
          <a:xfrm>
            <a:off x="8117273" y="2014779"/>
            <a:ext cx="2138835" cy="3736414"/>
            <a:chOff x="6374971" y="2028151"/>
            <a:chExt cx="1795545" cy="373641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6030DC7-A461-4C70-AAFF-1D58FCAE7E0E}"/>
                </a:ext>
              </a:extLst>
            </p:cNvPr>
            <p:cNvGrpSpPr/>
            <p:nvPr/>
          </p:nvGrpSpPr>
          <p:grpSpPr>
            <a:xfrm>
              <a:off x="6374971" y="2028151"/>
              <a:ext cx="1795545" cy="3736414"/>
              <a:chOff x="6374971" y="2028151"/>
              <a:chExt cx="1795545" cy="3736414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4C99C691-EDA9-4C9B-88AA-16DB7C33E1E3}"/>
                  </a:ext>
                </a:extLst>
              </p:cNvPr>
              <p:cNvGrpSpPr/>
              <p:nvPr/>
            </p:nvGrpSpPr>
            <p:grpSpPr>
              <a:xfrm>
                <a:off x="6374971" y="2028151"/>
                <a:ext cx="1764549" cy="2665710"/>
                <a:chOff x="2187520" y="2189134"/>
                <a:chExt cx="1764549" cy="2665710"/>
              </a:xfrm>
            </p:grpSpPr>
            <p:sp>
              <p:nvSpPr>
                <p:cNvPr id="47" name="Rounded Rectangle 7">
                  <a:extLst>
                    <a:ext uri="{FF2B5EF4-FFF2-40B4-BE49-F238E27FC236}">
                      <a16:creationId xmlns:a16="http://schemas.microsoft.com/office/drawing/2014/main" id="{0CC65764-DA7D-43E2-A680-9D47F93D4AAB}"/>
                    </a:ext>
                  </a:extLst>
                </p:cNvPr>
                <p:cNvSpPr/>
                <p:nvPr/>
              </p:nvSpPr>
              <p:spPr>
                <a:xfrm>
                  <a:off x="2187520" y="2929179"/>
                  <a:ext cx="1764549" cy="1925665"/>
                </a:xfrm>
                <a:prstGeom prst="roundRect">
                  <a:avLst>
                    <a:gd name="adj" fmla="val 3955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d-ID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  <p:pic>
              <p:nvPicPr>
                <p:cNvPr id="48" name="图片 1">
                  <a:extLst>
                    <a:ext uri="{FF2B5EF4-FFF2-40B4-BE49-F238E27FC236}">
                      <a16:creationId xmlns:a16="http://schemas.microsoft.com/office/drawing/2014/main" id="{3CE62DFB-F94D-4681-87C0-DCAE6D8EAF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2653280" y="1723377"/>
                  <a:ext cx="833032" cy="1764546"/>
                </a:xfrm>
                <a:prstGeom prst="rect">
                  <a:avLst/>
                </a:prstGeom>
              </p:spPr>
            </p:pic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7B39F584-DC23-417E-ACD7-83FDDAFAADAF}"/>
                      </a:ext>
                    </a:extLst>
                  </p:cNvPr>
                  <p:cNvSpPr txBox="1"/>
                  <p:nvPr/>
                </p:nvSpPr>
                <p:spPr>
                  <a:xfrm>
                    <a:off x="6405967" y="3018044"/>
                    <a:ext cx="1764549" cy="27465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vi-VN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vi-VN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𝟒</m:t>
                            </m:r>
                          </m:den>
                        </m:f>
                      </m:oMath>
                    </a14:m>
                    <a:r>
                      <a:rPr kumimoji="0" lang="en-US" sz="4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r>
                      <a:rPr kumimoji="0" lang="vi-VN" sz="66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×</a:t>
                    </a:r>
                    <a:r>
                      <a:rPr lang="en-US" sz="6600" b="1" dirty="0">
                        <a:solidFill>
                          <a:prstClr val="black"/>
                        </a:solidFill>
                        <a:latin typeface="等线" panose="020F0502020204030204"/>
                        <a:cs typeface="Arial" panose="020B060402020202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vi-VN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𝟑</m:t>
                            </m:r>
                          </m:num>
                          <m:den>
                            <m:r>
                              <a:rPr kumimoji="0" lang="vi-VN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𝟏𝟏</m:t>
                            </m:r>
                          </m:den>
                        </m:f>
                      </m:oMath>
                    </a14:m>
                    <a:r>
                      <a:rPr kumimoji="0" lang="en-US" sz="6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endParaRPr lang="vi-VN" sz="2800" dirty="0"/>
                  </a:p>
                </p:txBody>
              </p:sp>
            </mc:Choice>
            <mc:Fallback xmlns="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7B39F584-DC23-417E-ACD7-83FDDAFAADA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05967" y="3018044"/>
                    <a:ext cx="1764549" cy="274652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4819" t="-3687" r="-3012"/>
                    </a:stretch>
                  </a:blipFill>
                </p:spPr>
                <p:txBody>
                  <a:bodyPr/>
                  <a:lstStyle/>
                  <a:p>
                    <a:r>
                      <a:rPr lang="en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4F2F83C-85C1-4FCE-8B08-1020B22147FF}"/>
                </a:ext>
              </a:extLst>
            </p:cNvPr>
            <p:cNvSpPr txBox="1"/>
            <p:nvPr/>
          </p:nvSpPr>
          <p:spPr>
            <a:xfrm>
              <a:off x="6849282" y="2279599"/>
              <a:ext cx="8159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  <a:latin typeface="UTM Colossalis" panose="02040603050506020204" pitchFamily="18" charset="0"/>
                </a:rPr>
                <a:t>c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2" name="图片 3">
            <a:extLst>
              <a:ext uri="{FF2B5EF4-FFF2-40B4-BE49-F238E27FC236}">
                <a16:creationId xmlns:a16="http://schemas.microsoft.com/office/drawing/2014/main" id="{63CDC9FF-3D80-44DC-8AB2-8547B03820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958952" y="4617194"/>
            <a:ext cx="581025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8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4115ADB-4183-42EB-9669-3C1319BC3487}"/>
              </a:ext>
            </a:extLst>
          </p:cNvPr>
          <p:cNvGrpSpPr/>
          <p:nvPr/>
        </p:nvGrpSpPr>
        <p:grpSpPr>
          <a:xfrm>
            <a:off x="1025470" y="693403"/>
            <a:ext cx="1318167" cy="1319712"/>
            <a:chOff x="1025470" y="693403"/>
            <a:chExt cx="1318167" cy="1319712"/>
          </a:xfrm>
        </p:grpSpPr>
        <p:sp>
          <p:nvSpPr>
            <p:cNvPr id="2" name="Freeform 254">
              <a:extLst>
                <a:ext uri="{FF2B5EF4-FFF2-40B4-BE49-F238E27FC236}">
                  <a16:creationId xmlns:a16="http://schemas.microsoft.com/office/drawing/2014/main" id="{8230DC9C-4A12-4735-AAF3-390B5A6F8844}"/>
                </a:ext>
              </a:extLst>
            </p:cNvPr>
            <p:cNvSpPr>
              <a:spLocks noEditPoints="1"/>
            </p:cNvSpPr>
            <p:nvPr/>
          </p:nvSpPr>
          <p:spPr bwMode="auto">
            <a:xfrm rot="5400000">
              <a:off x="1024698" y="694175"/>
              <a:ext cx="1319712" cy="1318167"/>
            </a:xfrm>
            <a:custGeom>
              <a:avLst/>
              <a:gdLst>
                <a:gd name="T0" fmla="*/ 30 w 360"/>
                <a:gd name="T1" fmla="*/ 152 h 360"/>
                <a:gd name="T2" fmla="*/ 18 w 360"/>
                <a:gd name="T3" fmla="*/ 137 h 360"/>
                <a:gd name="T4" fmla="*/ 37 w 360"/>
                <a:gd name="T5" fmla="*/ 124 h 360"/>
                <a:gd name="T6" fmla="*/ 38 w 360"/>
                <a:gd name="T7" fmla="*/ 106 h 360"/>
                <a:gd name="T8" fmla="*/ 54 w 360"/>
                <a:gd name="T9" fmla="*/ 93 h 360"/>
                <a:gd name="T10" fmla="*/ 59 w 360"/>
                <a:gd name="T11" fmla="*/ 75 h 360"/>
                <a:gd name="T12" fmla="*/ 78 w 360"/>
                <a:gd name="T13" fmla="*/ 66 h 360"/>
                <a:gd name="T14" fmla="*/ 84 w 360"/>
                <a:gd name="T15" fmla="*/ 43 h 360"/>
                <a:gd name="T16" fmla="*/ 112 w 360"/>
                <a:gd name="T17" fmla="*/ 44 h 360"/>
                <a:gd name="T18" fmla="*/ 118 w 360"/>
                <a:gd name="T19" fmla="*/ 32 h 360"/>
                <a:gd name="T20" fmla="*/ 135 w 360"/>
                <a:gd name="T21" fmla="*/ 26 h 360"/>
                <a:gd name="T22" fmla="*/ 154 w 360"/>
                <a:gd name="T23" fmla="*/ 24 h 360"/>
                <a:gd name="T24" fmla="*/ 172 w 360"/>
                <a:gd name="T25" fmla="*/ 20 h 360"/>
                <a:gd name="T26" fmla="*/ 191 w 360"/>
                <a:gd name="T27" fmla="*/ 21 h 360"/>
                <a:gd name="T28" fmla="*/ 210 w 360"/>
                <a:gd name="T29" fmla="*/ 30 h 360"/>
                <a:gd name="T30" fmla="*/ 232 w 360"/>
                <a:gd name="T31" fmla="*/ 21 h 360"/>
                <a:gd name="T32" fmla="*/ 244 w 360"/>
                <a:gd name="T33" fmla="*/ 38 h 360"/>
                <a:gd name="T34" fmla="*/ 261 w 360"/>
                <a:gd name="T35" fmla="*/ 43 h 360"/>
                <a:gd name="T36" fmla="*/ 274 w 360"/>
                <a:gd name="T37" fmla="*/ 59 h 360"/>
                <a:gd name="T38" fmla="*/ 284 w 360"/>
                <a:gd name="T39" fmla="*/ 69 h 360"/>
                <a:gd name="T40" fmla="*/ 303 w 360"/>
                <a:gd name="T41" fmla="*/ 78 h 360"/>
                <a:gd name="T42" fmla="*/ 303 w 360"/>
                <a:gd name="T43" fmla="*/ 92 h 360"/>
                <a:gd name="T44" fmla="*/ 329 w 360"/>
                <a:gd name="T45" fmla="*/ 105 h 360"/>
                <a:gd name="T46" fmla="*/ 320 w 360"/>
                <a:gd name="T47" fmla="*/ 123 h 360"/>
                <a:gd name="T48" fmla="*/ 353 w 360"/>
                <a:gd name="T49" fmla="*/ 134 h 360"/>
                <a:gd name="T50" fmla="*/ 328 w 360"/>
                <a:gd name="T51" fmla="*/ 157 h 360"/>
                <a:gd name="T52" fmla="*/ 360 w 360"/>
                <a:gd name="T53" fmla="*/ 174 h 360"/>
                <a:gd name="T54" fmla="*/ 331 w 360"/>
                <a:gd name="T55" fmla="*/ 190 h 360"/>
                <a:gd name="T56" fmla="*/ 357 w 360"/>
                <a:gd name="T57" fmla="*/ 210 h 360"/>
                <a:gd name="T58" fmla="*/ 325 w 360"/>
                <a:gd name="T59" fmla="*/ 225 h 360"/>
                <a:gd name="T60" fmla="*/ 335 w 360"/>
                <a:gd name="T61" fmla="*/ 242 h 360"/>
                <a:gd name="T62" fmla="*/ 314 w 360"/>
                <a:gd name="T63" fmla="*/ 252 h 360"/>
                <a:gd name="T64" fmla="*/ 312 w 360"/>
                <a:gd name="T65" fmla="*/ 270 h 360"/>
                <a:gd name="T66" fmla="*/ 294 w 360"/>
                <a:gd name="T67" fmla="*/ 281 h 360"/>
                <a:gd name="T68" fmla="*/ 287 w 360"/>
                <a:gd name="T69" fmla="*/ 298 h 360"/>
                <a:gd name="T70" fmla="*/ 267 w 360"/>
                <a:gd name="T71" fmla="*/ 305 h 360"/>
                <a:gd name="T72" fmla="*/ 256 w 360"/>
                <a:gd name="T73" fmla="*/ 313 h 360"/>
                <a:gd name="T74" fmla="*/ 242 w 360"/>
                <a:gd name="T75" fmla="*/ 328 h 360"/>
                <a:gd name="T76" fmla="*/ 223 w 360"/>
                <a:gd name="T77" fmla="*/ 328 h 360"/>
                <a:gd name="T78" fmla="*/ 209 w 360"/>
                <a:gd name="T79" fmla="*/ 345 h 360"/>
                <a:gd name="T80" fmla="*/ 188 w 360"/>
                <a:gd name="T81" fmla="*/ 333 h 360"/>
                <a:gd name="T82" fmla="*/ 169 w 360"/>
                <a:gd name="T83" fmla="*/ 340 h 360"/>
                <a:gd name="T84" fmla="*/ 149 w 360"/>
                <a:gd name="T85" fmla="*/ 337 h 360"/>
                <a:gd name="T86" fmla="*/ 132 w 360"/>
                <a:gd name="T87" fmla="*/ 325 h 360"/>
                <a:gd name="T88" fmla="*/ 109 w 360"/>
                <a:gd name="T89" fmla="*/ 332 h 360"/>
                <a:gd name="T90" fmla="*/ 98 w 360"/>
                <a:gd name="T91" fmla="*/ 318 h 360"/>
                <a:gd name="T92" fmla="*/ 88 w 360"/>
                <a:gd name="T93" fmla="*/ 303 h 360"/>
                <a:gd name="T94" fmla="*/ 68 w 360"/>
                <a:gd name="T95" fmla="*/ 296 h 360"/>
                <a:gd name="T96" fmla="*/ 67 w 360"/>
                <a:gd name="T97" fmla="*/ 282 h 360"/>
                <a:gd name="T98" fmla="*/ 40 w 360"/>
                <a:gd name="T99" fmla="*/ 272 h 360"/>
                <a:gd name="T100" fmla="*/ 43 w 360"/>
                <a:gd name="T101" fmla="*/ 249 h 360"/>
                <a:gd name="T102" fmla="*/ 28 w 360"/>
                <a:gd name="T103" fmla="*/ 234 h 360"/>
                <a:gd name="T104" fmla="*/ 31 w 360"/>
                <a:gd name="T105" fmla="*/ 215 h 360"/>
                <a:gd name="T106" fmla="*/ 13 w 360"/>
                <a:gd name="T107" fmla="*/ 200 h 360"/>
                <a:gd name="T108" fmla="*/ 28 w 360"/>
                <a:gd name="T109" fmla="*/ 185 h 360"/>
                <a:gd name="T110" fmla="*/ 287 w 360"/>
                <a:gd name="T111" fmla="*/ 193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60" h="360">
                  <a:moveTo>
                    <a:pt x="0" y="166"/>
                  </a:moveTo>
                  <a:cubicBezTo>
                    <a:pt x="0" y="165"/>
                    <a:pt x="0" y="164"/>
                    <a:pt x="0" y="164"/>
                  </a:cubicBezTo>
                  <a:cubicBezTo>
                    <a:pt x="1" y="163"/>
                    <a:pt x="6" y="162"/>
                    <a:pt x="13" y="161"/>
                  </a:cubicBezTo>
                  <a:cubicBezTo>
                    <a:pt x="16" y="161"/>
                    <a:pt x="18" y="160"/>
                    <a:pt x="20" y="160"/>
                  </a:cubicBezTo>
                  <a:cubicBezTo>
                    <a:pt x="27" y="159"/>
                    <a:pt x="28" y="159"/>
                    <a:pt x="28" y="158"/>
                  </a:cubicBezTo>
                  <a:cubicBezTo>
                    <a:pt x="29" y="157"/>
                    <a:pt x="30" y="156"/>
                    <a:pt x="30" y="152"/>
                  </a:cubicBezTo>
                  <a:cubicBezTo>
                    <a:pt x="30" y="152"/>
                    <a:pt x="30" y="152"/>
                    <a:pt x="30" y="152"/>
                  </a:cubicBezTo>
                  <a:cubicBezTo>
                    <a:pt x="30" y="152"/>
                    <a:pt x="30" y="152"/>
                    <a:pt x="30" y="152"/>
                  </a:cubicBezTo>
                  <a:cubicBezTo>
                    <a:pt x="31" y="151"/>
                    <a:pt x="31" y="150"/>
                    <a:pt x="31" y="148"/>
                  </a:cubicBezTo>
                  <a:cubicBezTo>
                    <a:pt x="31" y="147"/>
                    <a:pt x="31" y="146"/>
                    <a:pt x="31" y="145"/>
                  </a:cubicBezTo>
                  <a:cubicBezTo>
                    <a:pt x="30" y="144"/>
                    <a:pt x="29" y="143"/>
                    <a:pt x="24" y="141"/>
                  </a:cubicBezTo>
                  <a:cubicBezTo>
                    <a:pt x="22" y="139"/>
                    <a:pt x="20" y="138"/>
                    <a:pt x="18" y="137"/>
                  </a:cubicBezTo>
                  <a:cubicBezTo>
                    <a:pt x="12" y="133"/>
                    <a:pt x="8" y="130"/>
                    <a:pt x="7" y="129"/>
                  </a:cubicBezTo>
                  <a:cubicBezTo>
                    <a:pt x="7" y="129"/>
                    <a:pt x="7" y="129"/>
                    <a:pt x="7" y="128"/>
                  </a:cubicBezTo>
                  <a:cubicBezTo>
                    <a:pt x="7" y="126"/>
                    <a:pt x="8" y="123"/>
                    <a:pt x="9" y="123"/>
                  </a:cubicBezTo>
                  <a:cubicBezTo>
                    <a:pt x="10" y="123"/>
                    <a:pt x="15" y="122"/>
                    <a:pt x="22" y="123"/>
                  </a:cubicBezTo>
                  <a:cubicBezTo>
                    <a:pt x="25" y="123"/>
                    <a:pt x="27" y="124"/>
                    <a:pt x="29" y="124"/>
                  </a:cubicBezTo>
                  <a:cubicBezTo>
                    <a:pt x="36" y="124"/>
                    <a:pt x="36" y="124"/>
                    <a:pt x="37" y="124"/>
                  </a:cubicBezTo>
                  <a:cubicBezTo>
                    <a:pt x="38" y="123"/>
                    <a:pt x="39" y="122"/>
                    <a:pt x="41" y="119"/>
                  </a:cubicBezTo>
                  <a:cubicBezTo>
                    <a:pt x="41" y="119"/>
                    <a:pt x="41" y="119"/>
                    <a:pt x="41" y="119"/>
                  </a:cubicBezTo>
                  <a:cubicBezTo>
                    <a:pt x="41" y="118"/>
                    <a:pt x="41" y="118"/>
                    <a:pt x="41" y="118"/>
                  </a:cubicBezTo>
                  <a:cubicBezTo>
                    <a:pt x="42" y="116"/>
                    <a:pt x="43" y="114"/>
                    <a:pt x="43" y="113"/>
                  </a:cubicBezTo>
                  <a:cubicBezTo>
                    <a:pt x="43" y="113"/>
                    <a:pt x="43" y="112"/>
                    <a:pt x="43" y="111"/>
                  </a:cubicBezTo>
                  <a:cubicBezTo>
                    <a:pt x="42" y="111"/>
                    <a:pt x="42" y="110"/>
                    <a:pt x="38" y="106"/>
                  </a:cubicBezTo>
                  <a:cubicBezTo>
                    <a:pt x="36" y="104"/>
                    <a:pt x="34" y="103"/>
                    <a:pt x="32" y="101"/>
                  </a:cubicBezTo>
                  <a:cubicBezTo>
                    <a:pt x="27" y="95"/>
                    <a:pt x="24" y="92"/>
                    <a:pt x="23" y="91"/>
                  </a:cubicBezTo>
                  <a:cubicBezTo>
                    <a:pt x="24" y="89"/>
                    <a:pt x="26" y="86"/>
                    <a:pt x="27" y="85"/>
                  </a:cubicBezTo>
                  <a:cubicBezTo>
                    <a:pt x="28" y="85"/>
                    <a:pt x="32" y="86"/>
                    <a:pt x="40" y="88"/>
                  </a:cubicBezTo>
                  <a:cubicBezTo>
                    <a:pt x="42" y="89"/>
                    <a:pt x="44" y="90"/>
                    <a:pt x="46" y="91"/>
                  </a:cubicBezTo>
                  <a:cubicBezTo>
                    <a:pt x="52" y="93"/>
                    <a:pt x="53" y="93"/>
                    <a:pt x="54" y="93"/>
                  </a:cubicBezTo>
                  <a:cubicBezTo>
                    <a:pt x="55" y="92"/>
                    <a:pt x="56" y="92"/>
                    <a:pt x="58" y="88"/>
                  </a:cubicBezTo>
                  <a:cubicBezTo>
                    <a:pt x="59" y="88"/>
                    <a:pt x="59" y="88"/>
                    <a:pt x="59" y="88"/>
                  </a:cubicBezTo>
                  <a:cubicBezTo>
                    <a:pt x="59" y="88"/>
                    <a:pt x="59" y="88"/>
                    <a:pt x="59" y="88"/>
                  </a:cubicBezTo>
                  <a:cubicBezTo>
                    <a:pt x="62" y="84"/>
                    <a:pt x="62" y="83"/>
                    <a:pt x="62" y="83"/>
                  </a:cubicBezTo>
                  <a:cubicBezTo>
                    <a:pt x="62" y="82"/>
                    <a:pt x="62" y="82"/>
                    <a:pt x="62" y="82"/>
                  </a:cubicBezTo>
                  <a:cubicBezTo>
                    <a:pt x="62" y="81"/>
                    <a:pt x="62" y="80"/>
                    <a:pt x="59" y="75"/>
                  </a:cubicBezTo>
                  <a:cubicBezTo>
                    <a:pt x="57" y="73"/>
                    <a:pt x="56" y="71"/>
                    <a:pt x="54" y="69"/>
                  </a:cubicBezTo>
                  <a:cubicBezTo>
                    <a:pt x="51" y="63"/>
                    <a:pt x="49" y="58"/>
                    <a:pt x="48" y="57"/>
                  </a:cubicBezTo>
                  <a:cubicBezTo>
                    <a:pt x="49" y="56"/>
                    <a:pt x="52" y="53"/>
                    <a:pt x="53" y="52"/>
                  </a:cubicBezTo>
                  <a:cubicBezTo>
                    <a:pt x="54" y="53"/>
                    <a:pt x="58" y="55"/>
                    <a:pt x="64" y="59"/>
                  </a:cubicBezTo>
                  <a:cubicBezTo>
                    <a:pt x="67" y="60"/>
                    <a:pt x="69" y="61"/>
                    <a:pt x="70" y="62"/>
                  </a:cubicBezTo>
                  <a:cubicBezTo>
                    <a:pt x="76" y="66"/>
                    <a:pt x="77" y="66"/>
                    <a:pt x="78" y="66"/>
                  </a:cubicBezTo>
                  <a:cubicBezTo>
                    <a:pt x="79" y="66"/>
                    <a:pt x="80" y="65"/>
                    <a:pt x="83" y="63"/>
                  </a:cubicBezTo>
                  <a:cubicBezTo>
                    <a:pt x="84" y="63"/>
                    <a:pt x="84" y="63"/>
                    <a:pt x="84" y="63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7" y="60"/>
                    <a:pt x="88" y="59"/>
                    <a:pt x="88" y="57"/>
                  </a:cubicBezTo>
                  <a:cubicBezTo>
                    <a:pt x="88" y="56"/>
                    <a:pt x="88" y="56"/>
                    <a:pt x="86" y="50"/>
                  </a:cubicBezTo>
                  <a:cubicBezTo>
                    <a:pt x="85" y="48"/>
                    <a:pt x="84" y="46"/>
                    <a:pt x="84" y="43"/>
                  </a:cubicBezTo>
                  <a:cubicBezTo>
                    <a:pt x="81" y="36"/>
                    <a:pt x="80" y="31"/>
                    <a:pt x="80" y="30"/>
                  </a:cubicBezTo>
                  <a:cubicBezTo>
                    <a:pt x="81" y="29"/>
                    <a:pt x="84" y="27"/>
                    <a:pt x="86" y="27"/>
                  </a:cubicBezTo>
                  <a:cubicBezTo>
                    <a:pt x="87" y="27"/>
                    <a:pt x="90" y="30"/>
                    <a:pt x="96" y="35"/>
                  </a:cubicBezTo>
                  <a:cubicBezTo>
                    <a:pt x="97" y="37"/>
                    <a:pt x="99" y="39"/>
                    <a:pt x="100" y="40"/>
                  </a:cubicBezTo>
                  <a:cubicBezTo>
                    <a:pt x="105" y="45"/>
                    <a:pt x="106" y="45"/>
                    <a:pt x="107" y="46"/>
                  </a:cubicBezTo>
                  <a:cubicBezTo>
                    <a:pt x="108" y="46"/>
                    <a:pt x="109" y="46"/>
                    <a:pt x="112" y="44"/>
                  </a:cubicBezTo>
                  <a:cubicBezTo>
                    <a:pt x="114" y="44"/>
                    <a:pt x="114" y="44"/>
                    <a:pt x="114" y="44"/>
                  </a:cubicBezTo>
                  <a:cubicBezTo>
                    <a:pt x="114" y="43"/>
                    <a:pt x="114" y="43"/>
                    <a:pt x="114" y="43"/>
                  </a:cubicBezTo>
                  <a:cubicBezTo>
                    <a:pt x="118" y="42"/>
                    <a:pt x="118" y="40"/>
                    <a:pt x="119" y="40"/>
                  </a:cubicBezTo>
                  <a:cubicBezTo>
                    <a:pt x="119" y="39"/>
                    <a:pt x="119" y="39"/>
                    <a:pt x="119" y="39"/>
                  </a:cubicBezTo>
                  <a:cubicBezTo>
                    <a:pt x="119" y="39"/>
                    <a:pt x="119" y="39"/>
                    <a:pt x="119" y="39"/>
                  </a:cubicBezTo>
                  <a:cubicBezTo>
                    <a:pt x="119" y="38"/>
                    <a:pt x="119" y="36"/>
                    <a:pt x="118" y="32"/>
                  </a:cubicBezTo>
                  <a:cubicBezTo>
                    <a:pt x="118" y="30"/>
                    <a:pt x="118" y="27"/>
                    <a:pt x="118" y="24"/>
                  </a:cubicBezTo>
                  <a:cubicBezTo>
                    <a:pt x="117" y="19"/>
                    <a:pt x="117" y="13"/>
                    <a:pt x="117" y="11"/>
                  </a:cubicBezTo>
                  <a:cubicBezTo>
                    <a:pt x="117" y="11"/>
                    <a:pt x="117" y="11"/>
                    <a:pt x="117" y="11"/>
                  </a:cubicBezTo>
                  <a:cubicBezTo>
                    <a:pt x="118" y="10"/>
                    <a:pt x="122" y="9"/>
                    <a:pt x="124" y="9"/>
                  </a:cubicBezTo>
                  <a:cubicBezTo>
                    <a:pt x="124" y="10"/>
                    <a:pt x="127" y="14"/>
                    <a:pt x="131" y="20"/>
                  </a:cubicBezTo>
                  <a:cubicBezTo>
                    <a:pt x="132" y="22"/>
                    <a:pt x="134" y="24"/>
                    <a:pt x="135" y="26"/>
                  </a:cubicBezTo>
                  <a:cubicBezTo>
                    <a:pt x="138" y="31"/>
                    <a:pt x="139" y="32"/>
                    <a:pt x="140" y="32"/>
                  </a:cubicBezTo>
                  <a:cubicBezTo>
                    <a:pt x="140" y="33"/>
                    <a:pt x="142" y="33"/>
                    <a:pt x="146" y="32"/>
                  </a:cubicBezTo>
                  <a:cubicBezTo>
                    <a:pt x="148" y="33"/>
                    <a:pt x="148" y="33"/>
                    <a:pt x="148" y="33"/>
                  </a:cubicBezTo>
                  <a:cubicBezTo>
                    <a:pt x="148" y="32"/>
                    <a:pt x="148" y="32"/>
                    <a:pt x="148" y="32"/>
                  </a:cubicBezTo>
                  <a:cubicBezTo>
                    <a:pt x="150" y="31"/>
                    <a:pt x="152" y="30"/>
                    <a:pt x="153" y="29"/>
                  </a:cubicBezTo>
                  <a:cubicBezTo>
                    <a:pt x="153" y="29"/>
                    <a:pt x="153" y="28"/>
                    <a:pt x="154" y="24"/>
                  </a:cubicBezTo>
                  <a:cubicBezTo>
                    <a:pt x="154" y="20"/>
                    <a:pt x="154" y="20"/>
                    <a:pt x="154" y="20"/>
                  </a:cubicBezTo>
                  <a:cubicBezTo>
                    <a:pt x="155" y="18"/>
                    <a:pt x="155" y="16"/>
                    <a:pt x="155" y="14"/>
                  </a:cubicBezTo>
                  <a:cubicBezTo>
                    <a:pt x="156" y="7"/>
                    <a:pt x="157" y="3"/>
                    <a:pt x="158" y="1"/>
                  </a:cubicBezTo>
                  <a:cubicBezTo>
                    <a:pt x="159" y="1"/>
                    <a:pt x="163" y="0"/>
                    <a:pt x="164" y="1"/>
                  </a:cubicBezTo>
                  <a:cubicBezTo>
                    <a:pt x="165" y="2"/>
                    <a:pt x="167" y="6"/>
                    <a:pt x="169" y="13"/>
                  </a:cubicBezTo>
                  <a:cubicBezTo>
                    <a:pt x="170" y="15"/>
                    <a:pt x="171" y="18"/>
                    <a:pt x="172" y="20"/>
                  </a:cubicBezTo>
                  <a:cubicBezTo>
                    <a:pt x="173" y="26"/>
                    <a:pt x="174" y="27"/>
                    <a:pt x="175" y="27"/>
                  </a:cubicBezTo>
                  <a:cubicBezTo>
                    <a:pt x="175" y="28"/>
                    <a:pt x="177" y="28"/>
                    <a:pt x="181" y="28"/>
                  </a:cubicBezTo>
                  <a:cubicBezTo>
                    <a:pt x="181" y="29"/>
                    <a:pt x="181" y="29"/>
                    <a:pt x="181" y="29"/>
                  </a:cubicBezTo>
                  <a:cubicBezTo>
                    <a:pt x="182" y="28"/>
                    <a:pt x="182" y="28"/>
                    <a:pt x="182" y="28"/>
                  </a:cubicBezTo>
                  <a:cubicBezTo>
                    <a:pt x="187" y="29"/>
                    <a:pt x="188" y="28"/>
                    <a:pt x="188" y="27"/>
                  </a:cubicBezTo>
                  <a:cubicBezTo>
                    <a:pt x="189" y="27"/>
                    <a:pt x="189" y="26"/>
                    <a:pt x="191" y="21"/>
                  </a:cubicBezTo>
                  <a:cubicBezTo>
                    <a:pt x="192" y="18"/>
                    <a:pt x="193" y="16"/>
                    <a:pt x="194" y="13"/>
                  </a:cubicBezTo>
                  <a:cubicBezTo>
                    <a:pt x="197" y="7"/>
                    <a:pt x="199" y="2"/>
                    <a:pt x="200" y="1"/>
                  </a:cubicBezTo>
                  <a:cubicBezTo>
                    <a:pt x="201" y="1"/>
                    <a:pt x="205" y="1"/>
                    <a:pt x="206" y="2"/>
                  </a:cubicBezTo>
                  <a:cubicBezTo>
                    <a:pt x="207" y="3"/>
                    <a:pt x="207" y="8"/>
                    <a:pt x="208" y="15"/>
                  </a:cubicBezTo>
                  <a:cubicBezTo>
                    <a:pt x="208" y="18"/>
                    <a:pt x="209" y="20"/>
                    <a:pt x="209" y="22"/>
                  </a:cubicBezTo>
                  <a:cubicBezTo>
                    <a:pt x="209" y="29"/>
                    <a:pt x="209" y="30"/>
                    <a:pt x="210" y="30"/>
                  </a:cubicBezTo>
                  <a:cubicBezTo>
                    <a:pt x="211" y="31"/>
                    <a:pt x="212" y="32"/>
                    <a:pt x="216" y="33"/>
                  </a:cubicBezTo>
                  <a:cubicBezTo>
                    <a:pt x="216" y="33"/>
                    <a:pt x="216" y="33"/>
                    <a:pt x="216" y="33"/>
                  </a:cubicBezTo>
                  <a:cubicBezTo>
                    <a:pt x="217" y="33"/>
                    <a:pt x="217" y="33"/>
                    <a:pt x="217" y="33"/>
                  </a:cubicBezTo>
                  <a:cubicBezTo>
                    <a:pt x="221" y="34"/>
                    <a:pt x="222" y="34"/>
                    <a:pt x="223" y="33"/>
                  </a:cubicBezTo>
                  <a:cubicBezTo>
                    <a:pt x="224" y="33"/>
                    <a:pt x="225" y="32"/>
                    <a:pt x="228" y="28"/>
                  </a:cubicBezTo>
                  <a:cubicBezTo>
                    <a:pt x="229" y="26"/>
                    <a:pt x="230" y="23"/>
                    <a:pt x="232" y="21"/>
                  </a:cubicBezTo>
                  <a:cubicBezTo>
                    <a:pt x="236" y="15"/>
                    <a:pt x="239" y="12"/>
                    <a:pt x="240" y="11"/>
                  </a:cubicBezTo>
                  <a:cubicBezTo>
                    <a:pt x="242" y="11"/>
                    <a:pt x="246" y="12"/>
                    <a:pt x="247" y="13"/>
                  </a:cubicBezTo>
                  <a:cubicBezTo>
                    <a:pt x="247" y="14"/>
                    <a:pt x="247" y="18"/>
                    <a:pt x="246" y="24"/>
                  </a:cubicBezTo>
                  <a:cubicBezTo>
                    <a:pt x="246" y="25"/>
                    <a:pt x="245" y="26"/>
                    <a:pt x="245" y="26"/>
                  </a:cubicBezTo>
                  <a:cubicBezTo>
                    <a:pt x="245" y="29"/>
                    <a:pt x="245" y="31"/>
                    <a:pt x="244" y="33"/>
                  </a:cubicBezTo>
                  <a:cubicBezTo>
                    <a:pt x="244" y="35"/>
                    <a:pt x="244" y="37"/>
                    <a:pt x="244" y="38"/>
                  </a:cubicBezTo>
                  <a:cubicBezTo>
                    <a:pt x="243" y="40"/>
                    <a:pt x="243" y="41"/>
                    <a:pt x="244" y="41"/>
                  </a:cubicBezTo>
                  <a:cubicBezTo>
                    <a:pt x="244" y="42"/>
                    <a:pt x="245" y="43"/>
                    <a:pt x="249" y="45"/>
                  </a:cubicBezTo>
                  <a:cubicBezTo>
                    <a:pt x="249" y="47"/>
                    <a:pt x="249" y="47"/>
                    <a:pt x="249" y="47"/>
                  </a:cubicBezTo>
                  <a:cubicBezTo>
                    <a:pt x="250" y="46"/>
                    <a:pt x="250" y="46"/>
                    <a:pt x="250" y="46"/>
                  </a:cubicBezTo>
                  <a:cubicBezTo>
                    <a:pt x="253" y="48"/>
                    <a:pt x="255" y="48"/>
                    <a:pt x="256" y="47"/>
                  </a:cubicBezTo>
                  <a:cubicBezTo>
                    <a:pt x="257" y="47"/>
                    <a:pt x="257" y="47"/>
                    <a:pt x="261" y="43"/>
                  </a:cubicBezTo>
                  <a:cubicBezTo>
                    <a:pt x="263" y="41"/>
                    <a:pt x="265" y="39"/>
                    <a:pt x="267" y="38"/>
                  </a:cubicBezTo>
                  <a:cubicBezTo>
                    <a:pt x="273" y="33"/>
                    <a:pt x="276" y="30"/>
                    <a:pt x="278" y="29"/>
                  </a:cubicBezTo>
                  <a:cubicBezTo>
                    <a:pt x="279" y="30"/>
                    <a:pt x="283" y="32"/>
                    <a:pt x="283" y="33"/>
                  </a:cubicBezTo>
                  <a:cubicBezTo>
                    <a:pt x="283" y="35"/>
                    <a:pt x="281" y="40"/>
                    <a:pt x="279" y="46"/>
                  </a:cubicBezTo>
                  <a:cubicBezTo>
                    <a:pt x="278" y="48"/>
                    <a:pt x="277" y="50"/>
                    <a:pt x="276" y="52"/>
                  </a:cubicBezTo>
                  <a:cubicBezTo>
                    <a:pt x="275" y="56"/>
                    <a:pt x="274" y="58"/>
                    <a:pt x="274" y="59"/>
                  </a:cubicBezTo>
                  <a:cubicBezTo>
                    <a:pt x="274" y="59"/>
                    <a:pt x="274" y="59"/>
                    <a:pt x="274" y="59"/>
                  </a:cubicBezTo>
                  <a:cubicBezTo>
                    <a:pt x="274" y="60"/>
                    <a:pt x="274" y="60"/>
                    <a:pt x="274" y="60"/>
                  </a:cubicBezTo>
                  <a:cubicBezTo>
                    <a:pt x="274" y="61"/>
                    <a:pt x="275" y="62"/>
                    <a:pt x="278" y="64"/>
                  </a:cubicBezTo>
                  <a:cubicBezTo>
                    <a:pt x="278" y="66"/>
                    <a:pt x="278" y="66"/>
                    <a:pt x="278" y="66"/>
                  </a:cubicBezTo>
                  <a:cubicBezTo>
                    <a:pt x="279" y="66"/>
                    <a:pt x="279" y="66"/>
                    <a:pt x="279" y="66"/>
                  </a:cubicBezTo>
                  <a:cubicBezTo>
                    <a:pt x="282" y="68"/>
                    <a:pt x="283" y="69"/>
                    <a:pt x="284" y="69"/>
                  </a:cubicBezTo>
                  <a:cubicBezTo>
                    <a:pt x="285" y="69"/>
                    <a:pt x="286" y="68"/>
                    <a:pt x="291" y="65"/>
                  </a:cubicBezTo>
                  <a:cubicBezTo>
                    <a:pt x="293" y="64"/>
                    <a:pt x="295" y="63"/>
                    <a:pt x="298" y="62"/>
                  </a:cubicBezTo>
                  <a:cubicBezTo>
                    <a:pt x="304" y="58"/>
                    <a:pt x="308" y="56"/>
                    <a:pt x="310" y="56"/>
                  </a:cubicBezTo>
                  <a:cubicBezTo>
                    <a:pt x="311" y="57"/>
                    <a:pt x="314" y="60"/>
                    <a:pt x="314" y="61"/>
                  </a:cubicBezTo>
                  <a:cubicBezTo>
                    <a:pt x="314" y="62"/>
                    <a:pt x="312" y="66"/>
                    <a:pt x="307" y="72"/>
                  </a:cubicBezTo>
                  <a:cubicBezTo>
                    <a:pt x="306" y="74"/>
                    <a:pt x="305" y="76"/>
                    <a:pt x="303" y="78"/>
                  </a:cubicBezTo>
                  <a:cubicBezTo>
                    <a:pt x="300" y="83"/>
                    <a:pt x="299" y="84"/>
                    <a:pt x="299" y="85"/>
                  </a:cubicBezTo>
                  <a:cubicBezTo>
                    <a:pt x="299" y="85"/>
                    <a:pt x="299" y="85"/>
                    <a:pt x="299" y="85"/>
                  </a:cubicBezTo>
                  <a:cubicBezTo>
                    <a:pt x="299" y="85"/>
                    <a:pt x="299" y="85"/>
                    <a:pt x="299" y="85"/>
                  </a:cubicBezTo>
                  <a:cubicBezTo>
                    <a:pt x="299" y="86"/>
                    <a:pt x="300" y="88"/>
                    <a:pt x="302" y="90"/>
                  </a:cubicBezTo>
                  <a:cubicBezTo>
                    <a:pt x="302" y="93"/>
                    <a:pt x="302" y="93"/>
                    <a:pt x="302" y="93"/>
                  </a:cubicBezTo>
                  <a:cubicBezTo>
                    <a:pt x="303" y="92"/>
                    <a:pt x="303" y="92"/>
                    <a:pt x="303" y="92"/>
                  </a:cubicBezTo>
                  <a:cubicBezTo>
                    <a:pt x="305" y="95"/>
                    <a:pt x="306" y="96"/>
                    <a:pt x="307" y="96"/>
                  </a:cubicBezTo>
                  <a:cubicBezTo>
                    <a:pt x="308" y="96"/>
                    <a:pt x="309" y="96"/>
                    <a:pt x="314" y="94"/>
                  </a:cubicBezTo>
                  <a:cubicBezTo>
                    <a:pt x="317" y="94"/>
                    <a:pt x="319" y="93"/>
                    <a:pt x="322" y="92"/>
                  </a:cubicBezTo>
                  <a:cubicBezTo>
                    <a:pt x="329" y="90"/>
                    <a:pt x="334" y="89"/>
                    <a:pt x="335" y="89"/>
                  </a:cubicBezTo>
                  <a:cubicBezTo>
                    <a:pt x="336" y="90"/>
                    <a:pt x="338" y="94"/>
                    <a:pt x="338" y="95"/>
                  </a:cubicBezTo>
                  <a:cubicBezTo>
                    <a:pt x="337" y="96"/>
                    <a:pt x="335" y="99"/>
                    <a:pt x="329" y="105"/>
                  </a:cubicBezTo>
                  <a:cubicBezTo>
                    <a:pt x="327" y="106"/>
                    <a:pt x="325" y="108"/>
                    <a:pt x="324" y="109"/>
                  </a:cubicBezTo>
                  <a:cubicBezTo>
                    <a:pt x="319" y="113"/>
                    <a:pt x="318" y="114"/>
                    <a:pt x="318" y="115"/>
                  </a:cubicBezTo>
                  <a:cubicBezTo>
                    <a:pt x="318" y="115"/>
                    <a:pt x="318" y="115"/>
                    <a:pt x="318" y="115"/>
                  </a:cubicBezTo>
                  <a:cubicBezTo>
                    <a:pt x="318" y="117"/>
                    <a:pt x="318" y="118"/>
                    <a:pt x="319" y="121"/>
                  </a:cubicBezTo>
                  <a:cubicBezTo>
                    <a:pt x="319" y="123"/>
                    <a:pt x="319" y="123"/>
                    <a:pt x="319" y="123"/>
                  </a:cubicBezTo>
                  <a:cubicBezTo>
                    <a:pt x="320" y="123"/>
                    <a:pt x="320" y="123"/>
                    <a:pt x="320" y="123"/>
                  </a:cubicBezTo>
                  <a:cubicBezTo>
                    <a:pt x="321" y="126"/>
                    <a:pt x="322" y="127"/>
                    <a:pt x="323" y="128"/>
                  </a:cubicBezTo>
                  <a:cubicBezTo>
                    <a:pt x="324" y="128"/>
                    <a:pt x="325" y="128"/>
                    <a:pt x="331" y="128"/>
                  </a:cubicBezTo>
                  <a:cubicBezTo>
                    <a:pt x="333" y="128"/>
                    <a:pt x="336" y="127"/>
                    <a:pt x="338" y="127"/>
                  </a:cubicBezTo>
                  <a:cubicBezTo>
                    <a:pt x="346" y="127"/>
                    <a:pt x="350" y="127"/>
                    <a:pt x="352" y="128"/>
                  </a:cubicBezTo>
                  <a:cubicBezTo>
                    <a:pt x="352" y="129"/>
                    <a:pt x="354" y="132"/>
                    <a:pt x="353" y="134"/>
                  </a:cubicBezTo>
                  <a:cubicBezTo>
                    <a:pt x="353" y="134"/>
                    <a:pt x="353" y="134"/>
                    <a:pt x="353" y="134"/>
                  </a:cubicBezTo>
                  <a:cubicBezTo>
                    <a:pt x="352" y="135"/>
                    <a:pt x="349" y="138"/>
                    <a:pt x="342" y="141"/>
                  </a:cubicBezTo>
                  <a:cubicBezTo>
                    <a:pt x="340" y="142"/>
                    <a:pt x="338" y="143"/>
                    <a:pt x="336" y="144"/>
                  </a:cubicBezTo>
                  <a:cubicBezTo>
                    <a:pt x="330" y="147"/>
                    <a:pt x="329" y="148"/>
                    <a:pt x="329" y="149"/>
                  </a:cubicBezTo>
                  <a:cubicBezTo>
                    <a:pt x="329" y="149"/>
                    <a:pt x="329" y="149"/>
                    <a:pt x="329" y="150"/>
                  </a:cubicBezTo>
                  <a:cubicBezTo>
                    <a:pt x="329" y="151"/>
                    <a:pt x="329" y="153"/>
                    <a:pt x="329" y="155"/>
                  </a:cubicBezTo>
                  <a:cubicBezTo>
                    <a:pt x="328" y="157"/>
                    <a:pt x="328" y="157"/>
                    <a:pt x="328" y="157"/>
                  </a:cubicBezTo>
                  <a:cubicBezTo>
                    <a:pt x="329" y="157"/>
                    <a:pt x="329" y="157"/>
                    <a:pt x="329" y="157"/>
                  </a:cubicBezTo>
                  <a:cubicBezTo>
                    <a:pt x="330" y="160"/>
                    <a:pt x="331" y="162"/>
                    <a:pt x="331" y="162"/>
                  </a:cubicBezTo>
                  <a:cubicBezTo>
                    <a:pt x="332" y="163"/>
                    <a:pt x="333" y="163"/>
                    <a:pt x="339" y="164"/>
                  </a:cubicBezTo>
                  <a:cubicBezTo>
                    <a:pt x="341" y="164"/>
                    <a:pt x="343" y="165"/>
                    <a:pt x="346" y="165"/>
                  </a:cubicBezTo>
                  <a:cubicBezTo>
                    <a:pt x="353" y="167"/>
                    <a:pt x="358" y="168"/>
                    <a:pt x="359" y="169"/>
                  </a:cubicBezTo>
                  <a:cubicBezTo>
                    <a:pt x="359" y="170"/>
                    <a:pt x="360" y="172"/>
                    <a:pt x="360" y="174"/>
                  </a:cubicBezTo>
                  <a:cubicBezTo>
                    <a:pt x="359" y="175"/>
                    <a:pt x="359" y="175"/>
                    <a:pt x="359" y="175"/>
                  </a:cubicBezTo>
                  <a:cubicBezTo>
                    <a:pt x="358" y="176"/>
                    <a:pt x="354" y="178"/>
                    <a:pt x="347" y="180"/>
                  </a:cubicBezTo>
                  <a:cubicBezTo>
                    <a:pt x="344" y="180"/>
                    <a:pt x="342" y="181"/>
                    <a:pt x="340" y="181"/>
                  </a:cubicBezTo>
                  <a:cubicBezTo>
                    <a:pt x="334" y="183"/>
                    <a:pt x="333" y="183"/>
                    <a:pt x="332" y="184"/>
                  </a:cubicBezTo>
                  <a:cubicBezTo>
                    <a:pt x="332" y="185"/>
                    <a:pt x="331" y="186"/>
                    <a:pt x="331" y="187"/>
                  </a:cubicBezTo>
                  <a:cubicBezTo>
                    <a:pt x="331" y="188"/>
                    <a:pt x="331" y="189"/>
                    <a:pt x="331" y="190"/>
                  </a:cubicBezTo>
                  <a:cubicBezTo>
                    <a:pt x="329" y="192"/>
                    <a:pt x="329" y="192"/>
                    <a:pt x="329" y="192"/>
                  </a:cubicBezTo>
                  <a:cubicBezTo>
                    <a:pt x="331" y="192"/>
                    <a:pt x="331" y="192"/>
                    <a:pt x="331" y="192"/>
                  </a:cubicBezTo>
                  <a:cubicBezTo>
                    <a:pt x="330" y="195"/>
                    <a:pt x="331" y="197"/>
                    <a:pt x="331" y="198"/>
                  </a:cubicBezTo>
                  <a:cubicBezTo>
                    <a:pt x="332" y="198"/>
                    <a:pt x="333" y="199"/>
                    <a:pt x="338" y="201"/>
                  </a:cubicBezTo>
                  <a:cubicBezTo>
                    <a:pt x="340" y="202"/>
                    <a:pt x="343" y="203"/>
                    <a:pt x="345" y="204"/>
                  </a:cubicBezTo>
                  <a:cubicBezTo>
                    <a:pt x="352" y="207"/>
                    <a:pt x="356" y="210"/>
                    <a:pt x="357" y="210"/>
                  </a:cubicBezTo>
                  <a:cubicBezTo>
                    <a:pt x="357" y="211"/>
                    <a:pt x="357" y="212"/>
                    <a:pt x="357" y="213"/>
                  </a:cubicBezTo>
                  <a:cubicBezTo>
                    <a:pt x="356" y="215"/>
                    <a:pt x="356" y="217"/>
                    <a:pt x="355" y="217"/>
                  </a:cubicBezTo>
                  <a:cubicBezTo>
                    <a:pt x="354" y="217"/>
                    <a:pt x="350" y="218"/>
                    <a:pt x="342" y="218"/>
                  </a:cubicBezTo>
                  <a:cubicBezTo>
                    <a:pt x="340" y="218"/>
                    <a:pt x="337" y="218"/>
                    <a:pt x="335" y="218"/>
                  </a:cubicBezTo>
                  <a:cubicBezTo>
                    <a:pt x="329" y="218"/>
                    <a:pt x="328" y="219"/>
                    <a:pt x="327" y="219"/>
                  </a:cubicBezTo>
                  <a:cubicBezTo>
                    <a:pt x="326" y="220"/>
                    <a:pt x="325" y="221"/>
                    <a:pt x="325" y="225"/>
                  </a:cubicBezTo>
                  <a:cubicBezTo>
                    <a:pt x="324" y="225"/>
                    <a:pt x="324" y="225"/>
                    <a:pt x="324" y="225"/>
                  </a:cubicBezTo>
                  <a:cubicBezTo>
                    <a:pt x="324" y="225"/>
                    <a:pt x="324" y="225"/>
                    <a:pt x="324" y="225"/>
                  </a:cubicBezTo>
                  <a:cubicBezTo>
                    <a:pt x="324" y="227"/>
                    <a:pt x="323" y="229"/>
                    <a:pt x="323" y="230"/>
                  </a:cubicBezTo>
                  <a:cubicBezTo>
                    <a:pt x="323" y="231"/>
                    <a:pt x="323" y="232"/>
                    <a:pt x="323" y="232"/>
                  </a:cubicBezTo>
                  <a:cubicBezTo>
                    <a:pt x="324" y="233"/>
                    <a:pt x="324" y="234"/>
                    <a:pt x="329" y="237"/>
                  </a:cubicBezTo>
                  <a:cubicBezTo>
                    <a:pt x="331" y="238"/>
                    <a:pt x="333" y="240"/>
                    <a:pt x="335" y="242"/>
                  </a:cubicBezTo>
                  <a:cubicBezTo>
                    <a:pt x="341" y="246"/>
                    <a:pt x="344" y="249"/>
                    <a:pt x="345" y="250"/>
                  </a:cubicBezTo>
                  <a:cubicBezTo>
                    <a:pt x="345" y="251"/>
                    <a:pt x="345" y="251"/>
                    <a:pt x="345" y="251"/>
                  </a:cubicBezTo>
                  <a:cubicBezTo>
                    <a:pt x="345" y="253"/>
                    <a:pt x="343" y="256"/>
                    <a:pt x="342" y="257"/>
                  </a:cubicBezTo>
                  <a:cubicBezTo>
                    <a:pt x="341" y="257"/>
                    <a:pt x="336" y="256"/>
                    <a:pt x="329" y="255"/>
                  </a:cubicBezTo>
                  <a:cubicBezTo>
                    <a:pt x="327" y="254"/>
                    <a:pt x="324" y="254"/>
                    <a:pt x="322" y="253"/>
                  </a:cubicBezTo>
                  <a:cubicBezTo>
                    <a:pt x="316" y="252"/>
                    <a:pt x="315" y="252"/>
                    <a:pt x="314" y="252"/>
                  </a:cubicBezTo>
                  <a:cubicBezTo>
                    <a:pt x="313" y="253"/>
                    <a:pt x="312" y="254"/>
                    <a:pt x="310" y="257"/>
                  </a:cubicBezTo>
                  <a:cubicBezTo>
                    <a:pt x="310" y="257"/>
                    <a:pt x="310" y="257"/>
                    <a:pt x="310" y="257"/>
                  </a:cubicBezTo>
                  <a:cubicBezTo>
                    <a:pt x="310" y="258"/>
                    <a:pt x="310" y="258"/>
                    <a:pt x="310" y="258"/>
                  </a:cubicBezTo>
                  <a:cubicBezTo>
                    <a:pt x="308" y="260"/>
                    <a:pt x="307" y="261"/>
                    <a:pt x="307" y="263"/>
                  </a:cubicBezTo>
                  <a:cubicBezTo>
                    <a:pt x="307" y="263"/>
                    <a:pt x="307" y="264"/>
                    <a:pt x="307" y="264"/>
                  </a:cubicBezTo>
                  <a:cubicBezTo>
                    <a:pt x="308" y="265"/>
                    <a:pt x="308" y="266"/>
                    <a:pt x="312" y="270"/>
                  </a:cubicBezTo>
                  <a:cubicBezTo>
                    <a:pt x="313" y="272"/>
                    <a:pt x="315" y="274"/>
                    <a:pt x="317" y="276"/>
                  </a:cubicBezTo>
                  <a:cubicBezTo>
                    <a:pt x="321" y="282"/>
                    <a:pt x="324" y="286"/>
                    <a:pt x="324" y="287"/>
                  </a:cubicBezTo>
                  <a:cubicBezTo>
                    <a:pt x="324" y="288"/>
                    <a:pt x="321" y="292"/>
                    <a:pt x="320" y="292"/>
                  </a:cubicBezTo>
                  <a:cubicBezTo>
                    <a:pt x="319" y="292"/>
                    <a:pt x="315" y="290"/>
                    <a:pt x="308" y="287"/>
                  </a:cubicBezTo>
                  <a:cubicBezTo>
                    <a:pt x="306" y="286"/>
                    <a:pt x="303" y="285"/>
                    <a:pt x="302" y="284"/>
                  </a:cubicBezTo>
                  <a:cubicBezTo>
                    <a:pt x="296" y="281"/>
                    <a:pt x="295" y="281"/>
                    <a:pt x="294" y="281"/>
                  </a:cubicBezTo>
                  <a:cubicBezTo>
                    <a:pt x="293" y="281"/>
                    <a:pt x="292" y="282"/>
                    <a:pt x="289" y="285"/>
                  </a:cubicBezTo>
                  <a:cubicBezTo>
                    <a:pt x="288" y="285"/>
                    <a:pt x="288" y="285"/>
                    <a:pt x="288" y="285"/>
                  </a:cubicBezTo>
                  <a:cubicBezTo>
                    <a:pt x="288" y="286"/>
                    <a:pt x="288" y="286"/>
                    <a:pt x="288" y="286"/>
                  </a:cubicBezTo>
                  <a:cubicBezTo>
                    <a:pt x="285" y="289"/>
                    <a:pt x="285" y="290"/>
                    <a:pt x="285" y="291"/>
                  </a:cubicBezTo>
                  <a:cubicBezTo>
                    <a:pt x="284" y="291"/>
                    <a:pt x="284" y="291"/>
                    <a:pt x="284" y="291"/>
                  </a:cubicBezTo>
                  <a:cubicBezTo>
                    <a:pt x="285" y="292"/>
                    <a:pt x="285" y="293"/>
                    <a:pt x="287" y="298"/>
                  </a:cubicBezTo>
                  <a:cubicBezTo>
                    <a:pt x="288" y="300"/>
                    <a:pt x="290" y="302"/>
                    <a:pt x="291" y="305"/>
                  </a:cubicBezTo>
                  <a:cubicBezTo>
                    <a:pt x="294" y="311"/>
                    <a:pt x="295" y="316"/>
                    <a:pt x="296" y="317"/>
                  </a:cubicBezTo>
                  <a:cubicBezTo>
                    <a:pt x="295" y="319"/>
                    <a:pt x="292" y="321"/>
                    <a:pt x="290" y="321"/>
                  </a:cubicBezTo>
                  <a:cubicBezTo>
                    <a:pt x="289" y="321"/>
                    <a:pt x="285" y="318"/>
                    <a:pt x="280" y="314"/>
                  </a:cubicBezTo>
                  <a:cubicBezTo>
                    <a:pt x="278" y="312"/>
                    <a:pt x="276" y="311"/>
                    <a:pt x="274" y="310"/>
                  </a:cubicBezTo>
                  <a:cubicBezTo>
                    <a:pt x="269" y="305"/>
                    <a:pt x="268" y="305"/>
                    <a:pt x="267" y="305"/>
                  </a:cubicBezTo>
                  <a:cubicBezTo>
                    <a:pt x="266" y="305"/>
                    <a:pt x="265" y="305"/>
                    <a:pt x="262" y="307"/>
                  </a:cubicBezTo>
                  <a:cubicBezTo>
                    <a:pt x="261" y="307"/>
                    <a:pt x="261" y="307"/>
                    <a:pt x="261" y="307"/>
                  </a:cubicBezTo>
                  <a:cubicBezTo>
                    <a:pt x="260" y="308"/>
                    <a:pt x="260" y="308"/>
                    <a:pt x="260" y="308"/>
                  </a:cubicBezTo>
                  <a:cubicBezTo>
                    <a:pt x="257" y="310"/>
                    <a:pt x="256" y="311"/>
                    <a:pt x="256" y="312"/>
                  </a:cubicBezTo>
                  <a:cubicBezTo>
                    <a:pt x="256" y="312"/>
                    <a:pt x="256" y="312"/>
                    <a:pt x="256" y="312"/>
                  </a:cubicBezTo>
                  <a:cubicBezTo>
                    <a:pt x="256" y="313"/>
                    <a:pt x="256" y="313"/>
                    <a:pt x="256" y="313"/>
                  </a:cubicBezTo>
                  <a:cubicBezTo>
                    <a:pt x="256" y="313"/>
                    <a:pt x="256" y="315"/>
                    <a:pt x="257" y="320"/>
                  </a:cubicBezTo>
                  <a:cubicBezTo>
                    <a:pt x="258" y="322"/>
                    <a:pt x="258" y="325"/>
                    <a:pt x="259" y="327"/>
                  </a:cubicBezTo>
                  <a:cubicBezTo>
                    <a:pt x="260" y="334"/>
                    <a:pt x="261" y="339"/>
                    <a:pt x="261" y="340"/>
                  </a:cubicBezTo>
                  <a:cubicBezTo>
                    <a:pt x="260" y="341"/>
                    <a:pt x="256" y="343"/>
                    <a:pt x="255" y="343"/>
                  </a:cubicBezTo>
                  <a:cubicBezTo>
                    <a:pt x="254" y="343"/>
                    <a:pt x="251" y="339"/>
                    <a:pt x="246" y="333"/>
                  </a:cubicBezTo>
                  <a:cubicBezTo>
                    <a:pt x="244" y="331"/>
                    <a:pt x="243" y="330"/>
                    <a:pt x="242" y="328"/>
                  </a:cubicBezTo>
                  <a:cubicBezTo>
                    <a:pt x="238" y="323"/>
                    <a:pt x="237" y="322"/>
                    <a:pt x="236" y="322"/>
                  </a:cubicBezTo>
                  <a:cubicBezTo>
                    <a:pt x="235" y="322"/>
                    <a:pt x="234" y="322"/>
                    <a:pt x="230" y="323"/>
                  </a:cubicBezTo>
                  <a:cubicBezTo>
                    <a:pt x="229" y="323"/>
                    <a:pt x="229" y="323"/>
                    <a:pt x="229" y="323"/>
                  </a:cubicBezTo>
                  <a:cubicBezTo>
                    <a:pt x="228" y="324"/>
                    <a:pt x="228" y="324"/>
                    <a:pt x="228" y="324"/>
                  </a:cubicBezTo>
                  <a:cubicBezTo>
                    <a:pt x="226" y="324"/>
                    <a:pt x="224" y="325"/>
                    <a:pt x="223" y="326"/>
                  </a:cubicBezTo>
                  <a:cubicBezTo>
                    <a:pt x="223" y="327"/>
                    <a:pt x="223" y="327"/>
                    <a:pt x="223" y="328"/>
                  </a:cubicBezTo>
                  <a:cubicBezTo>
                    <a:pt x="223" y="329"/>
                    <a:pt x="223" y="331"/>
                    <a:pt x="223" y="334"/>
                  </a:cubicBezTo>
                  <a:cubicBezTo>
                    <a:pt x="223" y="336"/>
                    <a:pt x="223" y="339"/>
                    <a:pt x="223" y="342"/>
                  </a:cubicBezTo>
                  <a:cubicBezTo>
                    <a:pt x="223" y="346"/>
                    <a:pt x="222" y="350"/>
                    <a:pt x="222" y="353"/>
                  </a:cubicBezTo>
                  <a:cubicBezTo>
                    <a:pt x="222" y="354"/>
                    <a:pt x="222" y="355"/>
                    <a:pt x="222" y="355"/>
                  </a:cubicBezTo>
                  <a:cubicBezTo>
                    <a:pt x="220" y="356"/>
                    <a:pt x="216" y="357"/>
                    <a:pt x="215" y="356"/>
                  </a:cubicBezTo>
                  <a:cubicBezTo>
                    <a:pt x="214" y="355"/>
                    <a:pt x="212" y="351"/>
                    <a:pt x="209" y="345"/>
                  </a:cubicBezTo>
                  <a:cubicBezTo>
                    <a:pt x="208" y="342"/>
                    <a:pt x="207" y="340"/>
                    <a:pt x="206" y="338"/>
                  </a:cubicBezTo>
                  <a:cubicBezTo>
                    <a:pt x="203" y="332"/>
                    <a:pt x="203" y="332"/>
                    <a:pt x="202" y="331"/>
                  </a:cubicBezTo>
                  <a:cubicBezTo>
                    <a:pt x="201" y="331"/>
                    <a:pt x="200" y="330"/>
                    <a:pt x="196" y="331"/>
                  </a:cubicBezTo>
                  <a:cubicBezTo>
                    <a:pt x="194" y="329"/>
                    <a:pt x="194" y="329"/>
                    <a:pt x="194" y="329"/>
                  </a:cubicBezTo>
                  <a:cubicBezTo>
                    <a:pt x="194" y="331"/>
                    <a:pt x="194" y="331"/>
                    <a:pt x="194" y="331"/>
                  </a:cubicBezTo>
                  <a:cubicBezTo>
                    <a:pt x="191" y="331"/>
                    <a:pt x="189" y="332"/>
                    <a:pt x="188" y="333"/>
                  </a:cubicBezTo>
                  <a:cubicBezTo>
                    <a:pt x="188" y="333"/>
                    <a:pt x="188" y="334"/>
                    <a:pt x="186" y="340"/>
                  </a:cubicBezTo>
                  <a:cubicBezTo>
                    <a:pt x="186" y="342"/>
                    <a:pt x="185" y="345"/>
                    <a:pt x="184" y="347"/>
                  </a:cubicBezTo>
                  <a:cubicBezTo>
                    <a:pt x="182" y="354"/>
                    <a:pt x="181" y="359"/>
                    <a:pt x="180" y="360"/>
                  </a:cubicBezTo>
                  <a:cubicBezTo>
                    <a:pt x="179" y="360"/>
                    <a:pt x="175" y="360"/>
                    <a:pt x="174" y="360"/>
                  </a:cubicBezTo>
                  <a:cubicBezTo>
                    <a:pt x="173" y="359"/>
                    <a:pt x="172" y="354"/>
                    <a:pt x="170" y="347"/>
                  </a:cubicBezTo>
                  <a:cubicBezTo>
                    <a:pt x="170" y="345"/>
                    <a:pt x="169" y="342"/>
                    <a:pt x="169" y="340"/>
                  </a:cubicBezTo>
                  <a:cubicBezTo>
                    <a:pt x="167" y="334"/>
                    <a:pt x="167" y="333"/>
                    <a:pt x="167" y="332"/>
                  </a:cubicBezTo>
                  <a:cubicBezTo>
                    <a:pt x="166" y="332"/>
                    <a:pt x="165" y="331"/>
                    <a:pt x="161" y="331"/>
                  </a:cubicBezTo>
                  <a:cubicBezTo>
                    <a:pt x="160" y="330"/>
                    <a:pt x="160" y="330"/>
                    <a:pt x="160" y="330"/>
                  </a:cubicBezTo>
                  <a:cubicBezTo>
                    <a:pt x="159" y="330"/>
                    <a:pt x="159" y="330"/>
                    <a:pt x="159" y="330"/>
                  </a:cubicBezTo>
                  <a:cubicBezTo>
                    <a:pt x="155" y="329"/>
                    <a:pt x="154" y="330"/>
                    <a:pt x="153" y="331"/>
                  </a:cubicBezTo>
                  <a:cubicBezTo>
                    <a:pt x="152" y="331"/>
                    <a:pt x="152" y="332"/>
                    <a:pt x="149" y="337"/>
                  </a:cubicBezTo>
                  <a:cubicBezTo>
                    <a:pt x="148" y="339"/>
                    <a:pt x="147" y="341"/>
                    <a:pt x="146" y="344"/>
                  </a:cubicBezTo>
                  <a:cubicBezTo>
                    <a:pt x="142" y="350"/>
                    <a:pt x="140" y="354"/>
                    <a:pt x="139" y="355"/>
                  </a:cubicBezTo>
                  <a:cubicBezTo>
                    <a:pt x="137" y="355"/>
                    <a:pt x="133" y="354"/>
                    <a:pt x="132" y="354"/>
                  </a:cubicBezTo>
                  <a:cubicBezTo>
                    <a:pt x="132" y="352"/>
                    <a:pt x="132" y="348"/>
                    <a:pt x="132" y="340"/>
                  </a:cubicBezTo>
                  <a:cubicBezTo>
                    <a:pt x="132" y="338"/>
                    <a:pt x="132" y="335"/>
                    <a:pt x="132" y="333"/>
                  </a:cubicBezTo>
                  <a:cubicBezTo>
                    <a:pt x="132" y="327"/>
                    <a:pt x="132" y="326"/>
                    <a:pt x="132" y="325"/>
                  </a:cubicBezTo>
                  <a:cubicBezTo>
                    <a:pt x="131" y="324"/>
                    <a:pt x="129" y="323"/>
                    <a:pt x="126" y="322"/>
                  </a:cubicBezTo>
                  <a:cubicBezTo>
                    <a:pt x="126" y="321"/>
                    <a:pt x="126" y="321"/>
                    <a:pt x="126" y="321"/>
                  </a:cubicBezTo>
                  <a:cubicBezTo>
                    <a:pt x="125" y="322"/>
                    <a:pt x="125" y="322"/>
                    <a:pt x="125" y="322"/>
                  </a:cubicBezTo>
                  <a:cubicBezTo>
                    <a:pt x="121" y="320"/>
                    <a:pt x="120" y="320"/>
                    <a:pt x="119" y="320"/>
                  </a:cubicBezTo>
                  <a:cubicBezTo>
                    <a:pt x="118" y="321"/>
                    <a:pt x="117" y="322"/>
                    <a:pt x="114" y="326"/>
                  </a:cubicBezTo>
                  <a:cubicBezTo>
                    <a:pt x="112" y="328"/>
                    <a:pt x="111" y="330"/>
                    <a:pt x="109" y="332"/>
                  </a:cubicBezTo>
                  <a:cubicBezTo>
                    <a:pt x="104" y="337"/>
                    <a:pt x="100" y="340"/>
                    <a:pt x="99" y="341"/>
                  </a:cubicBezTo>
                  <a:cubicBezTo>
                    <a:pt x="98" y="341"/>
                    <a:pt x="94" y="339"/>
                    <a:pt x="93" y="338"/>
                  </a:cubicBezTo>
                  <a:cubicBezTo>
                    <a:pt x="93" y="338"/>
                    <a:pt x="94" y="337"/>
                    <a:pt x="94" y="337"/>
                  </a:cubicBezTo>
                  <a:cubicBezTo>
                    <a:pt x="94" y="337"/>
                    <a:pt x="94" y="337"/>
                    <a:pt x="94" y="337"/>
                  </a:cubicBezTo>
                  <a:cubicBezTo>
                    <a:pt x="94" y="334"/>
                    <a:pt x="95" y="330"/>
                    <a:pt x="96" y="325"/>
                  </a:cubicBezTo>
                  <a:cubicBezTo>
                    <a:pt x="97" y="323"/>
                    <a:pt x="97" y="320"/>
                    <a:pt x="98" y="318"/>
                  </a:cubicBezTo>
                  <a:cubicBezTo>
                    <a:pt x="99" y="315"/>
                    <a:pt x="100" y="313"/>
                    <a:pt x="100" y="312"/>
                  </a:cubicBezTo>
                  <a:cubicBezTo>
                    <a:pt x="100" y="311"/>
                    <a:pt x="100" y="311"/>
                    <a:pt x="100" y="310"/>
                  </a:cubicBezTo>
                  <a:cubicBezTo>
                    <a:pt x="99" y="309"/>
                    <a:pt x="98" y="308"/>
                    <a:pt x="95" y="306"/>
                  </a:cubicBezTo>
                  <a:cubicBezTo>
                    <a:pt x="94" y="304"/>
                    <a:pt x="94" y="304"/>
                    <a:pt x="94" y="304"/>
                  </a:cubicBezTo>
                  <a:cubicBezTo>
                    <a:pt x="93" y="305"/>
                    <a:pt x="93" y="305"/>
                    <a:pt x="93" y="305"/>
                  </a:cubicBezTo>
                  <a:cubicBezTo>
                    <a:pt x="91" y="303"/>
                    <a:pt x="90" y="303"/>
                    <a:pt x="88" y="303"/>
                  </a:cubicBezTo>
                  <a:cubicBezTo>
                    <a:pt x="87" y="303"/>
                    <a:pt x="87" y="303"/>
                    <a:pt x="82" y="307"/>
                  </a:cubicBezTo>
                  <a:cubicBezTo>
                    <a:pt x="80" y="308"/>
                    <a:pt x="78" y="310"/>
                    <a:pt x="76" y="311"/>
                  </a:cubicBezTo>
                  <a:cubicBezTo>
                    <a:pt x="70" y="315"/>
                    <a:pt x="66" y="318"/>
                    <a:pt x="64" y="318"/>
                  </a:cubicBezTo>
                  <a:cubicBezTo>
                    <a:pt x="63" y="318"/>
                    <a:pt x="60" y="315"/>
                    <a:pt x="59" y="314"/>
                  </a:cubicBezTo>
                  <a:cubicBezTo>
                    <a:pt x="60" y="313"/>
                    <a:pt x="62" y="308"/>
                    <a:pt x="65" y="302"/>
                  </a:cubicBezTo>
                  <a:cubicBezTo>
                    <a:pt x="66" y="300"/>
                    <a:pt x="67" y="298"/>
                    <a:pt x="68" y="296"/>
                  </a:cubicBezTo>
                  <a:cubicBezTo>
                    <a:pt x="71" y="291"/>
                    <a:pt x="72" y="290"/>
                    <a:pt x="72" y="289"/>
                  </a:cubicBezTo>
                  <a:cubicBezTo>
                    <a:pt x="72" y="289"/>
                    <a:pt x="72" y="289"/>
                    <a:pt x="72" y="289"/>
                  </a:cubicBezTo>
                  <a:cubicBezTo>
                    <a:pt x="72" y="288"/>
                    <a:pt x="72" y="288"/>
                    <a:pt x="72" y="288"/>
                  </a:cubicBezTo>
                  <a:cubicBezTo>
                    <a:pt x="72" y="287"/>
                    <a:pt x="71" y="286"/>
                    <a:pt x="68" y="283"/>
                  </a:cubicBezTo>
                  <a:cubicBezTo>
                    <a:pt x="68" y="282"/>
                    <a:pt x="68" y="282"/>
                    <a:pt x="68" y="282"/>
                  </a:cubicBezTo>
                  <a:cubicBezTo>
                    <a:pt x="67" y="282"/>
                    <a:pt x="67" y="282"/>
                    <a:pt x="67" y="282"/>
                  </a:cubicBezTo>
                  <a:cubicBezTo>
                    <a:pt x="65" y="279"/>
                    <a:pt x="63" y="278"/>
                    <a:pt x="62" y="278"/>
                  </a:cubicBezTo>
                  <a:cubicBezTo>
                    <a:pt x="61" y="278"/>
                    <a:pt x="61" y="279"/>
                    <a:pt x="55" y="281"/>
                  </a:cubicBezTo>
                  <a:cubicBezTo>
                    <a:pt x="53" y="282"/>
                    <a:pt x="51" y="283"/>
                    <a:pt x="48" y="284"/>
                  </a:cubicBezTo>
                  <a:cubicBezTo>
                    <a:pt x="42" y="286"/>
                    <a:pt x="37" y="288"/>
                    <a:pt x="36" y="288"/>
                  </a:cubicBezTo>
                  <a:cubicBezTo>
                    <a:pt x="34" y="287"/>
                    <a:pt x="32" y="284"/>
                    <a:pt x="32" y="283"/>
                  </a:cubicBezTo>
                  <a:cubicBezTo>
                    <a:pt x="32" y="281"/>
                    <a:pt x="35" y="278"/>
                    <a:pt x="40" y="272"/>
                  </a:cubicBezTo>
                  <a:cubicBezTo>
                    <a:pt x="42" y="270"/>
                    <a:pt x="43" y="269"/>
                    <a:pt x="45" y="267"/>
                  </a:cubicBezTo>
                  <a:cubicBezTo>
                    <a:pt x="49" y="262"/>
                    <a:pt x="49" y="262"/>
                    <a:pt x="50" y="260"/>
                  </a:cubicBezTo>
                  <a:cubicBezTo>
                    <a:pt x="50" y="260"/>
                    <a:pt x="50" y="258"/>
                    <a:pt x="47" y="255"/>
                  </a:cubicBezTo>
                  <a:cubicBezTo>
                    <a:pt x="48" y="253"/>
                    <a:pt x="48" y="253"/>
                    <a:pt x="48" y="253"/>
                  </a:cubicBezTo>
                  <a:cubicBezTo>
                    <a:pt x="46" y="253"/>
                    <a:pt x="46" y="253"/>
                    <a:pt x="46" y="253"/>
                  </a:cubicBezTo>
                  <a:cubicBezTo>
                    <a:pt x="45" y="250"/>
                    <a:pt x="44" y="249"/>
                    <a:pt x="43" y="249"/>
                  </a:cubicBezTo>
                  <a:cubicBezTo>
                    <a:pt x="42" y="248"/>
                    <a:pt x="41" y="249"/>
                    <a:pt x="36" y="249"/>
                  </a:cubicBezTo>
                  <a:cubicBezTo>
                    <a:pt x="33" y="250"/>
                    <a:pt x="31" y="250"/>
                    <a:pt x="28" y="251"/>
                  </a:cubicBezTo>
                  <a:cubicBezTo>
                    <a:pt x="21" y="252"/>
                    <a:pt x="16" y="252"/>
                    <a:pt x="15" y="252"/>
                  </a:cubicBezTo>
                  <a:cubicBezTo>
                    <a:pt x="14" y="251"/>
                    <a:pt x="12" y="247"/>
                    <a:pt x="12" y="246"/>
                  </a:cubicBezTo>
                  <a:cubicBezTo>
                    <a:pt x="13" y="245"/>
                    <a:pt x="16" y="242"/>
                    <a:pt x="22" y="237"/>
                  </a:cubicBezTo>
                  <a:cubicBezTo>
                    <a:pt x="24" y="236"/>
                    <a:pt x="26" y="235"/>
                    <a:pt x="28" y="234"/>
                  </a:cubicBezTo>
                  <a:cubicBezTo>
                    <a:pt x="33" y="230"/>
                    <a:pt x="34" y="229"/>
                    <a:pt x="35" y="228"/>
                  </a:cubicBezTo>
                  <a:cubicBezTo>
                    <a:pt x="35" y="228"/>
                    <a:pt x="35" y="228"/>
                    <a:pt x="35" y="228"/>
                  </a:cubicBezTo>
                  <a:cubicBezTo>
                    <a:pt x="35" y="226"/>
                    <a:pt x="35" y="225"/>
                    <a:pt x="34" y="222"/>
                  </a:cubicBezTo>
                  <a:cubicBezTo>
                    <a:pt x="34" y="221"/>
                    <a:pt x="34" y="221"/>
                    <a:pt x="34" y="221"/>
                  </a:cubicBezTo>
                  <a:cubicBezTo>
                    <a:pt x="33" y="220"/>
                    <a:pt x="33" y="220"/>
                    <a:pt x="33" y="220"/>
                  </a:cubicBezTo>
                  <a:cubicBezTo>
                    <a:pt x="32" y="217"/>
                    <a:pt x="31" y="216"/>
                    <a:pt x="31" y="215"/>
                  </a:cubicBezTo>
                  <a:cubicBezTo>
                    <a:pt x="30" y="215"/>
                    <a:pt x="29" y="215"/>
                    <a:pt x="23" y="214"/>
                  </a:cubicBezTo>
                  <a:cubicBezTo>
                    <a:pt x="21" y="214"/>
                    <a:pt x="18" y="214"/>
                    <a:pt x="16" y="214"/>
                  </a:cubicBezTo>
                  <a:cubicBezTo>
                    <a:pt x="8" y="213"/>
                    <a:pt x="4" y="212"/>
                    <a:pt x="3" y="212"/>
                  </a:cubicBezTo>
                  <a:cubicBezTo>
                    <a:pt x="2" y="211"/>
                    <a:pt x="1" y="208"/>
                    <a:pt x="1" y="206"/>
                  </a:cubicBezTo>
                  <a:cubicBezTo>
                    <a:pt x="1" y="206"/>
                    <a:pt x="1" y="205"/>
                    <a:pt x="1" y="205"/>
                  </a:cubicBezTo>
                  <a:cubicBezTo>
                    <a:pt x="2" y="205"/>
                    <a:pt x="7" y="202"/>
                    <a:pt x="13" y="200"/>
                  </a:cubicBezTo>
                  <a:cubicBezTo>
                    <a:pt x="16" y="199"/>
                    <a:pt x="18" y="198"/>
                    <a:pt x="20" y="197"/>
                  </a:cubicBezTo>
                  <a:cubicBezTo>
                    <a:pt x="26" y="195"/>
                    <a:pt x="27" y="195"/>
                    <a:pt x="27" y="194"/>
                  </a:cubicBezTo>
                  <a:cubicBezTo>
                    <a:pt x="28" y="193"/>
                    <a:pt x="28" y="193"/>
                    <a:pt x="28" y="192"/>
                  </a:cubicBezTo>
                  <a:cubicBezTo>
                    <a:pt x="28" y="190"/>
                    <a:pt x="28" y="189"/>
                    <a:pt x="28" y="188"/>
                  </a:cubicBezTo>
                  <a:cubicBezTo>
                    <a:pt x="29" y="186"/>
                    <a:pt x="29" y="186"/>
                    <a:pt x="29" y="186"/>
                  </a:cubicBezTo>
                  <a:cubicBezTo>
                    <a:pt x="28" y="185"/>
                    <a:pt x="28" y="185"/>
                    <a:pt x="28" y="185"/>
                  </a:cubicBezTo>
                  <a:cubicBezTo>
                    <a:pt x="28" y="182"/>
                    <a:pt x="27" y="181"/>
                    <a:pt x="26" y="180"/>
                  </a:cubicBezTo>
                  <a:cubicBezTo>
                    <a:pt x="26" y="179"/>
                    <a:pt x="25" y="179"/>
                    <a:pt x="20" y="177"/>
                  </a:cubicBezTo>
                  <a:cubicBezTo>
                    <a:pt x="17" y="177"/>
                    <a:pt x="15" y="176"/>
                    <a:pt x="12" y="175"/>
                  </a:cubicBezTo>
                  <a:cubicBezTo>
                    <a:pt x="5" y="173"/>
                    <a:pt x="1" y="171"/>
                    <a:pt x="0" y="170"/>
                  </a:cubicBezTo>
                  <a:cubicBezTo>
                    <a:pt x="0" y="170"/>
                    <a:pt x="0" y="168"/>
                    <a:pt x="0" y="166"/>
                  </a:cubicBezTo>
                  <a:close/>
                  <a:moveTo>
                    <a:pt x="287" y="193"/>
                  </a:moveTo>
                  <a:cubicBezTo>
                    <a:pt x="295" y="134"/>
                    <a:pt x="253" y="79"/>
                    <a:pt x="193" y="72"/>
                  </a:cubicBezTo>
                  <a:cubicBezTo>
                    <a:pt x="134" y="64"/>
                    <a:pt x="80" y="106"/>
                    <a:pt x="72" y="165"/>
                  </a:cubicBezTo>
                  <a:cubicBezTo>
                    <a:pt x="64" y="225"/>
                    <a:pt x="106" y="279"/>
                    <a:pt x="166" y="287"/>
                  </a:cubicBezTo>
                  <a:cubicBezTo>
                    <a:pt x="225" y="295"/>
                    <a:pt x="280" y="253"/>
                    <a:pt x="287" y="193"/>
                  </a:cubicBezTo>
                  <a:close/>
                </a:path>
              </a:pathLst>
            </a:custGeom>
            <a:solidFill>
              <a:srgbClr val="6ED8ED"/>
            </a:solidFill>
            <a:ln w="28575">
              <a:solidFill>
                <a:schemeClr val="tx1"/>
              </a:solidFill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>
                <a:solidFill>
                  <a:srgbClr val="10CF9B"/>
                </a:solidFill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774EED8-68F5-4E57-8A43-F165A88488DB}"/>
                </a:ext>
              </a:extLst>
            </p:cNvPr>
            <p:cNvSpPr txBox="1"/>
            <p:nvPr/>
          </p:nvSpPr>
          <p:spPr>
            <a:xfrm>
              <a:off x="1276591" y="937759"/>
              <a:ext cx="8159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atin typeface="UTM Colossalis" panose="02040603050506020204" pitchFamily="18" charset="0"/>
                </a:rPr>
                <a:t>1</a:t>
              </a:r>
              <a:endParaRPr lang="vi-VN" sz="4800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4CA7D45-795C-4903-A2A5-DA2765F51716}"/>
              </a:ext>
            </a:extLst>
          </p:cNvPr>
          <p:cNvGrpSpPr/>
          <p:nvPr/>
        </p:nvGrpSpPr>
        <p:grpSpPr>
          <a:xfrm>
            <a:off x="2825829" y="1182467"/>
            <a:ext cx="6540341" cy="1992279"/>
            <a:chOff x="2598153" y="1178294"/>
            <a:chExt cx="6540341" cy="199227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D8C86F5-424E-42F8-B3DD-088DD16FAFE2}"/>
                </a:ext>
              </a:extLst>
            </p:cNvPr>
            <p:cNvGrpSpPr/>
            <p:nvPr/>
          </p:nvGrpSpPr>
          <p:grpSpPr>
            <a:xfrm>
              <a:off x="2598153" y="1178294"/>
              <a:ext cx="6540341" cy="1992279"/>
              <a:chOff x="2598153" y="1178294"/>
              <a:chExt cx="6540341" cy="1992279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9EE178D8-3F24-4922-AEEF-24BBE1DD7D18}"/>
                  </a:ext>
                </a:extLst>
              </p:cNvPr>
              <p:cNvGrpSpPr/>
              <p:nvPr/>
            </p:nvGrpSpPr>
            <p:grpSpPr>
              <a:xfrm>
                <a:off x="3586469" y="1178294"/>
                <a:ext cx="5552025" cy="1925665"/>
                <a:chOff x="1322978" y="2754824"/>
                <a:chExt cx="5309219" cy="1925665"/>
              </a:xfrm>
            </p:grpSpPr>
            <p:sp>
              <p:nvSpPr>
                <p:cNvPr id="11" name="Rounded Rectangle 7">
                  <a:extLst>
                    <a:ext uri="{FF2B5EF4-FFF2-40B4-BE49-F238E27FC236}">
                      <a16:creationId xmlns:a16="http://schemas.microsoft.com/office/drawing/2014/main" id="{B7764024-935A-4760-B479-6A75466BDF23}"/>
                    </a:ext>
                  </a:extLst>
                </p:cNvPr>
                <p:cNvSpPr/>
                <p:nvPr/>
              </p:nvSpPr>
              <p:spPr>
                <a:xfrm>
                  <a:off x="1322978" y="2754824"/>
                  <a:ext cx="5309219" cy="1925665"/>
                </a:xfrm>
                <a:prstGeom prst="roundRect">
                  <a:avLst>
                    <a:gd name="adj" fmla="val 3955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d-ID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" name="TextBox 9">
                      <a:extLst>
                        <a:ext uri="{FF2B5EF4-FFF2-40B4-BE49-F238E27FC236}">
                          <a16:creationId xmlns:a16="http://schemas.microsoft.com/office/drawing/2014/main" id="{991AB5B3-9EBE-4436-B8D9-BCC9D93433A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53974" y="3004672"/>
                      <a:ext cx="1764549" cy="1425968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vi-VN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𝟐</m:t>
                              </m:r>
                            </m:num>
                            <m:den>
                              <m:r>
                                <a:rPr kumimoji="0" lang="vi-VN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𝟓</m:t>
                              </m:r>
                            </m:den>
                          </m:f>
                        </m:oMath>
                      </a14:m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vi-VN" sz="66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×</a:t>
                      </a:r>
                      <a:r>
                        <a:rPr kumimoji="0" lang="en-US" sz="66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14:m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6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vi-VN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𝟒</m:t>
                              </m:r>
                            </m:num>
                            <m:den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𝟕</m:t>
                              </m:r>
                            </m:den>
                          </m:f>
                        </m:oMath>
                      </a14:m>
                      <a:r>
                        <a:rPr kumimoji="0" lang="en-US" sz="6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vi-VN" sz="2800" dirty="0"/>
                    </a:p>
                  </p:txBody>
                </p:sp>
              </mc:Choice>
              <mc:Fallback xmlns="">
                <p:sp>
                  <p:nvSpPr>
                    <p:cNvPr id="10" name="TextBox 9">
                      <a:extLst>
                        <a:ext uri="{FF2B5EF4-FFF2-40B4-BE49-F238E27FC236}">
                          <a16:creationId xmlns:a16="http://schemas.microsoft.com/office/drawing/2014/main" id="{991AB5B3-9EBE-4436-B8D9-BCC9D93433A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53974" y="3004672"/>
                      <a:ext cx="1764549" cy="1425968"/>
                    </a:xfrm>
                    <a:prstGeom prst="rect">
                      <a:avLst/>
                    </a:prstGeom>
                    <a:blipFill>
                      <a:blip r:embed="rId2"/>
                      <a:stretch>
                        <a:fillRect l="-5442" t="-6140" b="-1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VN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pic>
            <p:nvPicPr>
              <p:cNvPr id="26" name="图片 1">
                <a:extLst>
                  <a:ext uri="{FF2B5EF4-FFF2-40B4-BE49-F238E27FC236}">
                    <a16:creationId xmlns:a16="http://schemas.microsoft.com/office/drawing/2014/main" id="{80162FED-6C8B-4157-8134-2DCBA5D72C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2598153" y="1178294"/>
                <a:ext cx="1039450" cy="1992279"/>
              </a:xfrm>
              <a:prstGeom prst="rect">
                <a:avLst/>
              </a:prstGeom>
            </p:spPr>
          </p:pic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DD238D3-CBAB-4377-962B-AC17FA2D4736}"/>
                </a:ext>
              </a:extLst>
            </p:cNvPr>
            <p:cNvSpPr txBox="1"/>
            <p:nvPr/>
          </p:nvSpPr>
          <p:spPr>
            <a:xfrm>
              <a:off x="2962454" y="1751942"/>
              <a:ext cx="8159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Colossalis" panose="02040603050506020204" pitchFamily="18" charset="0"/>
                  <a:ea typeface="+mn-ea"/>
                  <a:cs typeface="+mn-cs"/>
                </a:rPr>
                <a:t>a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2572607-094A-4302-9694-C62BEDDB0B35}"/>
              </a:ext>
            </a:extLst>
          </p:cNvPr>
          <p:cNvGrpSpPr/>
          <p:nvPr/>
        </p:nvGrpSpPr>
        <p:grpSpPr>
          <a:xfrm>
            <a:off x="2820020" y="3478058"/>
            <a:ext cx="6546150" cy="1992279"/>
            <a:chOff x="2592344" y="3491632"/>
            <a:chExt cx="6546150" cy="199227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73FBE50-FAE7-4810-80E3-20E4C6599ECA}"/>
                </a:ext>
              </a:extLst>
            </p:cNvPr>
            <p:cNvGrpSpPr/>
            <p:nvPr/>
          </p:nvGrpSpPr>
          <p:grpSpPr>
            <a:xfrm>
              <a:off x="2592344" y="3491632"/>
              <a:ext cx="6546150" cy="1992279"/>
              <a:chOff x="1791937" y="3500143"/>
              <a:chExt cx="6546150" cy="1992279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9F48C56-4140-4DF5-B0F3-B4F8F2ED8AB7}"/>
                  </a:ext>
                </a:extLst>
              </p:cNvPr>
              <p:cNvGrpSpPr/>
              <p:nvPr/>
            </p:nvGrpSpPr>
            <p:grpSpPr>
              <a:xfrm>
                <a:off x="2786062" y="3500143"/>
                <a:ext cx="5552025" cy="1925665"/>
                <a:chOff x="1322978" y="2754824"/>
                <a:chExt cx="5309219" cy="1925665"/>
              </a:xfrm>
            </p:grpSpPr>
            <p:sp>
              <p:nvSpPr>
                <p:cNvPr id="19" name="Rounded Rectangle 7">
                  <a:extLst>
                    <a:ext uri="{FF2B5EF4-FFF2-40B4-BE49-F238E27FC236}">
                      <a16:creationId xmlns:a16="http://schemas.microsoft.com/office/drawing/2014/main" id="{7EBA07F4-3006-45DA-8637-D78443F5589A}"/>
                    </a:ext>
                  </a:extLst>
                </p:cNvPr>
                <p:cNvSpPr/>
                <p:nvPr/>
              </p:nvSpPr>
              <p:spPr>
                <a:xfrm>
                  <a:off x="1322978" y="2754824"/>
                  <a:ext cx="5309219" cy="1925665"/>
                </a:xfrm>
                <a:prstGeom prst="roundRect">
                  <a:avLst>
                    <a:gd name="adj" fmla="val 3955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d-ID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" name="TextBox 19">
                      <a:extLst>
                        <a:ext uri="{FF2B5EF4-FFF2-40B4-BE49-F238E27FC236}">
                          <a16:creationId xmlns:a16="http://schemas.microsoft.com/office/drawing/2014/main" id="{F41F8274-A0A9-46A7-A52A-5AEAE9BD742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53974" y="3004672"/>
                      <a:ext cx="1764549" cy="1425968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vi-VN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𝟗</m:t>
                              </m:r>
                            </m:num>
                            <m:den>
                              <m:r>
                                <a:rPr kumimoji="0" lang="vi-VN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𝟓</m:t>
                              </m:r>
                            </m:den>
                          </m:f>
                        </m:oMath>
                      </a14:m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vi-VN" sz="66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×</a:t>
                      </a:r>
                      <a:r>
                        <a:rPr kumimoji="0" lang="en-US" sz="66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14:m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6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vi-VN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𝟕</m:t>
                              </m:r>
                            </m:num>
                            <m:den>
                              <m:r>
                                <a:rPr kumimoji="0" lang="vi-VN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𝟖</m:t>
                              </m:r>
                            </m:den>
                          </m:f>
                        </m:oMath>
                      </a14:m>
                      <a:r>
                        <a:rPr kumimoji="0" lang="en-US" sz="6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vi-VN" sz="2800" dirty="0"/>
                    </a:p>
                  </p:txBody>
                </p:sp>
              </mc:Choice>
              <mc:Fallback xmlns="">
                <p:sp>
                  <p:nvSpPr>
                    <p:cNvPr id="20" name="TextBox 19">
                      <a:extLst>
                        <a:ext uri="{FF2B5EF4-FFF2-40B4-BE49-F238E27FC236}">
                          <a16:creationId xmlns:a16="http://schemas.microsoft.com/office/drawing/2014/main" id="{F41F8274-A0A9-46A7-A52A-5AEAE9BD742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53974" y="3004672"/>
                      <a:ext cx="1764549" cy="1425968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l="-5442" t="-6195" b="-1681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VN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pic>
            <p:nvPicPr>
              <p:cNvPr id="27" name="图片 1">
                <a:extLst>
                  <a:ext uri="{FF2B5EF4-FFF2-40B4-BE49-F238E27FC236}">
                    <a16:creationId xmlns:a16="http://schemas.microsoft.com/office/drawing/2014/main" id="{18C559F8-5711-4BF0-816D-178DF28E1B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791937" y="3500143"/>
                <a:ext cx="1039450" cy="1992279"/>
              </a:xfrm>
              <a:prstGeom prst="rect">
                <a:avLst/>
              </a:prstGeom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13808B3-B091-456F-92D8-55A51B68F3CC}"/>
                </a:ext>
              </a:extLst>
            </p:cNvPr>
            <p:cNvSpPr txBox="1"/>
            <p:nvPr/>
          </p:nvSpPr>
          <p:spPr>
            <a:xfrm>
              <a:off x="2974871" y="4079267"/>
              <a:ext cx="8159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solidFill>
                    <a:prstClr val="black"/>
                  </a:solidFill>
                  <a:latin typeface="UTM Colossalis" panose="02040603050506020204" pitchFamily="18" charset="0"/>
                </a:rPr>
                <a:t>b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859ADC4-67DB-4E28-B4A4-1587C50FCB99}"/>
              </a:ext>
            </a:extLst>
          </p:cNvPr>
          <p:cNvGrpSpPr/>
          <p:nvPr/>
        </p:nvGrpSpPr>
        <p:grpSpPr>
          <a:xfrm>
            <a:off x="5355777" y="1345061"/>
            <a:ext cx="3609886" cy="1480021"/>
            <a:chOff x="4483785" y="1246077"/>
            <a:chExt cx="3609886" cy="14800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3B021A5-515D-4962-B935-C9EE2CF25146}"/>
                    </a:ext>
                  </a:extLst>
                </p:cNvPr>
                <p:cNvSpPr txBox="1"/>
                <p:nvPr/>
              </p:nvSpPr>
              <p:spPr>
                <a:xfrm>
                  <a:off x="4919675" y="1246077"/>
                  <a:ext cx="1970382" cy="14800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kumimoji="0" lang="vi-VN" sz="4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kumimoji="0" lang="en-US" sz="4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 sz="4800" b="1" dirty="0">
                                <a:solidFill>
                                  <a:prstClr val="black"/>
                                </a:solidFill>
                                <a:cs typeface="Arial" panose="020B0604020202020204" pitchFamily="34" charset="0"/>
                              </a:rPr>
                              <m:t>×</m:t>
                            </m:r>
                            <m: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vi-VN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𝟒</m:t>
                            </m:r>
                          </m:num>
                          <m:den>
                            <m:r>
                              <a:rPr kumimoji="0" lang="vi-VN" sz="4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𝟓</m:t>
                            </m:r>
                            <m:r>
                              <a:rPr kumimoji="0" lang="en-US" sz="4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 sz="4800" b="1" dirty="0">
                                <a:solidFill>
                                  <a:prstClr val="black"/>
                                </a:solidFill>
                                <a:cs typeface="Arial" panose="020B0604020202020204" pitchFamily="34" charset="0"/>
                              </a:rPr>
                              <m:t>×</m:t>
                            </m:r>
                            <m: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vi-VN" sz="28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3B021A5-515D-4962-B935-C9EE2CF251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19675" y="1246077"/>
                  <a:ext cx="1970382" cy="1480021"/>
                </a:xfrm>
                <a:prstGeom prst="rect">
                  <a:avLst/>
                </a:prstGeom>
                <a:blipFill>
                  <a:blip r:embed="rId5"/>
                  <a:stretch>
                    <a:fillRect t="-5128" b="-26496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FB6F210-690C-4CBC-B5AC-776837EA1203}"/>
                    </a:ext>
                  </a:extLst>
                </p:cNvPr>
                <p:cNvSpPr txBox="1"/>
                <p:nvPr/>
              </p:nvSpPr>
              <p:spPr>
                <a:xfrm>
                  <a:off x="4483785" y="1562964"/>
                  <a:ext cx="871779" cy="9233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vi-VN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=</m:t>
                        </m:r>
                      </m:oMath>
                    </m:oMathPara>
                  </a14:m>
                  <a:endParaRPr lang="vi-VN" sz="14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FB6F210-690C-4CBC-B5AC-776837EA12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3785" y="1562964"/>
                  <a:ext cx="871779" cy="92333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AA69E85-1004-4B1F-BD56-1DC6766E4001}"/>
                    </a:ext>
                  </a:extLst>
                </p:cNvPr>
                <p:cNvSpPr txBox="1"/>
                <p:nvPr/>
              </p:nvSpPr>
              <p:spPr>
                <a:xfrm>
                  <a:off x="7221892" y="1303881"/>
                  <a:ext cx="871779" cy="13599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vi-VN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𝟖</m:t>
                            </m:r>
                          </m:num>
                          <m:den>
                            <m:r>
                              <a:rPr kumimoji="0" lang="vi-VN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𝟑𝟓</m:t>
                            </m:r>
                          </m:den>
                        </m:f>
                      </m:oMath>
                    </m:oMathPara>
                  </a14:m>
                  <a:endParaRPr lang="vi-VN" sz="24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AA69E85-1004-4B1F-BD56-1DC6766E40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1892" y="1303881"/>
                  <a:ext cx="871779" cy="1359988"/>
                </a:xfrm>
                <a:prstGeom prst="rect">
                  <a:avLst/>
                </a:prstGeom>
                <a:blipFill>
                  <a:blip r:embed="rId7"/>
                  <a:stretch>
                    <a:fillRect l="-11429" r="-10000" b="-10185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41F3A48D-BB7B-4B4A-A3F9-C395A6A8A16A}"/>
                    </a:ext>
                  </a:extLst>
                </p:cNvPr>
                <p:cNvSpPr txBox="1"/>
                <p:nvPr/>
              </p:nvSpPr>
              <p:spPr>
                <a:xfrm>
                  <a:off x="6465461" y="1562964"/>
                  <a:ext cx="871779" cy="9233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vi-VN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=</m:t>
                        </m:r>
                      </m:oMath>
                    </m:oMathPara>
                  </a14:m>
                  <a:endParaRPr lang="vi-VN" sz="14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41F3A48D-BB7B-4B4A-A3F9-C395A6A8A1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5461" y="1562964"/>
                  <a:ext cx="871779" cy="92333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9FD3694-B19B-4E7C-A155-0DF837DADA9F}"/>
              </a:ext>
            </a:extLst>
          </p:cNvPr>
          <p:cNvGrpSpPr/>
          <p:nvPr/>
        </p:nvGrpSpPr>
        <p:grpSpPr>
          <a:xfrm>
            <a:off x="5342248" y="3646885"/>
            <a:ext cx="3609886" cy="1480021"/>
            <a:chOff x="4483785" y="1246077"/>
            <a:chExt cx="3609886" cy="14800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F266006-FAEC-4B82-9524-5AAF816F052A}"/>
                    </a:ext>
                  </a:extLst>
                </p:cNvPr>
                <p:cNvSpPr txBox="1"/>
                <p:nvPr/>
              </p:nvSpPr>
              <p:spPr>
                <a:xfrm>
                  <a:off x="4919675" y="1246077"/>
                  <a:ext cx="1970382" cy="14800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kumimoji="0" lang="vi-VN" sz="4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9</m:t>
                            </m:r>
                            <m:r>
                              <m:rPr>
                                <m:nor/>
                              </m:rPr>
                              <a:rPr kumimoji="0" lang="en-US" sz="4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 sz="4800" b="1" dirty="0">
                                <a:solidFill>
                                  <a:prstClr val="black"/>
                                </a:solidFill>
                                <a:cs typeface="Arial" panose="020B0604020202020204" pitchFamily="34" charset="0"/>
                              </a:rPr>
                              <m:t>×</m:t>
                            </m:r>
                            <m: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vi-VN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vi-VN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𝟓</m:t>
                            </m:r>
                            <m:r>
                              <a:rPr kumimoji="0" lang="en-US" sz="4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 sz="4800" b="1" dirty="0" smtClean="0">
                                <a:solidFill>
                                  <a:prstClr val="black"/>
                                </a:solidFill>
                                <a:cs typeface="Arial" panose="020B0604020202020204" pitchFamily="34" charset="0"/>
                              </a:rPr>
                              <m:t>×</m:t>
                            </m:r>
                            <m: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vi-VN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vi-VN" sz="2800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F266006-FAEC-4B82-9524-5AAF816F05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19675" y="1246077"/>
                  <a:ext cx="1970382" cy="1480021"/>
                </a:xfrm>
                <a:prstGeom prst="rect">
                  <a:avLst/>
                </a:prstGeom>
                <a:blipFill>
                  <a:blip r:embed="rId9"/>
                  <a:stretch>
                    <a:fillRect t="-5128" b="-26496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9BD8432-A47A-4136-9209-59C6ADAF459F}"/>
                    </a:ext>
                  </a:extLst>
                </p:cNvPr>
                <p:cNvSpPr txBox="1"/>
                <p:nvPr/>
              </p:nvSpPr>
              <p:spPr>
                <a:xfrm>
                  <a:off x="4483785" y="1562964"/>
                  <a:ext cx="871779" cy="9233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vi-VN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=</m:t>
                        </m:r>
                      </m:oMath>
                    </m:oMathPara>
                  </a14:m>
                  <a:endParaRPr lang="vi-VN" sz="1400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9BD8432-A47A-4136-9209-59C6ADAF45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3785" y="1562964"/>
                  <a:ext cx="871779" cy="92333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A23E713-A2EC-4737-9D9A-8384FAED5320}"/>
                    </a:ext>
                  </a:extLst>
                </p:cNvPr>
                <p:cNvSpPr txBox="1"/>
                <p:nvPr/>
              </p:nvSpPr>
              <p:spPr>
                <a:xfrm>
                  <a:off x="7221892" y="1303881"/>
                  <a:ext cx="871779" cy="136466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vi-VN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𝟔𝟑</m:t>
                            </m:r>
                          </m:num>
                          <m:den>
                            <m:r>
                              <a:rPr kumimoji="0" lang="vi-VN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𝟒𝟎</m:t>
                            </m:r>
                          </m:den>
                        </m:f>
                      </m:oMath>
                    </m:oMathPara>
                  </a14:m>
                  <a:endParaRPr lang="vi-VN" sz="2400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A23E713-A2EC-4737-9D9A-8384FAED53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1892" y="1303881"/>
                  <a:ext cx="871779" cy="1364669"/>
                </a:xfrm>
                <a:prstGeom prst="rect">
                  <a:avLst/>
                </a:prstGeom>
                <a:blipFill>
                  <a:blip r:embed="rId11"/>
                  <a:stretch>
                    <a:fillRect l="-11429" r="-10000" b="-8257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CEFCE428-D7E2-48AC-9509-E9359AB4008D}"/>
                    </a:ext>
                  </a:extLst>
                </p:cNvPr>
                <p:cNvSpPr txBox="1"/>
                <p:nvPr/>
              </p:nvSpPr>
              <p:spPr>
                <a:xfrm>
                  <a:off x="6465461" y="1562964"/>
                  <a:ext cx="871779" cy="9233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vi-VN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=</m:t>
                        </m:r>
                      </m:oMath>
                    </m:oMathPara>
                  </a14:m>
                  <a:endParaRPr lang="vi-VN" sz="140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CEFCE428-D7E2-48AC-9509-E9359AB400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5461" y="1562964"/>
                  <a:ext cx="871779" cy="92333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7497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4115ADB-4183-42EB-9669-3C1319BC3487}"/>
              </a:ext>
            </a:extLst>
          </p:cNvPr>
          <p:cNvGrpSpPr/>
          <p:nvPr/>
        </p:nvGrpSpPr>
        <p:grpSpPr>
          <a:xfrm>
            <a:off x="1025470" y="693403"/>
            <a:ext cx="1318167" cy="1319712"/>
            <a:chOff x="1025470" y="693403"/>
            <a:chExt cx="1318167" cy="1319712"/>
          </a:xfrm>
        </p:grpSpPr>
        <p:sp>
          <p:nvSpPr>
            <p:cNvPr id="2" name="Freeform 254">
              <a:extLst>
                <a:ext uri="{FF2B5EF4-FFF2-40B4-BE49-F238E27FC236}">
                  <a16:creationId xmlns:a16="http://schemas.microsoft.com/office/drawing/2014/main" id="{8230DC9C-4A12-4735-AAF3-390B5A6F8844}"/>
                </a:ext>
              </a:extLst>
            </p:cNvPr>
            <p:cNvSpPr>
              <a:spLocks noEditPoints="1"/>
            </p:cNvSpPr>
            <p:nvPr/>
          </p:nvSpPr>
          <p:spPr bwMode="auto">
            <a:xfrm rot="5400000">
              <a:off x="1024698" y="694175"/>
              <a:ext cx="1319712" cy="1318167"/>
            </a:xfrm>
            <a:custGeom>
              <a:avLst/>
              <a:gdLst>
                <a:gd name="T0" fmla="*/ 30 w 360"/>
                <a:gd name="T1" fmla="*/ 152 h 360"/>
                <a:gd name="T2" fmla="*/ 18 w 360"/>
                <a:gd name="T3" fmla="*/ 137 h 360"/>
                <a:gd name="T4" fmla="*/ 37 w 360"/>
                <a:gd name="T5" fmla="*/ 124 h 360"/>
                <a:gd name="T6" fmla="*/ 38 w 360"/>
                <a:gd name="T7" fmla="*/ 106 h 360"/>
                <a:gd name="T8" fmla="*/ 54 w 360"/>
                <a:gd name="T9" fmla="*/ 93 h 360"/>
                <a:gd name="T10" fmla="*/ 59 w 360"/>
                <a:gd name="T11" fmla="*/ 75 h 360"/>
                <a:gd name="T12" fmla="*/ 78 w 360"/>
                <a:gd name="T13" fmla="*/ 66 h 360"/>
                <a:gd name="T14" fmla="*/ 84 w 360"/>
                <a:gd name="T15" fmla="*/ 43 h 360"/>
                <a:gd name="T16" fmla="*/ 112 w 360"/>
                <a:gd name="T17" fmla="*/ 44 h 360"/>
                <a:gd name="T18" fmla="*/ 118 w 360"/>
                <a:gd name="T19" fmla="*/ 32 h 360"/>
                <a:gd name="T20" fmla="*/ 135 w 360"/>
                <a:gd name="T21" fmla="*/ 26 h 360"/>
                <a:gd name="T22" fmla="*/ 154 w 360"/>
                <a:gd name="T23" fmla="*/ 24 h 360"/>
                <a:gd name="T24" fmla="*/ 172 w 360"/>
                <a:gd name="T25" fmla="*/ 20 h 360"/>
                <a:gd name="T26" fmla="*/ 191 w 360"/>
                <a:gd name="T27" fmla="*/ 21 h 360"/>
                <a:gd name="T28" fmla="*/ 210 w 360"/>
                <a:gd name="T29" fmla="*/ 30 h 360"/>
                <a:gd name="T30" fmla="*/ 232 w 360"/>
                <a:gd name="T31" fmla="*/ 21 h 360"/>
                <a:gd name="T32" fmla="*/ 244 w 360"/>
                <a:gd name="T33" fmla="*/ 38 h 360"/>
                <a:gd name="T34" fmla="*/ 261 w 360"/>
                <a:gd name="T35" fmla="*/ 43 h 360"/>
                <a:gd name="T36" fmla="*/ 274 w 360"/>
                <a:gd name="T37" fmla="*/ 59 h 360"/>
                <a:gd name="T38" fmla="*/ 284 w 360"/>
                <a:gd name="T39" fmla="*/ 69 h 360"/>
                <a:gd name="T40" fmla="*/ 303 w 360"/>
                <a:gd name="T41" fmla="*/ 78 h 360"/>
                <a:gd name="T42" fmla="*/ 303 w 360"/>
                <a:gd name="T43" fmla="*/ 92 h 360"/>
                <a:gd name="T44" fmla="*/ 329 w 360"/>
                <a:gd name="T45" fmla="*/ 105 h 360"/>
                <a:gd name="T46" fmla="*/ 320 w 360"/>
                <a:gd name="T47" fmla="*/ 123 h 360"/>
                <a:gd name="T48" fmla="*/ 353 w 360"/>
                <a:gd name="T49" fmla="*/ 134 h 360"/>
                <a:gd name="T50" fmla="*/ 328 w 360"/>
                <a:gd name="T51" fmla="*/ 157 h 360"/>
                <a:gd name="T52" fmla="*/ 360 w 360"/>
                <a:gd name="T53" fmla="*/ 174 h 360"/>
                <a:gd name="T54" fmla="*/ 331 w 360"/>
                <a:gd name="T55" fmla="*/ 190 h 360"/>
                <a:gd name="T56" fmla="*/ 357 w 360"/>
                <a:gd name="T57" fmla="*/ 210 h 360"/>
                <a:gd name="T58" fmla="*/ 325 w 360"/>
                <a:gd name="T59" fmla="*/ 225 h 360"/>
                <a:gd name="T60" fmla="*/ 335 w 360"/>
                <a:gd name="T61" fmla="*/ 242 h 360"/>
                <a:gd name="T62" fmla="*/ 314 w 360"/>
                <a:gd name="T63" fmla="*/ 252 h 360"/>
                <a:gd name="T64" fmla="*/ 312 w 360"/>
                <a:gd name="T65" fmla="*/ 270 h 360"/>
                <a:gd name="T66" fmla="*/ 294 w 360"/>
                <a:gd name="T67" fmla="*/ 281 h 360"/>
                <a:gd name="T68" fmla="*/ 287 w 360"/>
                <a:gd name="T69" fmla="*/ 298 h 360"/>
                <a:gd name="T70" fmla="*/ 267 w 360"/>
                <a:gd name="T71" fmla="*/ 305 h 360"/>
                <a:gd name="T72" fmla="*/ 256 w 360"/>
                <a:gd name="T73" fmla="*/ 313 h 360"/>
                <a:gd name="T74" fmla="*/ 242 w 360"/>
                <a:gd name="T75" fmla="*/ 328 h 360"/>
                <a:gd name="T76" fmla="*/ 223 w 360"/>
                <a:gd name="T77" fmla="*/ 328 h 360"/>
                <a:gd name="T78" fmla="*/ 209 w 360"/>
                <a:gd name="T79" fmla="*/ 345 h 360"/>
                <a:gd name="T80" fmla="*/ 188 w 360"/>
                <a:gd name="T81" fmla="*/ 333 h 360"/>
                <a:gd name="T82" fmla="*/ 169 w 360"/>
                <a:gd name="T83" fmla="*/ 340 h 360"/>
                <a:gd name="T84" fmla="*/ 149 w 360"/>
                <a:gd name="T85" fmla="*/ 337 h 360"/>
                <a:gd name="T86" fmla="*/ 132 w 360"/>
                <a:gd name="T87" fmla="*/ 325 h 360"/>
                <a:gd name="T88" fmla="*/ 109 w 360"/>
                <a:gd name="T89" fmla="*/ 332 h 360"/>
                <a:gd name="T90" fmla="*/ 98 w 360"/>
                <a:gd name="T91" fmla="*/ 318 h 360"/>
                <a:gd name="T92" fmla="*/ 88 w 360"/>
                <a:gd name="T93" fmla="*/ 303 h 360"/>
                <a:gd name="T94" fmla="*/ 68 w 360"/>
                <a:gd name="T95" fmla="*/ 296 h 360"/>
                <a:gd name="T96" fmla="*/ 67 w 360"/>
                <a:gd name="T97" fmla="*/ 282 h 360"/>
                <a:gd name="T98" fmla="*/ 40 w 360"/>
                <a:gd name="T99" fmla="*/ 272 h 360"/>
                <a:gd name="T100" fmla="*/ 43 w 360"/>
                <a:gd name="T101" fmla="*/ 249 h 360"/>
                <a:gd name="T102" fmla="*/ 28 w 360"/>
                <a:gd name="T103" fmla="*/ 234 h 360"/>
                <a:gd name="T104" fmla="*/ 31 w 360"/>
                <a:gd name="T105" fmla="*/ 215 h 360"/>
                <a:gd name="T106" fmla="*/ 13 w 360"/>
                <a:gd name="T107" fmla="*/ 200 h 360"/>
                <a:gd name="T108" fmla="*/ 28 w 360"/>
                <a:gd name="T109" fmla="*/ 185 h 360"/>
                <a:gd name="T110" fmla="*/ 287 w 360"/>
                <a:gd name="T111" fmla="*/ 193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60" h="360">
                  <a:moveTo>
                    <a:pt x="0" y="166"/>
                  </a:moveTo>
                  <a:cubicBezTo>
                    <a:pt x="0" y="165"/>
                    <a:pt x="0" y="164"/>
                    <a:pt x="0" y="164"/>
                  </a:cubicBezTo>
                  <a:cubicBezTo>
                    <a:pt x="1" y="163"/>
                    <a:pt x="6" y="162"/>
                    <a:pt x="13" y="161"/>
                  </a:cubicBezTo>
                  <a:cubicBezTo>
                    <a:pt x="16" y="161"/>
                    <a:pt x="18" y="160"/>
                    <a:pt x="20" y="160"/>
                  </a:cubicBezTo>
                  <a:cubicBezTo>
                    <a:pt x="27" y="159"/>
                    <a:pt x="28" y="159"/>
                    <a:pt x="28" y="158"/>
                  </a:cubicBezTo>
                  <a:cubicBezTo>
                    <a:pt x="29" y="157"/>
                    <a:pt x="30" y="156"/>
                    <a:pt x="30" y="152"/>
                  </a:cubicBezTo>
                  <a:cubicBezTo>
                    <a:pt x="30" y="152"/>
                    <a:pt x="30" y="152"/>
                    <a:pt x="30" y="152"/>
                  </a:cubicBezTo>
                  <a:cubicBezTo>
                    <a:pt x="30" y="152"/>
                    <a:pt x="30" y="152"/>
                    <a:pt x="30" y="152"/>
                  </a:cubicBezTo>
                  <a:cubicBezTo>
                    <a:pt x="31" y="151"/>
                    <a:pt x="31" y="150"/>
                    <a:pt x="31" y="148"/>
                  </a:cubicBezTo>
                  <a:cubicBezTo>
                    <a:pt x="31" y="147"/>
                    <a:pt x="31" y="146"/>
                    <a:pt x="31" y="145"/>
                  </a:cubicBezTo>
                  <a:cubicBezTo>
                    <a:pt x="30" y="144"/>
                    <a:pt x="29" y="143"/>
                    <a:pt x="24" y="141"/>
                  </a:cubicBezTo>
                  <a:cubicBezTo>
                    <a:pt x="22" y="139"/>
                    <a:pt x="20" y="138"/>
                    <a:pt x="18" y="137"/>
                  </a:cubicBezTo>
                  <a:cubicBezTo>
                    <a:pt x="12" y="133"/>
                    <a:pt x="8" y="130"/>
                    <a:pt x="7" y="129"/>
                  </a:cubicBezTo>
                  <a:cubicBezTo>
                    <a:pt x="7" y="129"/>
                    <a:pt x="7" y="129"/>
                    <a:pt x="7" y="128"/>
                  </a:cubicBezTo>
                  <a:cubicBezTo>
                    <a:pt x="7" y="126"/>
                    <a:pt x="8" y="123"/>
                    <a:pt x="9" y="123"/>
                  </a:cubicBezTo>
                  <a:cubicBezTo>
                    <a:pt x="10" y="123"/>
                    <a:pt x="15" y="122"/>
                    <a:pt x="22" y="123"/>
                  </a:cubicBezTo>
                  <a:cubicBezTo>
                    <a:pt x="25" y="123"/>
                    <a:pt x="27" y="124"/>
                    <a:pt x="29" y="124"/>
                  </a:cubicBezTo>
                  <a:cubicBezTo>
                    <a:pt x="36" y="124"/>
                    <a:pt x="36" y="124"/>
                    <a:pt x="37" y="124"/>
                  </a:cubicBezTo>
                  <a:cubicBezTo>
                    <a:pt x="38" y="123"/>
                    <a:pt x="39" y="122"/>
                    <a:pt x="41" y="119"/>
                  </a:cubicBezTo>
                  <a:cubicBezTo>
                    <a:pt x="41" y="119"/>
                    <a:pt x="41" y="119"/>
                    <a:pt x="41" y="119"/>
                  </a:cubicBezTo>
                  <a:cubicBezTo>
                    <a:pt x="41" y="118"/>
                    <a:pt x="41" y="118"/>
                    <a:pt x="41" y="118"/>
                  </a:cubicBezTo>
                  <a:cubicBezTo>
                    <a:pt x="42" y="116"/>
                    <a:pt x="43" y="114"/>
                    <a:pt x="43" y="113"/>
                  </a:cubicBezTo>
                  <a:cubicBezTo>
                    <a:pt x="43" y="113"/>
                    <a:pt x="43" y="112"/>
                    <a:pt x="43" y="111"/>
                  </a:cubicBezTo>
                  <a:cubicBezTo>
                    <a:pt x="42" y="111"/>
                    <a:pt x="42" y="110"/>
                    <a:pt x="38" y="106"/>
                  </a:cubicBezTo>
                  <a:cubicBezTo>
                    <a:pt x="36" y="104"/>
                    <a:pt x="34" y="103"/>
                    <a:pt x="32" y="101"/>
                  </a:cubicBezTo>
                  <a:cubicBezTo>
                    <a:pt x="27" y="95"/>
                    <a:pt x="24" y="92"/>
                    <a:pt x="23" y="91"/>
                  </a:cubicBezTo>
                  <a:cubicBezTo>
                    <a:pt x="24" y="89"/>
                    <a:pt x="26" y="86"/>
                    <a:pt x="27" y="85"/>
                  </a:cubicBezTo>
                  <a:cubicBezTo>
                    <a:pt x="28" y="85"/>
                    <a:pt x="32" y="86"/>
                    <a:pt x="40" y="88"/>
                  </a:cubicBezTo>
                  <a:cubicBezTo>
                    <a:pt x="42" y="89"/>
                    <a:pt x="44" y="90"/>
                    <a:pt x="46" y="91"/>
                  </a:cubicBezTo>
                  <a:cubicBezTo>
                    <a:pt x="52" y="93"/>
                    <a:pt x="53" y="93"/>
                    <a:pt x="54" y="93"/>
                  </a:cubicBezTo>
                  <a:cubicBezTo>
                    <a:pt x="55" y="92"/>
                    <a:pt x="56" y="92"/>
                    <a:pt x="58" y="88"/>
                  </a:cubicBezTo>
                  <a:cubicBezTo>
                    <a:pt x="59" y="88"/>
                    <a:pt x="59" y="88"/>
                    <a:pt x="59" y="88"/>
                  </a:cubicBezTo>
                  <a:cubicBezTo>
                    <a:pt x="59" y="88"/>
                    <a:pt x="59" y="88"/>
                    <a:pt x="59" y="88"/>
                  </a:cubicBezTo>
                  <a:cubicBezTo>
                    <a:pt x="62" y="84"/>
                    <a:pt x="62" y="83"/>
                    <a:pt x="62" y="83"/>
                  </a:cubicBezTo>
                  <a:cubicBezTo>
                    <a:pt x="62" y="82"/>
                    <a:pt x="62" y="82"/>
                    <a:pt x="62" y="82"/>
                  </a:cubicBezTo>
                  <a:cubicBezTo>
                    <a:pt x="62" y="81"/>
                    <a:pt x="62" y="80"/>
                    <a:pt x="59" y="75"/>
                  </a:cubicBezTo>
                  <a:cubicBezTo>
                    <a:pt x="57" y="73"/>
                    <a:pt x="56" y="71"/>
                    <a:pt x="54" y="69"/>
                  </a:cubicBezTo>
                  <a:cubicBezTo>
                    <a:pt x="51" y="63"/>
                    <a:pt x="49" y="58"/>
                    <a:pt x="48" y="57"/>
                  </a:cubicBezTo>
                  <a:cubicBezTo>
                    <a:pt x="49" y="56"/>
                    <a:pt x="52" y="53"/>
                    <a:pt x="53" y="52"/>
                  </a:cubicBezTo>
                  <a:cubicBezTo>
                    <a:pt x="54" y="53"/>
                    <a:pt x="58" y="55"/>
                    <a:pt x="64" y="59"/>
                  </a:cubicBezTo>
                  <a:cubicBezTo>
                    <a:pt x="67" y="60"/>
                    <a:pt x="69" y="61"/>
                    <a:pt x="70" y="62"/>
                  </a:cubicBezTo>
                  <a:cubicBezTo>
                    <a:pt x="76" y="66"/>
                    <a:pt x="77" y="66"/>
                    <a:pt x="78" y="66"/>
                  </a:cubicBezTo>
                  <a:cubicBezTo>
                    <a:pt x="79" y="66"/>
                    <a:pt x="80" y="65"/>
                    <a:pt x="83" y="63"/>
                  </a:cubicBezTo>
                  <a:cubicBezTo>
                    <a:pt x="84" y="63"/>
                    <a:pt x="84" y="63"/>
                    <a:pt x="84" y="63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7" y="60"/>
                    <a:pt x="88" y="59"/>
                    <a:pt x="88" y="57"/>
                  </a:cubicBezTo>
                  <a:cubicBezTo>
                    <a:pt x="88" y="56"/>
                    <a:pt x="88" y="56"/>
                    <a:pt x="86" y="50"/>
                  </a:cubicBezTo>
                  <a:cubicBezTo>
                    <a:pt x="85" y="48"/>
                    <a:pt x="84" y="46"/>
                    <a:pt x="84" y="43"/>
                  </a:cubicBezTo>
                  <a:cubicBezTo>
                    <a:pt x="81" y="36"/>
                    <a:pt x="80" y="31"/>
                    <a:pt x="80" y="30"/>
                  </a:cubicBezTo>
                  <a:cubicBezTo>
                    <a:pt x="81" y="29"/>
                    <a:pt x="84" y="27"/>
                    <a:pt x="86" y="27"/>
                  </a:cubicBezTo>
                  <a:cubicBezTo>
                    <a:pt x="87" y="27"/>
                    <a:pt x="90" y="30"/>
                    <a:pt x="96" y="35"/>
                  </a:cubicBezTo>
                  <a:cubicBezTo>
                    <a:pt x="97" y="37"/>
                    <a:pt x="99" y="39"/>
                    <a:pt x="100" y="40"/>
                  </a:cubicBezTo>
                  <a:cubicBezTo>
                    <a:pt x="105" y="45"/>
                    <a:pt x="106" y="45"/>
                    <a:pt x="107" y="46"/>
                  </a:cubicBezTo>
                  <a:cubicBezTo>
                    <a:pt x="108" y="46"/>
                    <a:pt x="109" y="46"/>
                    <a:pt x="112" y="44"/>
                  </a:cubicBezTo>
                  <a:cubicBezTo>
                    <a:pt x="114" y="44"/>
                    <a:pt x="114" y="44"/>
                    <a:pt x="114" y="44"/>
                  </a:cubicBezTo>
                  <a:cubicBezTo>
                    <a:pt x="114" y="43"/>
                    <a:pt x="114" y="43"/>
                    <a:pt x="114" y="43"/>
                  </a:cubicBezTo>
                  <a:cubicBezTo>
                    <a:pt x="118" y="42"/>
                    <a:pt x="118" y="40"/>
                    <a:pt x="119" y="40"/>
                  </a:cubicBezTo>
                  <a:cubicBezTo>
                    <a:pt x="119" y="39"/>
                    <a:pt x="119" y="39"/>
                    <a:pt x="119" y="39"/>
                  </a:cubicBezTo>
                  <a:cubicBezTo>
                    <a:pt x="119" y="39"/>
                    <a:pt x="119" y="39"/>
                    <a:pt x="119" y="39"/>
                  </a:cubicBezTo>
                  <a:cubicBezTo>
                    <a:pt x="119" y="38"/>
                    <a:pt x="119" y="36"/>
                    <a:pt x="118" y="32"/>
                  </a:cubicBezTo>
                  <a:cubicBezTo>
                    <a:pt x="118" y="30"/>
                    <a:pt x="118" y="27"/>
                    <a:pt x="118" y="24"/>
                  </a:cubicBezTo>
                  <a:cubicBezTo>
                    <a:pt x="117" y="19"/>
                    <a:pt x="117" y="13"/>
                    <a:pt x="117" y="11"/>
                  </a:cubicBezTo>
                  <a:cubicBezTo>
                    <a:pt x="117" y="11"/>
                    <a:pt x="117" y="11"/>
                    <a:pt x="117" y="11"/>
                  </a:cubicBezTo>
                  <a:cubicBezTo>
                    <a:pt x="118" y="10"/>
                    <a:pt x="122" y="9"/>
                    <a:pt x="124" y="9"/>
                  </a:cubicBezTo>
                  <a:cubicBezTo>
                    <a:pt x="124" y="10"/>
                    <a:pt x="127" y="14"/>
                    <a:pt x="131" y="20"/>
                  </a:cubicBezTo>
                  <a:cubicBezTo>
                    <a:pt x="132" y="22"/>
                    <a:pt x="134" y="24"/>
                    <a:pt x="135" y="26"/>
                  </a:cubicBezTo>
                  <a:cubicBezTo>
                    <a:pt x="138" y="31"/>
                    <a:pt x="139" y="32"/>
                    <a:pt x="140" y="32"/>
                  </a:cubicBezTo>
                  <a:cubicBezTo>
                    <a:pt x="140" y="33"/>
                    <a:pt x="142" y="33"/>
                    <a:pt x="146" y="32"/>
                  </a:cubicBezTo>
                  <a:cubicBezTo>
                    <a:pt x="148" y="33"/>
                    <a:pt x="148" y="33"/>
                    <a:pt x="148" y="33"/>
                  </a:cubicBezTo>
                  <a:cubicBezTo>
                    <a:pt x="148" y="32"/>
                    <a:pt x="148" y="32"/>
                    <a:pt x="148" y="32"/>
                  </a:cubicBezTo>
                  <a:cubicBezTo>
                    <a:pt x="150" y="31"/>
                    <a:pt x="152" y="30"/>
                    <a:pt x="153" y="29"/>
                  </a:cubicBezTo>
                  <a:cubicBezTo>
                    <a:pt x="153" y="29"/>
                    <a:pt x="153" y="28"/>
                    <a:pt x="154" y="24"/>
                  </a:cubicBezTo>
                  <a:cubicBezTo>
                    <a:pt x="154" y="20"/>
                    <a:pt x="154" y="20"/>
                    <a:pt x="154" y="20"/>
                  </a:cubicBezTo>
                  <a:cubicBezTo>
                    <a:pt x="155" y="18"/>
                    <a:pt x="155" y="16"/>
                    <a:pt x="155" y="14"/>
                  </a:cubicBezTo>
                  <a:cubicBezTo>
                    <a:pt x="156" y="7"/>
                    <a:pt x="157" y="3"/>
                    <a:pt x="158" y="1"/>
                  </a:cubicBezTo>
                  <a:cubicBezTo>
                    <a:pt x="159" y="1"/>
                    <a:pt x="163" y="0"/>
                    <a:pt x="164" y="1"/>
                  </a:cubicBezTo>
                  <a:cubicBezTo>
                    <a:pt x="165" y="2"/>
                    <a:pt x="167" y="6"/>
                    <a:pt x="169" y="13"/>
                  </a:cubicBezTo>
                  <a:cubicBezTo>
                    <a:pt x="170" y="15"/>
                    <a:pt x="171" y="18"/>
                    <a:pt x="172" y="20"/>
                  </a:cubicBezTo>
                  <a:cubicBezTo>
                    <a:pt x="173" y="26"/>
                    <a:pt x="174" y="27"/>
                    <a:pt x="175" y="27"/>
                  </a:cubicBezTo>
                  <a:cubicBezTo>
                    <a:pt x="175" y="28"/>
                    <a:pt x="177" y="28"/>
                    <a:pt x="181" y="28"/>
                  </a:cubicBezTo>
                  <a:cubicBezTo>
                    <a:pt x="181" y="29"/>
                    <a:pt x="181" y="29"/>
                    <a:pt x="181" y="29"/>
                  </a:cubicBezTo>
                  <a:cubicBezTo>
                    <a:pt x="182" y="28"/>
                    <a:pt x="182" y="28"/>
                    <a:pt x="182" y="28"/>
                  </a:cubicBezTo>
                  <a:cubicBezTo>
                    <a:pt x="187" y="29"/>
                    <a:pt x="188" y="28"/>
                    <a:pt x="188" y="27"/>
                  </a:cubicBezTo>
                  <a:cubicBezTo>
                    <a:pt x="189" y="27"/>
                    <a:pt x="189" y="26"/>
                    <a:pt x="191" y="21"/>
                  </a:cubicBezTo>
                  <a:cubicBezTo>
                    <a:pt x="192" y="18"/>
                    <a:pt x="193" y="16"/>
                    <a:pt x="194" y="13"/>
                  </a:cubicBezTo>
                  <a:cubicBezTo>
                    <a:pt x="197" y="7"/>
                    <a:pt x="199" y="2"/>
                    <a:pt x="200" y="1"/>
                  </a:cubicBezTo>
                  <a:cubicBezTo>
                    <a:pt x="201" y="1"/>
                    <a:pt x="205" y="1"/>
                    <a:pt x="206" y="2"/>
                  </a:cubicBezTo>
                  <a:cubicBezTo>
                    <a:pt x="207" y="3"/>
                    <a:pt x="207" y="8"/>
                    <a:pt x="208" y="15"/>
                  </a:cubicBezTo>
                  <a:cubicBezTo>
                    <a:pt x="208" y="18"/>
                    <a:pt x="209" y="20"/>
                    <a:pt x="209" y="22"/>
                  </a:cubicBezTo>
                  <a:cubicBezTo>
                    <a:pt x="209" y="29"/>
                    <a:pt x="209" y="30"/>
                    <a:pt x="210" y="30"/>
                  </a:cubicBezTo>
                  <a:cubicBezTo>
                    <a:pt x="211" y="31"/>
                    <a:pt x="212" y="32"/>
                    <a:pt x="216" y="33"/>
                  </a:cubicBezTo>
                  <a:cubicBezTo>
                    <a:pt x="216" y="33"/>
                    <a:pt x="216" y="33"/>
                    <a:pt x="216" y="33"/>
                  </a:cubicBezTo>
                  <a:cubicBezTo>
                    <a:pt x="217" y="33"/>
                    <a:pt x="217" y="33"/>
                    <a:pt x="217" y="33"/>
                  </a:cubicBezTo>
                  <a:cubicBezTo>
                    <a:pt x="221" y="34"/>
                    <a:pt x="222" y="34"/>
                    <a:pt x="223" y="33"/>
                  </a:cubicBezTo>
                  <a:cubicBezTo>
                    <a:pt x="224" y="33"/>
                    <a:pt x="225" y="32"/>
                    <a:pt x="228" y="28"/>
                  </a:cubicBezTo>
                  <a:cubicBezTo>
                    <a:pt x="229" y="26"/>
                    <a:pt x="230" y="23"/>
                    <a:pt x="232" y="21"/>
                  </a:cubicBezTo>
                  <a:cubicBezTo>
                    <a:pt x="236" y="15"/>
                    <a:pt x="239" y="12"/>
                    <a:pt x="240" y="11"/>
                  </a:cubicBezTo>
                  <a:cubicBezTo>
                    <a:pt x="242" y="11"/>
                    <a:pt x="246" y="12"/>
                    <a:pt x="247" y="13"/>
                  </a:cubicBezTo>
                  <a:cubicBezTo>
                    <a:pt x="247" y="14"/>
                    <a:pt x="247" y="18"/>
                    <a:pt x="246" y="24"/>
                  </a:cubicBezTo>
                  <a:cubicBezTo>
                    <a:pt x="246" y="25"/>
                    <a:pt x="245" y="26"/>
                    <a:pt x="245" y="26"/>
                  </a:cubicBezTo>
                  <a:cubicBezTo>
                    <a:pt x="245" y="29"/>
                    <a:pt x="245" y="31"/>
                    <a:pt x="244" y="33"/>
                  </a:cubicBezTo>
                  <a:cubicBezTo>
                    <a:pt x="244" y="35"/>
                    <a:pt x="244" y="37"/>
                    <a:pt x="244" y="38"/>
                  </a:cubicBezTo>
                  <a:cubicBezTo>
                    <a:pt x="243" y="40"/>
                    <a:pt x="243" y="41"/>
                    <a:pt x="244" y="41"/>
                  </a:cubicBezTo>
                  <a:cubicBezTo>
                    <a:pt x="244" y="42"/>
                    <a:pt x="245" y="43"/>
                    <a:pt x="249" y="45"/>
                  </a:cubicBezTo>
                  <a:cubicBezTo>
                    <a:pt x="249" y="47"/>
                    <a:pt x="249" y="47"/>
                    <a:pt x="249" y="47"/>
                  </a:cubicBezTo>
                  <a:cubicBezTo>
                    <a:pt x="250" y="46"/>
                    <a:pt x="250" y="46"/>
                    <a:pt x="250" y="46"/>
                  </a:cubicBezTo>
                  <a:cubicBezTo>
                    <a:pt x="253" y="48"/>
                    <a:pt x="255" y="48"/>
                    <a:pt x="256" y="47"/>
                  </a:cubicBezTo>
                  <a:cubicBezTo>
                    <a:pt x="257" y="47"/>
                    <a:pt x="257" y="47"/>
                    <a:pt x="261" y="43"/>
                  </a:cubicBezTo>
                  <a:cubicBezTo>
                    <a:pt x="263" y="41"/>
                    <a:pt x="265" y="39"/>
                    <a:pt x="267" y="38"/>
                  </a:cubicBezTo>
                  <a:cubicBezTo>
                    <a:pt x="273" y="33"/>
                    <a:pt x="276" y="30"/>
                    <a:pt x="278" y="29"/>
                  </a:cubicBezTo>
                  <a:cubicBezTo>
                    <a:pt x="279" y="30"/>
                    <a:pt x="283" y="32"/>
                    <a:pt x="283" y="33"/>
                  </a:cubicBezTo>
                  <a:cubicBezTo>
                    <a:pt x="283" y="35"/>
                    <a:pt x="281" y="40"/>
                    <a:pt x="279" y="46"/>
                  </a:cubicBezTo>
                  <a:cubicBezTo>
                    <a:pt x="278" y="48"/>
                    <a:pt x="277" y="50"/>
                    <a:pt x="276" y="52"/>
                  </a:cubicBezTo>
                  <a:cubicBezTo>
                    <a:pt x="275" y="56"/>
                    <a:pt x="274" y="58"/>
                    <a:pt x="274" y="59"/>
                  </a:cubicBezTo>
                  <a:cubicBezTo>
                    <a:pt x="274" y="59"/>
                    <a:pt x="274" y="59"/>
                    <a:pt x="274" y="59"/>
                  </a:cubicBezTo>
                  <a:cubicBezTo>
                    <a:pt x="274" y="60"/>
                    <a:pt x="274" y="60"/>
                    <a:pt x="274" y="60"/>
                  </a:cubicBezTo>
                  <a:cubicBezTo>
                    <a:pt x="274" y="61"/>
                    <a:pt x="275" y="62"/>
                    <a:pt x="278" y="64"/>
                  </a:cubicBezTo>
                  <a:cubicBezTo>
                    <a:pt x="278" y="66"/>
                    <a:pt x="278" y="66"/>
                    <a:pt x="278" y="66"/>
                  </a:cubicBezTo>
                  <a:cubicBezTo>
                    <a:pt x="279" y="66"/>
                    <a:pt x="279" y="66"/>
                    <a:pt x="279" y="66"/>
                  </a:cubicBezTo>
                  <a:cubicBezTo>
                    <a:pt x="282" y="68"/>
                    <a:pt x="283" y="69"/>
                    <a:pt x="284" y="69"/>
                  </a:cubicBezTo>
                  <a:cubicBezTo>
                    <a:pt x="285" y="69"/>
                    <a:pt x="286" y="68"/>
                    <a:pt x="291" y="65"/>
                  </a:cubicBezTo>
                  <a:cubicBezTo>
                    <a:pt x="293" y="64"/>
                    <a:pt x="295" y="63"/>
                    <a:pt x="298" y="62"/>
                  </a:cubicBezTo>
                  <a:cubicBezTo>
                    <a:pt x="304" y="58"/>
                    <a:pt x="308" y="56"/>
                    <a:pt x="310" y="56"/>
                  </a:cubicBezTo>
                  <a:cubicBezTo>
                    <a:pt x="311" y="57"/>
                    <a:pt x="314" y="60"/>
                    <a:pt x="314" y="61"/>
                  </a:cubicBezTo>
                  <a:cubicBezTo>
                    <a:pt x="314" y="62"/>
                    <a:pt x="312" y="66"/>
                    <a:pt x="307" y="72"/>
                  </a:cubicBezTo>
                  <a:cubicBezTo>
                    <a:pt x="306" y="74"/>
                    <a:pt x="305" y="76"/>
                    <a:pt x="303" y="78"/>
                  </a:cubicBezTo>
                  <a:cubicBezTo>
                    <a:pt x="300" y="83"/>
                    <a:pt x="299" y="84"/>
                    <a:pt x="299" y="85"/>
                  </a:cubicBezTo>
                  <a:cubicBezTo>
                    <a:pt x="299" y="85"/>
                    <a:pt x="299" y="85"/>
                    <a:pt x="299" y="85"/>
                  </a:cubicBezTo>
                  <a:cubicBezTo>
                    <a:pt x="299" y="85"/>
                    <a:pt x="299" y="85"/>
                    <a:pt x="299" y="85"/>
                  </a:cubicBezTo>
                  <a:cubicBezTo>
                    <a:pt x="299" y="86"/>
                    <a:pt x="300" y="88"/>
                    <a:pt x="302" y="90"/>
                  </a:cubicBezTo>
                  <a:cubicBezTo>
                    <a:pt x="302" y="93"/>
                    <a:pt x="302" y="93"/>
                    <a:pt x="302" y="93"/>
                  </a:cubicBezTo>
                  <a:cubicBezTo>
                    <a:pt x="303" y="92"/>
                    <a:pt x="303" y="92"/>
                    <a:pt x="303" y="92"/>
                  </a:cubicBezTo>
                  <a:cubicBezTo>
                    <a:pt x="305" y="95"/>
                    <a:pt x="306" y="96"/>
                    <a:pt x="307" y="96"/>
                  </a:cubicBezTo>
                  <a:cubicBezTo>
                    <a:pt x="308" y="96"/>
                    <a:pt x="309" y="96"/>
                    <a:pt x="314" y="94"/>
                  </a:cubicBezTo>
                  <a:cubicBezTo>
                    <a:pt x="317" y="94"/>
                    <a:pt x="319" y="93"/>
                    <a:pt x="322" y="92"/>
                  </a:cubicBezTo>
                  <a:cubicBezTo>
                    <a:pt x="329" y="90"/>
                    <a:pt x="334" y="89"/>
                    <a:pt x="335" y="89"/>
                  </a:cubicBezTo>
                  <a:cubicBezTo>
                    <a:pt x="336" y="90"/>
                    <a:pt x="338" y="94"/>
                    <a:pt x="338" y="95"/>
                  </a:cubicBezTo>
                  <a:cubicBezTo>
                    <a:pt x="337" y="96"/>
                    <a:pt x="335" y="99"/>
                    <a:pt x="329" y="105"/>
                  </a:cubicBezTo>
                  <a:cubicBezTo>
                    <a:pt x="327" y="106"/>
                    <a:pt x="325" y="108"/>
                    <a:pt x="324" y="109"/>
                  </a:cubicBezTo>
                  <a:cubicBezTo>
                    <a:pt x="319" y="113"/>
                    <a:pt x="318" y="114"/>
                    <a:pt x="318" y="115"/>
                  </a:cubicBezTo>
                  <a:cubicBezTo>
                    <a:pt x="318" y="115"/>
                    <a:pt x="318" y="115"/>
                    <a:pt x="318" y="115"/>
                  </a:cubicBezTo>
                  <a:cubicBezTo>
                    <a:pt x="318" y="117"/>
                    <a:pt x="318" y="118"/>
                    <a:pt x="319" y="121"/>
                  </a:cubicBezTo>
                  <a:cubicBezTo>
                    <a:pt x="319" y="123"/>
                    <a:pt x="319" y="123"/>
                    <a:pt x="319" y="123"/>
                  </a:cubicBezTo>
                  <a:cubicBezTo>
                    <a:pt x="320" y="123"/>
                    <a:pt x="320" y="123"/>
                    <a:pt x="320" y="123"/>
                  </a:cubicBezTo>
                  <a:cubicBezTo>
                    <a:pt x="321" y="126"/>
                    <a:pt x="322" y="127"/>
                    <a:pt x="323" y="128"/>
                  </a:cubicBezTo>
                  <a:cubicBezTo>
                    <a:pt x="324" y="128"/>
                    <a:pt x="325" y="128"/>
                    <a:pt x="331" y="128"/>
                  </a:cubicBezTo>
                  <a:cubicBezTo>
                    <a:pt x="333" y="128"/>
                    <a:pt x="336" y="127"/>
                    <a:pt x="338" y="127"/>
                  </a:cubicBezTo>
                  <a:cubicBezTo>
                    <a:pt x="346" y="127"/>
                    <a:pt x="350" y="127"/>
                    <a:pt x="352" y="128"/>
                  </a:cubicBezTo>
                  <a:cubicBezTo>
                    <a:pt x="352" y="129"/>
                    <a:pt x="354" y="132"/>
                    <a:pt x="353" y="134"/>
                  </a:cubicBezTo>
                  <a:cubicBezTo>
                    <a:pt x="353" y="134"/>
                    <a:pt x="353" y="134"/>
                    <a:pt x="353" y="134"/>
                  </a:cubicBezTo>
                  <a:cubicBezTo>
                    <a:pt x="352" y="135"/>
                    <a:pt x="349" y="138"/>
                    <a:pt x="342" y="141"/>
                  </a:cubicBezTo>
                  <a:cubicBezTo>
                    <a:pt x="340" y="142"/>
                    <a:pt x="338" y="143"/>
                    <a:pt x="336" y="144"/>
                  </a:cubicBezTo>
                  <a:cubicBezTo>
                    <a:pt x="330" y="147"/>
                    <a:pt x="329" y="148"/>
                    <a:pt x="329" y="149"/>
                  </a:cubicBezTo>
                  <a:cubicBezTo>
                    <a:pt x="329" y="149"/>
                    <a:pt x="329" y="149"/>
                    <a:pt x="329" y="150"/>
                  </a:cubicBezTo>
                  <a:cubicBezTo>
                    <a:pt x="329" y="151"/>
                    <a:pt x="329" y="153"/>
                    <a:pt x="329" y="155"/>
                  </a:cubicBezTo>
                  <a:cubicBezTo>
                    <a:pt x="328" y="157"/>
                    <a:pt x="328" y="157"/>
                    <a:pt x="328" y="157"/>
                  </a:cubicBezTo>
                  <a:cubicBezTo>
                    <a:pt x="329" y="157"/>
                    <a:pt x="329" y="157"/>
                    <a:pt x="329" y="157"/>
                  </a:cubicBezTo>
                  <a:cubicBezTo>
                    <a:pt x="330" y="160"/>
                    <a:pt x="331" y="162"/>
                    <a:pt x="331" y="162"/>
                  </a:cubicBezTo>
                  <a:cubicBezTo>
                    <a:pt x="332" y="163"/>
                    <a:pt x="333" y="163"/>
                    <a:pt x="339" y="164"/>
                  </a:cubicBezTo>
                  <a:cubicBezTo>
                    <a:pt x="341" y="164"/>
                    <a:pt x="343" y="165"/>
                    <a:pt x="346" y="165"/>
                  </a:cubicBezTo>
                  <a:cubicBezTo>
                    <a:pt x="353" y="167"/>
                    <a:pt x="358" y="168"/>
                    <a:pt x="359" y="169"/>
                  </a:cubicBezTo>
                  <a:cubicBezTo>
                    <a:pt x="359" y="170"/>
                    <a:pt x="360" y="172"/>
                    <a:pt x="360" y="174"/>
                  </a:cubicBezTo>
                  <a:cubicBezTo>
                    <a:pt x="359" y="175"/>
                    <a:pt x="359" y="175"/>
                    <a:pt x="359" y="175"/>
                  </a:cubicBezTo>
                  <a:cubicBezTo>
                    <a:pt x="358" y="176"/>
                    <a:pt x="354" y="178"/>
                    <a:pt x="347" y="180"/>
                  </a:cubicBezTo>
                  <a:cubicBezTo>
                    <a:pt x="344" y="180"/>
                    <a:pt x="342" y="181"/>
                    <a:pt x="340" y="181"/>
                  </a:cubicBezTo>
                  <a:cubicBezTo>
                    <a:pt x="334" y="183"/>
                    <a:pt x="333" y="183"/>
                    <a:pt x="332" y="184"/>
                  </a:cubicBezTo>
                  <a:cubicBezTo>
                    <a:pt x="332" y="185"/>
                    <a:pt x="331" y="186"/>
                    <a:pt x="331" y="187"/>
                  </a:cubicBezTo>
                  <a:cubicBezTo>
                    <a:pt x="331" y="188"/>
                    <a:pt x="331" y="189"/>
                    <a:pt x="331" y="190"/>
                  </a:cubicBezTo>
                  <a:cubicBezTo>
                    <a:pt x="329" y="192"/>
                    <a:pt x="329" y="192"/>
                    <a:pt x="329" y="192"/>
                  </a:cubicBezTo>
                  <a:cubicBezTo>
                    <a:pt x="331" y="192"/>
                    <a:pt x="331" y="192"/>
                    <a:pt x="331" y="192"/>
                  </a:cubicBezTo>
                  <a:cubicBezTo>
                    <a:pt x="330" y="195"/>
                    <a:pt x="331" y="197"/>
                    <a:pt x="331" y="198"/>
                  </a:cubicBezTo>
                  <a:cubicBezTo>
                    <a:pt x="332" y="198"/>
                    <a:pt x="333" y="199"/>
                    <a:pt x="338" y="201"/>
                  </a:cubicBezTo>
                  <a:cubicBezTo>
                    <a:pt x="340" y="202"/>
                    <a:pt x="343" y="203"/>
                    <a:pt x="345" y="204"/>
                  </a:cubicBezTo>
                  <a:cubicBezTo>
                    <a:pt x="352" y="207"/>
                    <a:pt x="356" y="210"/>
                    <a:pt x="357" y="210"/>
                  </a:cubicBezTo>
                  <a:cubicBezTo>
                    <a:pt x="357" y="211"/>
                    <a:pt x="357" y="212"/>
                    <a:pt x="357" y="213"/>
                  </a:cubicBezTo>
                  <a:cubicBezTo>
                    <a:pt x="356" y="215"/>
                    <a:pt x="356" y="217"/>
                    <a:pt x="355" y="217"/>
                  </a:cubicBezTo>
                  <a:cubicBezTo>
                    <a:pt x="354" y="217"/>
                    <a:pt x="350" y="218"/>
                    <a:pt x="342" y="218"/>
                  </a:cubicBezTo>
                  <a:cubicBezTo>
                    <a:pt x="340" y="218"/>
                    <a:pt x="337" y="218"/>
                    <a:pt x="335" y="218"/>
                  </a:cubicBezTo>
                  <a:cubicBezTo>
                    <a:pt x="329" y="218"/>
                    <a:pt x="328" y="219"/>
                    <a:pt x="327" y="219"/>
                  </a:cubicBezTo>
                  <a:cubicBezTo>
                    <a:pt x="326" y="220"/>
                    <a:pt x="325" y="221"/>
                    <a:pt x="325" y="225"/>
                  </a:cubicBezTo>
                  <a:cubicBezTo>
                    <a:pt x="324" y="225"/>
                    <a:pt x="324" y="225"/>
                    <a:pt x="324" y="225"/>
                  </a:cubicBezTo>
                  <a:cubicBezTo>
                    <a:pt x="324" y="225"/>
                    <a:pt x="324" y="225"/>
                    <a:pt x="324" y="225"/>
                  </a:cubicBezTo>
                  <a:cubicBezTo>
                    <a:pt x="324" y="227"/>
                    <a:pt x="323" y="229"/>
                    <a:pt x="323" y="230"/>
                  </a:cubicBezTo>
                  <a:cubicBezTo>
                    <a:pt x="323" y="231"/>
                    <a:pt x="323" y="232"/>
                    <a:pt x="323" y="232"/>
                  </a:cubicBezTo>
                  <a:cubicBezTo>
                    <a:pt x="324" y="233"/>
                    <a:pt x="324" y="234"/>
                    <a:pt x="329" y="237"/>
                  </a:cubicBezTo>
                  <a:cubicBezTo>
                    <a:pt x="331" y="238"/>
                    <a:pt x="333" y="240"/>
                    <a:pt x="335" y="242"/>
                  </a:cubicBezTo>
                  <a:cubicBezTo>
                    <a:pt x="341" y="246"/>
                    <a:pt x="344" y="249"/>
                    <a:pt x="345" y="250"/>
                  </a:cubicBezTo>
                  <a:cubicBezTo>
                    <a:pt x="345" y="251"/>
                    <a:pt x="345" y="251"/>
                    <a:pt x="345" y="251"/>
                  </a:cubicBezTo>
                  <a:cubicBezTo>
                    <a:pt x="345" y="253"/>
                    <a:pt x="343" y="256"/>
                    <a:pt x="342" y="257"/>
                  </a:cubicBezTo>
                  <a:cubicBezTo>
                    <a:pt x="341" y="257"/>
                    <a:pt x="336" y="256"/>
                    <a:pt x="329" y="255"/>
                  </a:cubicBezTo>
                  <a:cubicBezTo>
                    <a:pt x="327" y="254"/>
                    <a:pt x="324" y="254"/>
                    <a:pt x="322" y="253"/>
                  </a:cubicBezTo>
                  <a:cubicBezTo>
                    <a:pt x="316" y="252"/>
                    <a:pt x="315" y="252"/>
                    <a:pt x="314" y="252"/>
                  </a:cubicBezTo>
                  <a:cubicBezTo>
                    <a:pt x="313" y="253"/>
                    <a:pt x="312" y="254"/>
                    <a:pt x="310" y="257"/>
                  </a:cubicBezTo>
                  <a:cubicBezTo>
                    <a:pt x="310" y="257"/>
                    <a:pt x="310" y="257"/>
                    <a:pt x="310" y="257"/>
                  </a:cubicBezTo>
                  <a:cubicBezTo>
                    <a:pt x="310" y="258"/>
                    <a:pt x="310" y="258"/>
                    <a:pt x="310" y="258"/>
                  </a:cubicBezTo>
                  <a:cubicBezTo>
                    <a:pt x="308" y="260"/>
                    <a:pt x="307" y="261"/>
                    <a:pt x="307" y="263"/>
                  </a:cubicBezTo>
                  <a:cubicBezTo>
                    <a:pt x="307" y="263"/>
                    <a:pt x="307" y="264"/>
                    <a:pt x="307" y="264"/>
                  </a:cubicBezTo>
                  <a:cubicBezTo>
                    <a:pt x="308" y="265"/>
                    <a:pt x="308" y="266"/>
                    <a:pt x="312" y="270"/>
                  </a:cubicBezTo>
                  <a:cubicBezTo>
                    <a:pt x="313" y="272"/>
                    <a:pt x="315" y="274"/>
                    <a:pt x="317" y="276"/>
                  </a:cubicBezTo>
                  <a:cubicBezTo>
                    <a:pt x="321" y="282"/>
                    <a:pt x="324" y="286"/>
                    <a:pt x="324" y="287"/>
                  </a:cubicBezTo>
                  <a:cubicBezTo>
                    <a:pt x="324" y="288"/>
                    <a:pt x="321" y="292"/>
                    <a:pt x="320" y="292"/>
                  </a:cubicBezTo>
                  <a:cubicBezTo>
                    <a:pt x="319" y="292"/>
                    <a:pt x="315" y="290"/>
                    <a:pt x="308" y="287"/>
                  </a:cubicBezTo>
                  <a:cubicBezTo>
                    <a:pt x="306" y="286"/>
                    <a:pt x="303" y="285"/>
                    <a:pt x="302" y="284"/>
                  </a:cubicBezTo>
                  <a:cubicBezTo>
                    <a:pt x="296" y="281"/>
                    <a:pt x="295" y="281"/>
                    <a:pt x="294" y="281"/>
                  </a:cubicBezTo>
                  <a:cubicBezTo>
                    <a:pt x="293" y="281"/>
                    <a:pt x="292" y="282"/>
                    <a:pt x="289" y="285"/>
                  </a:cubicBezTo>
                  <a:cubicBezTo>
                    <a:pt x="288" y="285"/>
                    <a:pt x="288" y="285"/>
                    <a:pt x="288" y="285"/>
                  </a:cubicBezTo>
                  <a:cubicBezTo>
                    <a:pt x="288" y="286"/>
                    <a:pt x="288" y="286"/>
                    <a:pt x="288" y="286"/>
                  </a:cubicBezTo>
                  <a:cubicBezTo>
                    <a:pt x="285" y="289"/>
                    <a:pt x="285" y="290"/>
                    <a:pt x="285" y="291"/>
                  </a:cubicBezTo>
                  <a:cubicBezTo>
                    <a:pt x="284" y="291"/>
                    <a:pt x="284" y="291"/>
                    <a:pt x="284" y="291"/>
                  </a:cubicBezTo>
                  <a:cubicBezTo>
                    <a:pt x="285" y="292"/>
                    <a:pt x="285" y="293"/>
                    <a:pt x="287" y="298"/>
                  </a:cubicBezTo>
                  <a:cubicBezTo>
                    <a:pt x="288" y="300"/>
                    <a:pt x="290" y="302"/>
                    <a:pt x="291" y="305"/>
                  </a:cubicBezTo>
                  <a:cubicBezTo>
                    <a:pt x="294" y="311"/>
                    <a:pt x="295" y="316"/>
                    <a:pt x="296" y="317"/>
                  </a:cubicBezTo>
                  <a:cubicBezTo>
                    <a:pt x="295" y="319"/>
                    <a:pt x="292" y="321"/>
                    <a:pt x="290" y="321"/>
                  </a:cubicBezTo>
                  <a:cubicBezTo>
                    <a:pt x="289" y="321"/>
                    <a:pt x="285" y="318"/>
                    <a:pt x="280" y="314"/>
                  </a:cubicBezTo>
                  <a:cubicBezTo>
                    <a:pt x="278" y="312"/>
                    <a:pt x="276" y="311"/>
                    <a:pt x="274" y="310"/>
                  </a:cubicBezTo>
                  <a:cubicBezTo>
                    <a:pt x="269" y="305"/>
                    <a:pt x="268" y="305"/>
                    <a:pt x="267" y="305"/>
                  </a:cubicBezTo>
                  <a:cubicBezTo>
                    <a:pt x="266" y="305"/>
                    <a:pt x="265" y="305"/>
                    <a:pt x="262" y="307"/>
                  </a:cubicBezTo>
                  <a:cubicBezTo>
                    <a:pt x="261" y="307"/>
                    <a:pt x="261" y="307"/>
                    <a:pt x="261" y="307"/>
                  </a:cubicBezTo>
                  <a:cubicBezTo>
                    <a:pt x="260" y="308"/>
                    <a:pt x="260" y="308"/>
                    <a:pt x="260" y="308"/>
                  </a:cubicBezTo>
                  <a:cubicBezTo>
                    <a:pt x="257" y="310"/>
                    <a:pt x="256" y="311"/>
                    <a:pt x="256" y="312"/>
                  </a:cubicBezTo>
                  <a:cubicBezTo>
                    <a:pt x="256" y="312"/>
                    <a:pt x="256" y="312"/>
                    <a:pt x="256" y="312"/>
                  </a:cubicBezTo>
                  <a:cubicBezTo>
                    <a:pt x="256" y="313"/>
                    <a:pt x="256" y="313"/>
                    <a:pt x="256" y="313"/>
                  </a:cubicBezTo>
                  <a:cubicBezTo>
                    <a:pt x="256" y="313"/>
                    <a:pt x="256" y="315"/>
                    <a:pt x="257" y="320"/>
                  </a:cubicBezTo>
                  <a:cubicBezTo>
                    <a:pt x="258" y="322"/>
                    <a:pt x="258" y="325"/>
                    <a:pt x="259" y="327"/>
                  </a:cubicBezTo>
                  <a:cubicBezTo>
                    <a:pt x="260" y="334"/>
                    <a:pt x="261" y="339"/>
                    <a:pt x="261" y="340"/>
                  </a:cubicBezTo>
                  <a:cubicBezTo>
                    <a:pt x="260" y="341"/>
                    <a:pt x="256" y="343"/>
                    <a:pt x="255" y="343"/>
                  </a:cubicBezTo>
                  <a:cubicBezTo>
                    <a:pt x="254" y="343"/>
                    <a:pt x="251" y="339"/>
                    <a:pt x="246" y="333"/>
                  </a:cubicBezTo>
                  <a:cubicBezTo>
                    <a:pt x="244" y="331"/>
                    <a:pt x="243" y="330"/>
                    <a:pt x="242" y="328"/>
                  </a:cubicBezTo>
                  <a:cubicBezTo>
                    <a:pt x="238" y="323"/>
                    <a:pt x="237" y="322"/>
                    <a:pt x="236" y="322"/>
                  </a:cubicBezTo>
                  <a:cubicBezTo>
                    <a:pt x="235" y="322"/>
                    <a:pt x="234" y="322"/>
                    <a:pt x="230" y="323"/>
                  </a:cubicBezTo>
                  <a:cubicBezTo>
                    <a:pt x="229" y="323"/>
                    <a:pt x="229" y="323"/>
                    <a:pt x="229" y="323"/>
                  </a:cubicBezTo>
                  <a:cubicBezTo>
                    <a:pt x="228" y="324"/>
                    <a:pt x="228" y="324"/>
                    <a:pt x="228" y="324"/>
                  </a:cubicBezTo>
                  <a:cubicBezTo>
                    <a:pt x="226" y="324"/>
                    <a:pt x="224" y="325"/>
                    <a:pt x="223" y="326"/>
                  </a:cubicBezTo>
                  <a:cubicBezTo>
                    <a:pt x="223" y="327"/>
                    <a:pt x="223" y="327"/>
                    <a:pt x="223" y="328"/>
                  </a:cubicBezTo>
                  <a:cubicBezTo>
                    <a:pt x="223" y="329"/>
                    <a:pt x="223" y="331"/>
                    <a:pt x="223" y="334"/>
                  </a:cubicBezTo>
                  <a:cubicBezTo>
                    <a:pt x="223" y="336"/>
                    <a:pt x="223" y="339"/>
                    <a:pt x="223" y="342"/>
                  </a:cubicBezTo>
                  <a:cubicBezTo>
                    <a:pt x="223" y="346"/>
                    <a:pt x="222" y="350"/>
                    <a:pt x="222" y="353"/>
                  </a:cubicBezTo>
                  <a:cubicBezTo>
                    <a:pt x="222" y="354"/>
                    <a:pt x="222" y="355"/>
                    <a:pt x="222" y="355"/>
                  </a:cubicBezTo>
                  <a:cubicBezTo>
                    <a:pt x="220" y="356"/>
                    <a:pt x="216" y="357"/>
                    <a:pt x="215" y="356"/>
                  </a:cubicBezTo>
                  <a:cubicBezTo>
                    <a:pt x="214" y="355"/>
                    <a:pt x="212" y="351"/>
                    <a:pt x="209" y="345"/>
                  </a:cubicBezTo>
                  <a:cubicBezTo>
                    <a:pt x="208" y="342"/>
                    <a:pt x="207" y="340"/>
                    <a:pt x="206" y="338"/>
                  </a:cubicBezTo>
                  <a:cubicBezTo>
                    <a:pt x="203" y="332"/>
                    <a:pt x="203" y="332"/>
                    <a:pt x="202" y="331"/>
                  </a:cubicBezTo>
                  <a:cubicBezTo>
                    <a:pt x="201" y="331"/>
                    <a:pt x="200" y="330"/>
                    <a:pt x="196" y="331"/>
                  </a:cubicBezTo>
                  <a:cubicBezTo>
                    <a:pt x="194" y="329"/>
                    <a:pt x="194" y="329"/>
                    <a:pt x="194" y="329"/>
                  </a:cubicBezTo>
                  <a:cubicBezTo>
                    <a:pt x="194" y="331"/>
                    <a:pt x="194" y="331"/>
                    <a:pt x="194" y="331"/>
                  </a:cubicBezTo>
                  <a:cubicBezTo>
                    <a:pt x="191" y="331"/>
                    <a:pt x="189" y="332"/>
                    <a:pt x="188" y="333"/>
                  </a:cubicBezTo>
                  <a:cubicBezTo>
                    <a:pt x="188" y="333"/>
                    <a:pt x="188" y="334"/>
                    <a:pt x="186" y="340"/>
                  </a:cubicBezTo>
                  <a:cubicBezTo>
                    <a:pt x="186" y="342"/>
                    <a:pt x="185" y="345"/>
                    <a:pt x="184" y="347"/>
                  </a:cubicBezTo>
                  <a:cubicBezTo>
                    <a:pt x="182" y="354"/>
                    <a:pt x="181" y="359"/>
                    <a:pt x="180" y="360"/>
                  </a:cubicBezTo>
                  <a:cubicBezTo>
                    <a:pt x="179" y="360"/>
                    <a:pt x="175" y="360"/>
                    <a:pt x="174" y="360"/>
                  </a:cubicBezTo>
                  <a:cubicBezTo>
                    <a:pt x="173" y="359"/>
                    <a:pt x="172" y="354"/>
                    <a:pt x="170" y="347"/>
                  </a:cubicBezTo>
                  <a:cubicBezTo>
                    <a:pt x="170" y="345"/>
                    <a:pt x="169" y="342"/>
                    <a:pt x="169" y="340"/>
                  </a:cubicBezTo>
                  <a:cubicBezTo>
                    <a:pt x="167" y="334"/>
                    <a:pt x="167" y="333"/>
                    <a:pt x="167" y="332"/>
                  </a:cubicBezTo>
                  <a:cubicBezTo>
                    <a:pt x="166" y="332"/>
                    <a:pt x="165" y="331"/>
                    <a:pt x="161" y="331"/>
                  </a:cubicBezTo>
                  <a:cubicBezTo>
                    <a:pt x="160" y="330"/>
                    <a:pt x="160" y="330"/>
                    <a:pt x="160" y="330"/>
                  </a:cubicBezTo>
                  <a:cubicBezTo>
                    <a:pt x="159" y="330"/>
                    <a:pt x="159" y="330"/>
                    <a:pt x="159" y="330"/>
                  </a:cubicBezTo>
                  <a:cubicBezTo>
                    <a:pt x="155" y="329"/>
                    <a:pt x="154" y="330"/>
                    <a:pt x="153" y="331"/>
                  </a:cubicBezTo>
                  <a:cubicBezTo>
                    <a:pt x="152" y="331"/>
                    <a:pt x="152" y="332"/>
                    <a:pt x="149" y="337"/>
                  </a:cubicBezTo>
                  <a:cubicBezTo>
                    <a:pt x="148" y="339"/>
                    <a:pt x="147" y="341"/>
                    <a:pt x="146" y="344"/>
                  </a:cubicBezTo>
                  <a:cubicBezTo>
                    <a:pt x="142" y="350"/>
                    <a:pt x="140" y="354"/>
                    <a:pt x="139" y="355"/>
                  </a:cubicBezTo>
                  <a:cubicBezTo>
                    <a:pt x="137" y="355"/>
                    <a:pt x="133" y="354"/>
                    <a:pt x="132" y="354"/>
                  </a:cubicBezTo>
                  <a:cubicBezTo>
                    <a:pt x="132" y="352"/>
                    <a:pt x="132" y="348"/>
                    <a:pt x="132" y="340"/>
                  </a:cubicBezTo>
                  <a:cubicBezTo>
                    <a:pt x="132" y="338"/>
                    <a:pt x="132" y="335"/>
                    <a:pt x="132" y="333"/>
                  </a:cubicBezTo>
                  <a:cubicBezTo>
                    <a:pt x="132" y="327"/>
                    <a:pt x="132" y="326"/>
                    <a:pt x="132" y="325"/>
                  </a:cubicBezTo>
                  <a:cubicBezTo>
                    <a:pt x="131" y="324"/>
                    <a:pt x="129" y="323"/>
                    <a:pt x="126" y="322"/>
                  </a:cubicBezTo>
                  <a:cubicBezTo>
                    <a:pt x="126" y="321"/>
                    <a:pt x="126" y="321"/>
                    <a:pt x="126" y="321"/>
                  </a:cubicBezTo>
                  <a:cubicBezTo>
                    <a:pt x="125" y="322"/>
                    <a:pt x="125" y="322"/>
                    <a:pt x="125" y="322"/>
                  </a:cubicBezTo>
                  <a:cubicBezTo>
                    <a:pt x="121" y="320"/>
                    <a:pt x="120" y="320"/>
                    <a:pt x="119" y="320"/>
                  </a:cubicBezTo>
                  <a:cubicBezTo>
                    <a:pt x="118" y="321"/>
                    <a:pt x="117" y="322"/>
                    <a:pt x="114" y="326"/>
                  </a:cubicBezTo>
                  <a:cubicBezTo>
                    <a:pt x="112" y="328"/>
                    <a:pt x="111" y="330"/>
                    <a:pt x="109" y="332"/>
                  </a:cubicBezTo>
                  <a:cubicBezTo>
                    <a:pt x="104" y="337"/>
                    <a:pt x="100" y="340"/>
                    <a:pt x="99" y="341"/>
                  </a:cubicBezTo>
                  <a:cubicBezTo>
                    <a:pt x="98" y="341"/>
                    <a:pt x="94" y="339"/>
                    <a:pt x="93" y="338"/>
                  </a:cubicBezTo>
                  <a:cubicBezTo>
                    <a:pt x="93" y="338"/>
                    <a:pt x="94" y="337"/>
                    <a:pt x="94" y="337"/>
                  </a:cubicBezTo>
                  <a:cubicBezTo>
                    <a:pt x="94" y="337"/>
                    <a:pt x="94" y="337"/>
                    <a:pt x="94" y="337"/>
                  </a:cubicBezTo>
                  <a:cubicBezTo>
                    <a:pt x="94" y="334"/>
                    <a:pt x="95" y="330"/>
                    <a:pt x="96" y="325"/>
                  </a:cubicBezTo>
                  <a:cubicBezTo>
                    <a:pt x="97" y="323"/>
                    <a:pt x="97" y="320"/>
                    <a:pt x="98" y="318"/>
                  </a:cubicBezTo>
                  <a:cubicBezTo>
                    <a:pt x="99" y="315"/>
                    <a:pt x="100" y="313"/>
                    <a:pt x="100" y="312"/>
                  </a:cubicBezTo>
                  <a:cubicBezTo>
                    <a:pt x="100" y="311"/>
                    <a:pt x="100" y="311"/>
                    <a:pt x="100" y="310"/>
                  </a:cubicBezTo>
                  <a:cubicBezTo>
                    <a:pt x="99" y="309"/>
                    <a:pt x="98" y="308"/>
                    <a:pt x="95" y="306"/>
                  </a:cubicBezTo>
                  <a:cubicBezTo>
                    <a:pt x="94" y="304"/>
                    <a:pt x="94" y="304"/>
                    <a:pt x="94" y="304"/>
                  </a:cubicBezTo>
                  <a:cubicBezTo>
                    <a:pt x="93" y="305"/>
                    <a:pt x="93" y="305"/>
                    <a:pt x="93" y="305"/>
                  </a:cubicBezTo>
                  <a:cubicBezTo>
                    <a:pt x="91" y="303"/>
                    <a:pt x="90" y="303"/>
                    <a:pt x="88" y="303"/>
                  </a:cubicBezTo>
                  <a:cubicBezTo>
                    <a:pt x="87" y="303"/>
                    <a:pt x="87" y="303"/>
                    <a:pt x="82" y="307"/>
                  </a:cubicBezTo>
                  <a:cubicBezTo>
                    <a:pt x="80" y="308"/>
                    <a:pt x="78" y="310"/>
                    <a:pt x="76" y="311"/>
                  </a:cubicBezTo>
                  <a:cubicBezTo>
                    <a:pt x="70" y="315"/>
                    <a:pt x="66" y="318"/>
                    <a:pt x="64" y="318"/>
                  </a:cubicBezTo>
                  <a:cubicBezTo>
                    <a:pt x="63" y="318"/>
                    <a:pt x="60" y="315"/>
                    <a:pt x="59" y="314"/>
                  </a:cubicBezTo>
                  <a:cubicBezTo>
                    <a:pt x="60" y="313"/>
                    <a:pt x="62" y="308"/>
                    <a:pt x="65" y="302"/>
                  </a:cubicBezTo>
                  <a:cubicBezTo>
                    <a:pt x="66" y="300"/>
                    <a:pt x="67" y="298"/>
                    <a:pt x="68" y="296"/>
                  </a:cubicBezTo>
                  <a:cubicBezTo>
                    <a:pt x="71" y="291"/>
                    <a:pt x="72" y="290"/>
                    <a:pt x="72" y="289"/>
                  </a:cubicBezTo>
                  <a:cubicBezTo>
                    <a:pt x="72" y="289"/>
                    <a:pt x="72" y="289"/>
                    <a:pt x="72" y="289"/>
                  </a:cubicBezTo>
                  <a:cubicBezTo>
                    <a:pt x="72" y="288"/>
                    <a:pt x="72" y="288"/>
                    <a:pt x="72" y="288"/>
                  </a:cubicBezTo>
                  <a:cubicBezTo>
                    <a:pt x="72" y="287"/>
                    <a:pt x="71" y="286"/>
                    <a:pt x="68" y="283"/>
                  </a:cubicBezTo>
                  <a:cubicBezTo>
                    <a:pt x="68" y="282"/>
                    <a:pt x="68" y="282"/>
                    <a:pt x="68" y="282"/>
                  </a:cubicBezTo>
                  <a:cubicBezTo>
                    <a:pt x="67" y="282"/>
                    <a:pt x="67" y="282"/>
                    <a:pt x="67" y="282"/>
                  </a:cubicBezTo>
                  <a:cubicBezTo>
                    <a:pt x="65" y="279"/>
                    <a:pt x="63" y="278"/>
                    <a:pt x="62" y="278"/>
                  </a:cubicBezTo>
                  <a:cubicBezTo>
                    <a:pt x="61" y="278"/>
                    <a:pt x="61" y="279"/>
                    <a:pt x="55" y="281"/>
                  </a:cubicBezTo>
                  <a:cubicBezTo>
                    <a:pt x="53" y="282"/>
                    <a:pt x="51" y="283"/>
                    <a:pt x="48" y="284"/>
                  </a:cubicBezTo>
                  <a:cubicBezTo>
                    <a:pt x="42" y="286"/>
                    <a:pt x="37" y="288"/>
                    <a:pt x="36" y="288"/>
                  </a:cubicBezTo>
                  <a:cubicBezTo>
                    <a:pt x="34" y="287"/>
                    <a:pt x="32" y="284"/>
                    <a:pt x="32" y="283"/>
                  </a:cubicBezTo>
                  <a:cubicBezTo>
                    <a:pt x="32" y="281"/>
                    <a:pt x="35" y="278"/>
                    <a:pt x="40" y="272"/>
                  </a:cubicBezTo>
                  <a:cubicBezTo>
                    <a:pt x="42" y="270"/>
                    <a:pt x="43" y="269"/>
                    <a:pt x="45" y="267"/>
                  </a:cubicBezTo>
                  <a:cubicBezTo>
                    <a:pt x="49" y="262"/>
                    <a:pt x="49" y="262"/>
                    <a:pt x="50" y="260"/>
                  </a:cubicBezTo>
                  <a:cubicBezTo>
                    <a:pt x="50" y="260"/>
                    <a:pt x="50" y="258"/>
                    <a:pt x="47" y="255"/>
                  </a:cubicBezTo>
                  <a:cubicBezTo>
                    <a:pt x="48" y="253"/>
                    <a:pt x="48" y="253"/>
                    <a:pt x="48" y="253"/>
                  </a:cubicBezTo>
                  <a:cubicBezTo>
                    <a:pt x="46" y="253"/>
                    <a:pt x="46" y="253"/>
                    <a:pt x="46" y="253"/>
                  </a:cubicBezTo>
                  <a:cubicBezTo>
                    <a:pt x="45" y="250"/>
                    <a:pt x="44" y="249"/>
                    <a:pt x="43" y="249"/>
                  </a:cubicBezTo>
                  <a:cubicBezTo>
                    <a:pt x="42" y="248"/>
                    <a:pt x="41" y="249"/>
                    <a:pt x="36" y="249"/>
                  </a:cubicBezTo>
                  <a:cubicBezTo>
                    <a:pt x="33" y="250"/>
                    <a:pt x="31" y="250"/>
                    <a:pt x="28" y="251"/>
                  </a:cubicBezTo>
                  <a:cubicBezTo>
                    <a:pt x="21" y="252"/>
                    <a:pt x="16" y="252"/>
                    <a:pt x="15" y="252"/>
                  </a:cubicBezTo>
                  <a:cubicBezTo>
                    <a:pt x="14" y="251"/>
                    <a:pt x="12" y="247"/>
                    <a:pt x="12" y="246"/>
                  </a:cubicBezTo>
                  <a:cubicBezTo>
                    <a:pt x="13" y="245"/>
                    <a:pt x="16" y="242"/>
                    <a:pt x="22" y="237"/>
                  </a:cubicBezTo>
                  <a:cubicBezTo>
                    <a:pt x="24" y="236"/>
                    <a:pt x="26" y="235"/>
                    <a:pt x="28" y="234"/>
                  </a:cubicBezTo>
                  <a:cubicBezTo>
                    <a:pt x="33" y="230"/>
                    <a:pt x="34" y="229"/>
                    <a:pt x="35" y="228"/>
                  </a:cubicBezTo>
                  <a:cubicBezTo>
                    <a:pt x="35" y="228"/>
                    <a:pt x="35" y="228"/>
                    <a:pt x="35" y="228"/>
                  </a:cubicBezTo>
                  <a:cubicBezTo>
                    <a:pt x="35" y="226"/>
                    <a:pt x="35" y="225"/>
                    <a:pt x="34" y="222"/>
                  </a:cubicBezTo>
                  <a:cubicBezTo>
                    <a:pt x="34" y="221"/>
                    <a:pt x="34" y="221"/>
                    <a:pt x="34" y="221"/>
                  </a:cubicBezTo>
                  <a:cubicBezTo>
                    <a:pt x="33" y="220"/>
                    <a:pt x="33" y="220"/>
                    <a:pt x="33" y="220"/>
                  </a:cubicBezTo>
                  <a:cubicBezTo>
                    <a:pt x="32" y="217"/>
                    <a:pt x="31" y="216"/>
                    <a:pt x="31" y="215"/>
                  </a:cubicBezTo>
                  <a:cubicBezTo>
                    <a:pt x="30" y="215"/>
                    <a:pt x="29" y="215"/>
                    <a:pt x="23" y="214"/>
                  </a:cubicBezTo>
                  <a:cubicBezTo>
                    <a:pt x="21" y="214"/>
                    <a:pt x="18" y="214"/>
                    <a:pt x="16" y="214"/>
                  </a:cubicBezTo>
                  <a:cubicBezTo>
                    <a:pt x="8" y="213"/>
                    <a:pt x="4" y="212"/>
                    <a:pt x="3" y="212"/>
                  </a:cubicBezTo>
                  <a:cubicBezTo>
                    <a:pt x="2" y="211"/>
                    <a:pt x="1" y="208"/>
                    <a:pt x="1" y="206"/>
                  </a:cubicBezTo>
                  <a:cubicBezTo>
                    <a:pt x="1" y="206"/>
                    <a:pt x="1" y="205"/>
                    <a:pt x="1" y="205"/>
                  </a:cubicBezTo>
                  <a:cubicBezTo>
                    <a:pt x="2" y="205"/>
                    <a:pt x="7" y="202"/>
                    <a:pt x="13" y="200"/>
                  </a:cubicBezTo>
                  <a:cubicBezTo>
                    <a:pt x="16" y="199"/>
                    <a:pt x="18" y="198"/>
                    <a:pt x="20" y="197"/>
                  </a:cubicBezTo>
                  <a:cubicBezTo>
                    <a:pt x="26" y="195"/>
                    <a:pt x="27" y="195"/>
                    <a:pt x="27" y="194"/>
                  </a:cubicBezTo>
                  <a:cubicBezTo>
                    <a:pt x="28" y="193"/>
                    <a:pt x="28" y="193"/>
                    <a:pt x="28" y="192"/>
                  </a:cubicBezTo>
                  <a:cubicBezTo>
                    <a:pt x="28" y="190"/>
                    <a:pt x="28" y="189"/>
                    <a:pt x="28" y="188"/>
                  </a:cubicBezTo>
                  <a:cubicBezTo>
                    <a:pt x="29" y="186"/>
                    <a:pt x="29" y="186"/>
                    <a:pt x="29" y="186"/>
                  </a:cubicBezTo>
                  <a:cubicBezTo>
                    <a:pt x="28" y="185"/>
                    <a:pt x="28" y="185"/>
                    <a:pt x="28" y="185"/>
                  </a:cubicBezTo>
                  <a:cubicBezTo>
                    <a:pt x="28" y="182"/>
                    <a:pt x="27" y="181"/>
                    <a:pt x="26" y="180"/>
                  </a:cubicBezTo>
                  <a:cubicBezTo>
                    <a:pt x="26" y="179"/>
                    <a:pt x="25" y="179"/>
                    <a:pt x="20" y="177"/>
                  </a:cubicBezTo>
                  <a:cubicBezTo>
                    <a:pt x="17" y="177"/>
                    <a:pt x="15" y="176"/>
                    <a:pt x="12" y="175"/>
                  </a:cubicBezTo>
                  <a:cubicBezTo>
                    <a:pt x="5" y="173"/>
                    <a:pt x="1" y="171"/>
                    <a:pt x="0" y="170"/>
                  </a:cubicBezTo>
                  <a:cubicBezTo>
                    <a:pt x="0" y="170"/>
                    <a:pt x="0" y="168"/>
                    <a:pt x="0" y="166"/>
                  </a:cubicBezTo>
                  <a:close/>
                  <a:moveTo>
                    <a:pt x="287" y="193"/>
                  </a:moveTo>
                  <a:cubicBezTo>
                    <a:pt x="295" y="134"/>
                    <a:pt x="253" y="79"/>
                    <a:pt x="193" y="72"/>
                  </a:cubicBezTo>
                  <a:cubicBezTo>
                    <a:pt x="134" y="64"/>
                    <a:pt x="80" y="106"/>
                    <a:pt x="72" y="165"/>
                  </a:cubicBezTo>
                  <a:cubicBezTo>
                    <a:pt x="64" y="225"/>
                    <a:pt x="106" y="279"/>
                    <a:pt x="166" y="287"/>
                  </a:cubicBezTo>
                  <a:cubicBezTo>
                    <a:pt x="225" y="295"/>
                    <a:pt x="280" y="253"/>
                    <a:pt x="287" y="193"/>
                  </a:cubicBezTo>
                  <a:close/>
                </a:path>
              </a:pathLst>
            </a:custGeom>
            <a:solidFill>
              <a:srgbClr val="6ED8ED"/>
            </a:solidFill>
            <a:ln w="28575">
              <a:solidFill>
                <a:schemeClr val="tx1"/>
              </a:solidFill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900" b="0" i="0" u="none" strike="noStrike" kern="1200" cap="none" spc="0" normalizeH="0" baseline="0" noProof="0">
                <a:ln>
                  <a:noFill/>
                </a:ln>
                <a:solidFill>
                  <a:srgbClr val="10CF9B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774EED8-68F5-4E57-8A43-F165A88488DB}"/>
                </a:ext>
              </a:extLst>
            </p:cNvPr>
            <p:cNvSpPr txBox="1"/>
            <p:nvPr/>
          </p:nvSpPr>
          <p:spPr>
            <a:xfrm>
              <a:off x="1276591" y="937759"/>
              <a:ext cx="8159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solidFill>
                    <a:prstClr val="black"/>
                  </a:solidFill>
                  <a:latin typeface="UTM Colossalis" panose="02040603050506020204" pitchFamily="18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2C7C821-5656-415A-A46F-31C919DBE3E3}"/>
              </a:ext>
            </a:extLst>
          </p:cNvPr>
          <p:cNvGrpSpPr/>
          <p:nvPr/>
        </p:nvGrpSpPr>
        <p:grpSpPr>
          <a:xfrm>
            <a:off x="2598153" y="1178294"/>
            <a:ext cx="6540341" cy="1992279"/>
            <a:chOff x="2598153" y="1178294"/>
            <a:chExt cx="6540341" cy="199227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D8C86F5-424E-42F8-B3DD-088DD16FAFE2}"/>
                </a:ext>
              </a:extLst>
            </p:cNvPr>
            <p:cNvGrpSpPr/>
            <p:nvPr/>
          </p:nvGrpSpPr>
          <p:grpSpPr>
            <a:xfrm>
              <a:off x="2598153" y="1178294"/>
              <a:ext cx="6540341" cy="1992279"/>
              <a:chOff x="2598153" y="1178294"/>
              <a:chExt cx="6540341" cy="1992279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9EE178D8-3F24-4922-AEEF-24BBE1DD7D18}"/>
                  </a:ext>
                </a:extLst>
              </p:cNvPr>
              <p:cNvGrpSpPr/>
              <p:nvPr/>
            </p:nvGrpSpPr>
            <p:grpSpPr>
              <a:xfrm>
                <a:off x="3586469" y="1178294"/>
                <a:ext cx="5552025" cy="1925665"/>
                <a:chOff x="1322978" y="2754824"/>
                <a:chExt cx="5309219" cy="1925665"/>
              </a:xfrm>
            </p:grpSpPr>
            <p:sp>
              <p:nvSpPr>
                <p:cNvPr id="11" name="Rounded Rectangle 7">
                  <a:extLst>
                    <a:ext uri="{FF2B5EF4-FFF2-40B4-BE49-F238E27FC236}">
                      <a16:creationId xmlns:a16="http://schemas.microsoft.com/office/drawing/2014/main" id="{B7764024-935A-4760-B479-6A75466BDF23}"/>
                    </a:ext>
                  </a:extLst>
                </p:cNvPr>
                <p:cNvSpPr/>
                <p:nvPr/>
              </p:nvSpPr>
              <p:spPr>
                <a:xfrm>
                  <a:off x="1322978" y="2754824"/>
                  <a:ext cx="5309219" cy="1925665"/>
                </a:xfrm>
                <a:prstGeom prst="roundRect">
                  <a:avLst>
                    <a:gd name="adj" fmla="val 3955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" name="TextBox 9">
                      <a:extLst>
                        <a:ext uri="{FF2B5EF4-FFF2-40B4-BE49-F238E27FC236}">
                          <a16:creationId xmlns:a16="http://schemas.microsoft.com/office/drawing/2014/main" id="{991AB5B3-9EBE-4436-B8D9-BCC9D93433A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53974" y="3004672"/>
                      <a:ext cx="1994486" cy="1421608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vi-VN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𝟕</m:t>
                              </m:r>
                            </m:num>
                            <m:den>
                              <m:r>
                                <a:rPr kumimoji="0" lang="vi-VN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𝟒</m:t>
                              </m:r>
                            </m:den>
                          </m:f>
                        </m:oMath>
                      </a14:m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vi-VN" sz="6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×</a:t>
                      </a:r>
                      <a14:m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6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vi-VN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kumimoji="0" lang="vi-VN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𝟏𝟏</m:t>
                              </m:r>
                            </m:den>
                          </m:f>
                        </m:oMath>
                      </a14:m>
                      <a:r>
                        <a:rPr kumimoji="0" lang="en-US" sz="6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10" name="TextBox 9">
                      <a:extLst>
                        <a:ext uri="{FF2B5EF4-FFF2-40B4-BE49-F238E27FC236}">
                          <a16:creationId xmlns:a16="http://schemas.microsoft.com/office/drawing/2014/main" id="{991AB5B3-9EBE-4436-B8D9-BCC9D93433A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53974" y="3004672"/>
                      <a:ext cx="1994486" cy="1421608"/>
                    </a:xfrm>
                    <a:prstGeom prst="rect">
                      <a:avLst/>
                    </a:prstGeom>
                    <a:blipFill>
                      <a:blip r:embed="rId2"/>
                      <a:stretch>
                        <a:fillRect l="-5455" t="-6195" b="-1681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VN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pic>
            <p:nvPicPr>
              <p:cNvPr id="26" name="图片 1">
                <a:extLst>
                  <a:ext uri="{FF2B5EF4-FFF2-40B4-BE49-F238E27FC236}">
                    <a16:creationId xmlns:a16="http://schemas.microsoft.com/office/drawing/2014/main" id="{80162FED-6C8B-4157-8134-2DCBA5D72C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2598153" y="1178294"/>
                <a:ext cx="1039450" cy="1992279"/>
              </a:xfrm>
              <a:prstGeom prst="rect">
                <a:avLst/>
              </a:prstGeom>
            </p:spPr>
          </p:pic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A7C7615-8F04-4BC3-BB49-BCBE7D9303D4}"/>
                </a:ext>
              </a:extLst>
            </p:cNvPr>
            <p:cNvSpPr txBox="1"/>
            <p:nvPr/>
          </p:nvSpPr>
          <p:spPr>
            <a:xfrm>
              <a:off x="2945322" y="1700790"/>
              <a:ext cx="8159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Colossalis" panose="02040603050506020204" pitchFamily="18" charset="0"/>
                  <a:ea typeface="+mn-ea"/>
                  <a:cs typeface="+mn-cs"/>
                </a:rPr>
                <a:t>c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859ADC4-67DB-4E28-B4A4-1587C50FCB99}"/>
              </a:ext>
            </a:extLst>
          </p:cNvPr>
          <p:cNvGrpSpPr/>
          <p:nvPr/>
        </p:nvGrpSpPr>
        <p:grpSpPr>
          <a:xfrm>
            <a:off x="5268693" y="1374088"/>
            <a:ext cx="3609886" cy="1480021"/>
            <a:chOff x="4483785" y="1246076"/>
            <a:chExt cx="3609886" cy="14800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3B021A5-515D-4962-B935-C9EE2CF25146}"/>
                    </a:ext>
                  </a:extLst>
                </p:cNvPr>
                <p:cNvSpPr txBox="1"/>
                <p:nvPr/>
              </p:nvSpPr>
              <p:spPr>
                <a:xfrm>
                  <a:off x="5030421" y="1246076"/>
                  <a:ext cx="1970382" cy="14800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kumimoji="0" lang="vi-VN" sz="4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7</m:t>
                            </m:r>
                            <m:r>
                              <m:rPr>
                                <m:nor/>
                              </m:rPr>
                              <a:rPr kumimoji="0" lang="en-US" sz="4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kumimoji="0" lang="vi-VN" sz="4800" b="1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Arial" panose="020B0604020202020204" pitchFamily="34" charset="0"/>
                                <a:ea typeface="+mn-ea"/>
                                <a:cs typeface="Arial" panose="020B0604020202020204" pitchFamily="34" charset="0"/>
                              </a:rPr>
                              <m:t>×</m:t>
                            </m:r>
                            <m:r>
                              <a:rPr kumimoji="0" lang="en-US" sz="48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kumimoji="0" lang="vi-VN" sz="48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𝟑</m:t>
                            </m:r>
                          </m:num>
                          <m:den>
                            <m:r>
                              <a:rPr kumimoji="0" lang="vi-VN" sz="4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𝟒</m:t>
                            </m:r>
                            <m:r>
                              <a:rPr kumimoji="0" lang="en-US" sz="4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kumimoji="0" lang="vi-VN" sz="4800" b="1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Arial" panose="020B0604020202020204" pitchFamily="34" charset="0"/>
                                <a:ea typeface="+mn-ea"/>
                                <a:cs typeface="Arial" panose="020B0604020202020204" pitchFamily="34" charset="0"/>
                              </a:rPr>
                              <m:t>×</m:t>
                            </m:r>
                            <m:r>
                              <m:rPr>
                                <m:nor/>
                              </m:rPr>
                              <a:rPr kumimoji="0" lang="en-US" sz="48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Arial" panose="020B0604020202020204" pitchFamily="34" charset="0"/>
                                <a:ea typeface="+mn-ea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kumimoji="0" lang="vi-VN" sz="48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𝟏𝟏</m:t>
                            </m:r>
                          </m:den>
                        </m:f>
                      </m:oMath>
                    </m:oMathPara>
                  </a14:m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3B021A5-515D-4962-B935-C9EE2CF251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0421" y="1246076"/>
                  <a:ext cx="1970382" cy="1480021"/>
                </a:xfrm>
                <a:prstGeom prst="rect">
                  <a:avLst/>
                </a:prstGeom>
                <a:blipFill>
                  <a:blip r:embed="rId4"/>
                  <a:stretch>
                    <a:fillRect l="-4487" t="-5983" r="-5128" b="-25641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FB6F210-690C-4CBC-B5AC-776837EA1203}"/>
                    </a:ext>
                  </a:extLst>
                </p:cNvPr>
                <p:cNvSpPr txBox="1"/>
                <p:nvPr/>
              </p:nvSpPr>
              <p:spPr>
                <a:xfrm>
                  <a:off x="4483785" y="1562964"/>
                  <a:ext cx="871779" cy="9233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vi-VN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=</m:t>
                        </m:r>
                      </m:oMath>
                    </m:oMathPara>
                  </a14:m>
                  <a:endParaRPr kumimoji="0" lang="vi-V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FB6F210-690C-4CBC-B5AC-776837EA12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3785" y="1562964"/>
                  <a:ext cx="871779" cy="92333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AA69E85-1004-4B1F-BD56-1DC6766E4001}"/>
                    </a:ext>
                  </a:extLst>
                </p:cNvPr>
                <p:cNvSpPr txBox="1"/>
                <p:nvPr/>
              </p:nvSpPr>
              <p:spPr>
                <a:xfrm>
                  <a:off x="7221892" y="1303881"/>
                  <a:ext cx="871779" cy="136441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vi-VN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𝟐𝟏</m:t>
                            </m:r>
                          </m:num>
                          <m:den>
                            <m:r>
                              <a:rPr kumimoji="0" lang="vi-VN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𝟒𝟒</m:t>
                            </m:r>
                          </m:den>
                        </m:f>
                      </m:oMath>
                    </m:oMathPara>
                  </a14:m>
                  <a:endPara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AA69E85-1004-4B1F-BD56-1DC6766E40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1892" y="1303881"/>
                  <a:ext cx="871779" cy="1364412"/>
                </a:xfrm>
                <a:prstGeom prst="rect">
                  <a:avLst/>
                </a:prstGeom>
                <a:blipFill>
                  <a:blip r:embed="rId7"/>
                  <a:stretch>
                    <a:fillRect l="-10145" r="-11594" b="-8257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41F3A48D-BB7B-4B4A-A3F9-C395A6A8A16A}"/>
                    </a:ext>
                  </a:extLst>
                </p:cNvPr>
                <p:cNvSpPr txBox="1"/>
                <p:nvPr/>
              </p:nvSpPr>
              <p:spPr>
                <a:xfrm>
                  <a:off x="6659425" y="1562964"/>
                  <a:ext cx="871779" cy="9233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vi-VN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=</m:t>
                        </m:r>
                      </m:oMath>
                    </m:oMathPara>
                  </a14:m>
                  <a:endParaRPr kumimoji="0" lang="vi-V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41F3A48D-BB7B-4B4A-A3F9-C395A6A8A1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59425" y="1562964"/>
                  <a:ext cx="871779" cy="92333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07041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0F9B1AB0-3588-434E-B841-C83970603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5" y="5455049"/>
            <a:ext cx="5953125" cy="300037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696C8DBA-6A1A-4394-AC0C-E35D44F838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029" y="4633936"/>
            <a:ext cx="2971800" cy="304800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E1FDAE7-B604-42BD-AE25-9C482BC86F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01249" y="1963528"/>
            <a:ext cx="1039450" cy="1992279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C3E47D07-78E3-444B-8A77-B939D0E238D0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01" y="2921594"/>
            <a:ext cx="5587874" cy="518874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DB44A17E-0630-4D35-86EE-0446A47BA1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000" y="-597737"/>
            <a:ext cx="3451375" cy="320484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A0D06A-56EF-4764-8275-A21FD72694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9463" y="-549474"/>
            <a:ext cx="3286125" cy="298132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5611D06-14E8-4F59-AEC4-B345DF06CA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91" y="2710655"/>
            <a:ext cx="1022105" cy="102210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9F73878-7DCF-475C-9E0E-DD67D69A71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837" y="5801124"/>
            <a:ext cx="1914525" cy="120967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EFD3057-5EAD-4A7B-9FC3-303D98960B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041" y="658413"/>
            <a:ext cx="857250" cy="75247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B2110070-708C-4941-A450-11B8826057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84" y="4475362"/>
            <a:ext cx="1162050" cy="116205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746A28E0-1847-4D7A-B53C-AD36D1AC5B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299" y="4475362"/>
            <a:ext cx="1409700" cy="14192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1B784A7-1515-407B-9DAE-1BE536CFDA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149" y="3732761"/>
            <a:ext cx="647700" cy="619125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B78EB973-65F9-4983-A068-E2693B31226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286" y="5019315"/>
            <a:ext cx="647700" cy="619125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567502F3-24E6-4972-90C8-021779942C6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776" y="0"/>
            <a:ext cx="876300" cy="88582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7792F12A-36DD-47EC-85C9-9E93F21554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789" y="-54964"/>
            <a:ext cx="1362075" cy="1257300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1FD150A0-E42E-44B8-BA7A-40E2E2C5889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4835">
            <a:off x="11258662" y="4377295"/>
            <a:ext cx="733425" cy="733425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D661C267-0E28-4578-BC71-C57D80FFD29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82295" y="4728802"/>
            <a:ext cx="581025" cy="1781175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8C5DA387-103C-4276-AA01-2D24BC354F4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6949" y="2346453"/>
            <a:ext cx="2031449" cy="1646966"/>
          </a:xfrm>
          <a:prstGeom prst="rect">
            <a:avLst/>
          </a:prstGeom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id="{AC911EB1-592D-44B7-9E7A-33B5BEA26A1E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793" y="-78308"/>
            <a:ext cx="1409700" cy="1419225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E88DEDB8-129C-4FA4-BA6D-B74C7BE670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2752">
            <a:off x="11415299" y="5652121"/>
            <a:ext cx="1362075" cy="12573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977AC24-5ECB-456A-8FCB-DDEED4B93D9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400" y="2673598"/>
            <a:ext cx="1152525" cy="1152525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578139D-5582-4908-881A-0C1E741C99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478" y="2083368"/>
            <a:ext cx="990600" cy="8763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D2578F5-5ABC-442A-BAE2-4CFD45D80519}"/>
              </a:ext>
            </a:extLst>
          </p:cNvPr>
          <p:cNvGrpSpPr/>
          <p:nvPr/>
        </p:nvGrpSpPr>
        <p:grpSpPr>
          <a:xfrm>
            <a:off x="3572225" y="1297432"/>
            <a:ext cx="4469140" cy="4459732"/>
            <a:chOff x="3572225" y="1297432"/>
            <a:chExt cx="4469140" cy="4459732"/>
          </a:xfrm>
        </p:grpSpPr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93E5F5CB-01EB-4088-A7AE-DDDB0661D340}"/>
                </a:ext>
              </a:extLst>
            </p:cNvPr>
            <p:cNvGrpSpPr/>
            <p:nvPr/>
          </p:nvGrpSpPr>
          <p:grpSpPr>
            <a:xfrm>
              <a:off x="3581633" y="1297432"/>
              <a:ext cx="4459732" cy="4459732"/>
              <a:chOff x="2513461" y="2545830"/>
              <a:chExt cx="1759981" cy="1759981"/>
            </a:xfrm>
          </p:grpSpPr>
          <p:sp>
            <p:nvSpPr>
              <p:cNvPr id="70" name="矩形 69">
                <a:extLst>
                  <a:ext uri="{FF2B5EF4-FFF2-40B4-BE49-F238E27FC236}">
                    <a16:creationId xmlns:a16="http://schemas.microsoft.com/office/drawing/2014/main" id="{61CE767C-BB2B-420C-B282-25E3AD1996E6}"/>
                  </a:ext>
                </a:extLst>
              </p:cNvPr>
              <p:cNvSpPr/>
              <p:nvPr/>
            </p:nvSpPr>
            <p:spPr>
              <a:xfrm>
                <a:off x="2665861" y="2698230"/>
                <a:ext cx="1607581" cy="1607581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 70">
                <a:extLst>
                  <a:ext uri="{FF2B5EF4-FFF2-40B4-BE49-F238E27FC236}">
                    <a16:creationId xmlns:a16="http://schemas.microsoft.com/office/drawing/2014/main" id="{BDC96C9E-2A7D-464F-BC1A-E9EAAA32B717}"/>
                  </a:ext>
                </a:extLst>
              </p:cNvPr>
              <p:cNvSpPr/>
              <p:nvPr/>
            </p:nvSpPr>
            <p:spPr>
              <a:xfrm>
                <a:off x="2513461" y="2545830"/>
                <a:ext cx="1607581" cy="1607581"/>
              </a:xfrm>
              <a:prstGeom prst="rect">
                <a:avLst/>
              </a:prstGeom>
              <a:solidFill>
                <a:srgbClr val="FFE029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BF45EE92-4887-4C8F-8AD8-C6DF7FB69612}"/>
                </a:ext>
              </a:extLst>
            </p:cNvPr>
            <p:cNvSpPr txBox="1"/>
            <p:nvPr/>
          </p:nvSpPr>
          <p:spPr>
            <a:xfrm>
              <a:off x="3572225" y="1856499"/>
              <a:ext cx="4073556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b="1" dirty="0">
                  <a:latin typeface="UTM Colossalis" panose="02040603050506020204" pitchFamily="18" charset="0"/>
                  <a:ea typeface="思源黑体 CN Normal" panose="020B0400000000000000" pitchFamily="34" charset="-122"/>
                </a:rPr>
                <a:t>VẬN DỤNG</a:t>
              </a:r>
              <a:endParaRPr lang="zh-CN" altLang="en-US" sz="8800" b="1" dirty="0">
                <a:latin typeface="UTM Colossalis" panose="02040603050506020204" pitchFamily="18" charset="0"/>
                <a:ea typeface="思源黑体 CN Normal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645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AD875B2-6A00-4638-A906-649CA3981C74}"/>
              </a:ext>
            </a:extLst>
          </p:cNvPr>
          <p:cNvGrpSpPr/>
          <p:nvPr/>
        </p:nvGrpSpPr>
        <p:grpSpPr>
          <a:xfrm>
            <a:off x="820103" y="941989"/>
            <a:ext cx="1286513" cy="1226953"/>
            <a:chOff x="1878803" y="1813847"/>
            <a:chExt cx="1286513" cy="1226953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37F8320-B892-408D-83DC-6FE2EDF97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8803" y="1813847"/>
              <a:ext cx="1286513" cy="1226953"/>
            </a:xfrm>
            <a:prstGeom prst="rect">
              <a:avLst/>
            </a:prstGeom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A908F91F-5E57-4084-872E-2B01F193C91D}"/>
                </a:ext>
              </a:extLst>
            </p:cNvPr>
            <p:cNvSpPr txBox="1"/>
            <p:nvPr/>
          </p:nvSpPr>
          <p:spPr>
            <a:xfrm>
              <a:off x="2170820" y="2150433"/>
              <a:ext cx="51328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dirty="0">
                  <a:solidFill>
                    <a:srgbClr val="1F1F1F"/>
                  </a:solidFill>
                  <a:latin typeface="UTM Colossalis" panose="02040603050506020204" pitchFamily="18" charset="0"/>
                  <a:ea typeface="思源黑体 CN Medium" panose="020B0600000000000000" pitchFamily="34" charset="-122"/>
                </a:rPr>
                <a:t>3</a:t>
              </a:r>
              <a:endParaRPr lang="zh-CN" altLang="en-US" sz="4400" dirty="0">
                <a:solidFill>
                  <a:srgbClr val="1F1F1F"/>
                </a:solidFill>
                <a:latin typeface="UTM Colossalis" panose="02040603050506020204" pitchFamily="18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D12AC6E-C748-4AE9-98F5-27401238C47E}"/>
              </a:ext>
            </a:extLst>
          </p:cNvPr>
          <p:cNvGrpSpPr/>
          <p:nvPr/>
        </p:nvGrpSpPr>
        <p:grpSpPr>
          <a:xfrm>
            <a:off x="2106616" y="924086"/>
            <a:ext cx="9678108" cy="2217082"/>
            <a:chOff x="2106616" y="924086"/>
            <a:chExt cx="9678108" cy="221708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08E8D6C-708B-4595-A80E-E7418261719F}"/>
                </a:ext>
              </a:extLst>
            </p:cNvPr>
            <p:cNvSpPr txBox="1"/>
            <p:nvPr/>
          </p:nvSpPr>
          <p:spPr>
            <a:xfrm>
              <a:off x="2106616" y="924086"/>
              <a:ext cx="9678108" cy="2217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tấm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biển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quảng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cao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nhật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       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rộng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         .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diện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tấm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biển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quảng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cao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237FBDF-FB9E-474E-B55B-45C8EBA15DA2}"/>
                    </a:ext>
                  </a:extLst>
                </p:cNvPr>
                <p:cNvSpPr txBox="1"/>
                <p:nvPr/>
              </p:nvSpPr>
              <p:spPr>
                <a:xfrm>
                  <a:off x="6455778" y="1638110"/>
                  <a:ext cx="1223439" cy="10671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vi-VN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</m:num>
                        <m:den>
                          <m:r>
                            <a:rPr lang="vi-VN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𝟏𝟎</m:t>
                          </m:r>
                        </m:den>
                      </m:f>
                    </m:oMath>
                  </a14:m>
                  <a:r>
                    <a:rPr lang="en-US" sz="3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</a:t>
                  </a:r>
                  <a:endParaRPr lang="vi-VN" sz="32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237FBDF-FB9E-474E-B55B-45C8EBA15D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55778" y="1638110"/>
                  <a:ext cx="1223439" cy="1067152"/>
                </a:xfrm>
                <a:prstGeom prst="rect">
                  <a:avLst/>
                </a:prstGeom>
                <a:blipFill>
                  <a:blip r:embed="rId4"/>
                  <a:stretch>
                    <a:fillRect l="-4124" r="-7216" b="-7059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58FDE7A-0813-4789-8DED-F745AA22AF60}"/>
                    </a:ext>
                  </a:extLst>
                </p:cNvPr>
                <p:cNvSpPr txBox="1"/>
                <p:nvPr/>
              </p:nvSpPr>
              <p:spPr>
                <a:xfrm>
                  <a:off x="2804713" y="1633763"/>
                  <a:ext cx="1083211" cy="1112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vi-VN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en-US" sz="3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</a:t>
                  </a:r>
                  <a:endParaRPr lang="vi-VN" sz="32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58FDE7A-0813-4789-8DED-F745AA22AF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4713" y="1633763"/>
                  <a:ext cx="1083211" cy="1112997"/>
                </a:xfrm>
                <a:prstGeom prst="rect">
                  <a:avLst/>
                </a:prstGeom>
                <a:blipFill>
                  <a:blip r:embed="rId5"/>
                  <a:stretch>
                    <a:fillRect l="-4598" b="-4494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806CE79-F29A-4739-A3C5-4012DFB446F4}"/>
              </a:ext>
            </a:extLst>
          </p:cNvPr>
          <p:cNvSpPr txBox="1"/>
          <p:nvPr/>
        </p:nvSpPr>
        <p:spPr>
          <a:xfrm>
            <a:off x="5039899" y="2837776"/>
            <a:ext cx="1757508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u="sng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i="1" u="sng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u="sng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vi-VN" sz="3200" b="1" i="1" u="sng" dirty="0">
              <a:solidFill>
                <a:srgbClr val="231B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8E5DBF-BBA3-4979-8510-0C956C45C983}"/>
              </a:ext>
            </a:extLst>
          </p:cNvPr>
          <p:cNvSpPr txBox="1"/>
          <p:nvPr/>
        </p:nvSpPr>
        <p:spPr>
          <a:xfrm>
            <a:off x="1970204" y="3491679"/>
            <a:ext cx="8107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i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i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i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US" sz="3200" b="1" i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200" b="1" i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quảng</a:t>
            </a:r>
            <a:r>
              <a:rPr lang="en-US" sz="3200" b="1" i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3200" b="1" i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b="1" i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i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200" b="1" i="1" dirty="0">
              <a:solidFill>
                <a:srgbClr val="231B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BC9097A-259E-42A2-AC74-F22BE2C8BCF6}"/>
              </a:ext>
            </a:extLst>
          </p:cNvPr>
          <p:cNvGrpSpPr/>
          <p:nvPr/>
        </p:nvGrpSpPr>
        <p:grpSpPr>
          <a:xfrm>
            <a:off x="4262446" y="4051482"/>
            <a:ext cx="2166638" cy="1159228"/>
            <a:chOff x="1761679" y="2256462"/>
            <a:chExt cx="2675237" cy="10188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9D9F23E-2A92-4F4F-9D93-C75B8A887C07}"/>
                    </a:ext>
                  </a:extLst>
                </p:cNvPr>
                <p:cNvSpPr txBox="1"/>
                <p:nvPr/>
              </p:nvSpPr>
              <p:spPr>
                <a:xfrm>
                  <a:off x="1761679" y="2256462"/>
                  <a:ext cx="2263965" cy="10188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B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vi-VN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B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vi-VN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B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31B3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vi-VN" sz="540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31B3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×</a:t>
                  </a:r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31B3B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B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vi-VN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B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𝟕</m:t>
                          </m:r>
                        </m:num>
                        <m:den>
                          <m:r>
                            <a:rPr kumimoji="0" lang="vi-VN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B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𝟏𝟎</m:t>
                          </m:r>
                        </m:den>
                      </m:f>
                    </m:oMath>
                  </a14:m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31B3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endParaRPr lang="vi-VN" sz="2000" dirty="0">
                    <a:solidFill>
                      <a:srgbClr val="231B3B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9D9F23E-2A92-4F4F-9D93-C75B8A887C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1679" y="2256462"/>
                  <a:ext cx="2263965" cy="1018832"/>
                </a:xfrm>
                <a:prstGeom prst="rect">
                  <a:avLst/>
                </a:prstGeom>
                <a:blipFill>
                  <a:blip r:embed="rId6"/>
                  <a:stretch>
                    <a:fillRect l="-3425" t="-7609" b="-17391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009C6942-CBEB-472B-BC0C-2F6267080058}"/>
                    </a:ext>
                  </a:extLst>
                </p:cNvPr>
                <p:cNvSpPr txBox="1"/>
                <p:nvPr/>
              </p:nvSpPr>
              <p:spPr>
                <a:xfrm>
                  <a:off x="3565137" y="2427751"/>
                  <a:ext cx="871779" cy="67625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vi-VN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1B3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=</m:t>
                        </m:r>
                      </m:oMath>
                    </m:oMathPara>
                  </a14:m>
                  <a:endParaRPr lang="vi-VN" sz="1100" dirty="0">
                    <a:solidFill>
                      <a:srgbClr val="231B3B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009C6942-CBEB-472B-BC0C-2F62670800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65137" y="2427751"/>
                  <a:ext cx="871779" cy="67625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146DCD0-2E71-4905-A1CB-8A08C57A3BA2}"/>
                  </a:ext>
                </a:extLst>
              </p:cNvPr>
              <p:cNvSpPr txBox="1"/>
              <p:nvPr/>
            </p:nvSpPr>
            <p:spPr>
              <a:xfrm>
                <a:off x="6190659" y="4067223"/>
                <a:ext cx="706042" cy="11808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B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vi-VN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B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𝟓𝟔</m:t>
                          </m:r>
                        </m:num>
                        <m:den>
                          <m:r>
                            <a:rPr kumimoji="0" lang="vi-VN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B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𝟓𝟎</m:t>
                          </m:r>
                        </m:den>
                      </m:f>
                    </m:oMath>
                  </m:oMathPara>
                </a14:m>
                <a:endParaRPr lang="vi-VN" dirty="0">
                  <a:solidFill>
                    <a:srgbClr val="231B3B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146DCD0-2E71-4905-A1CB-8A08C57A3B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0659" y="4067223"/>
                <a:ext cx="706042" cy="1180836"/>
              </a:xfrm>
              <a:prstGeom prst="rect">
                <a:avLst/>
              </a:prstGeom>
              <a:blipFill>
                <a:blip r:embed="rId8"/>
                <a:stretch>
                  <a:fillRect l="-10714" r="-16071" b="-5319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6C7A6FC-C999-4EA1-A149-0167EC4E1CF0}"/>
                  </a:ext>
                </a:extLst>
              </p:cNvPr>
              <p:cNvSpPr txBox="1"/>
              <p:nvPr/>
            </p:nvSpPr>
            <p:spPr>
              <a:xfrm>
                <a:off x="6855512" y="4338605"/>
                <a:ext cx="1263445" cy="595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i="1" dirty="0">
                    <a:solidFill>
                      <a:srgbClr val="231B3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 smtClean="0">
                            <a:solidFill>
                              <a:srgbClr val="231B3B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solidFill>
                              <a:srgbClr val="231B3B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𝒎</m:t>
                        </m:r>
                      </m:e>
                      <m:sup>
                        <m:r>
                          <a:rPr lang="en-US" sz="3200" b="1" i="1" smtClean="0">
                            <a:solidFill>
                              <a:srgbClr val="231B3B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200" b="1" i="1" dirty="0">
                    <a:solidFill>
                      <a:srgbClr val="231B3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vi-VN" sz="3200" b="1" i="1" dirty="0">
                  <a:solidFill>
                    <a:srgbClr val="231B3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6C7A6FC-C999-4EA1-A149-0167EC4E1C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5512" y="4338605"/>
                <a:ext cx="1263445" cy="595932"/>
              </a:xfrm>
              <a:prstGeom prst="rect">
                <a:avLst/>
              </a:prstGeom>
              <a:blipFill>
                <a:blip r:embed="rId9"/>
                <a:stretch>
                  <a:fillRect l="-12000" t="-10417" b="-3125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0A7BC039-9739-44BC-A1A7-E0E57205E92A}"/>
              </a:ext>
            </a:extLst>
          </p:cNvPr>
          <p:cNvSpPr txBox="1"/>
          <p:nvPr/>
        </p:nvSpPr>
        <p:spPr>
          <a:xfrm>
            <a:off x="4947893" y="5221127"/>
            <a:ext cx="1709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u="sng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i="1" u="sng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u="sng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i="1" u="sng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200" b="1" i="1" u="sng" dirty="0">
              <a:solidFill>
                <a:srgbClr val="231B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B8F8897-25D1-4E83-A564-2C1DD3E574A9}"/>
              </a:ext>
            </a:extLst>
          </p:cNvPr>
          <p:cNvGrpSpPr/>
          <p:nvPr/>
        </p:nvGrpSpPr>
        <p:grpSpPr>
          <a:xfrm>
            <a:off x="6617087" y="5019466"/>
            <a:ext cx="1371279" cy="1180836"/>
            <a:chOff x="6545735" y="4743503"/>
            <a:chExt cx="1371279" cy="11808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A2EC7C8-09B7-44E4-B536-AD50F2B557C5}"/>
                    </a:ext>
                  </a:extLst>
                </p:cNvPr>
                <p:cNvSpPr txBox="1"/>
                <p:nvPr/>
              </p:nvSpPr>
              <p:spPr>
                <a:xfrm>
                  <a:off x="6545735" y="4743503"/>
                  <a:ext cx="706042" cy="118083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31B3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vi-VN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31B3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𝟓𝟔</m:t>
                            </m:r>
                          </m:num>
                          <m:den>
                            <m:r>
                              <a:rPr kumimoji="0" lang="vi-VN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31B3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𝟓𝟎</m:t>
                            </m:r>
                          </m:den>
                        </m:f>
                      </m:oMath>
                    </m:oMathPara>
                  </a14:m>
                  <a:endParaRPr lang="vi-VN" dirty="0">
                    <a:solidFill>
                      <a:srgbClr val="231B3B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A2EC7C8-09B7-44E4-B536-AD50F2B557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5735" y="4743503"/>
                  <a:ext cx="706042" cy="1180836"/>
                </a:xfrm>
                <a:prstGeom prst="rect">
                  <a:avLst/>
                </a:prstGeom>
                <a:blipFill>
                  <a:blip r:embed="rId10"/>
                  <a:stretch>
                    <a:fillRect l="-8772" r="-14035" b="-5319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522BFA1-17D1-4DA7-A04E-6F7FF5625FE9}"/>
                    </a:ext>
                  </a:extLst>
                </p:cNvPr>
                <p:cNvSpPr txBox="1"/>
                <p:nvPr/>
              </p:nvSpPr>
              <p:spPr>
                <a:xfrm>
                  <a:off x="7251778" y="4974446"/>
                  <a:ext cx="665236" cy="5959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1" i="1" smtClean="0">
                                <a:solidFill>
                                  <a:srgbClr val="231B3B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solidFill>
                                  <a:srgbClr val="231B3B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𝒎</m:t>
                            </m:r>
                          </m:e>
                          <m:sup>
                            <m:r>
                              <a:rPr lang="en-US" sz="3200" b="1" i="1" smtClean="0">
                                <a:solidFill>
                                  <a:srgbClr val="231B3B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vi-VN" sz="3200" b="1" i="1" dirty="0">
                    <a:solidFill>
                      <a:srgbClr val="231B3B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522BFA1-17D1-4DA7-A04E-6F7FF5625F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1778" y="4974446"/>
                  <a:ext cx="665236" cy="5959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51737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6" grpId="0"/>
      <p:bldP spid="27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0F9B1AB0-3588-434E-B841-C83970603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5" y="5455049"/>
            <a:ext cx="5953125" cy="300037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696C8DBA-6A1A-4394-AC0C-E35D44F838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029" y="4633936"/>
            <a:ext cx="2971800" cy="304800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E1FDAE7-B604-42BD-AE25-9C482BC86F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3697" y="183353"/>
            <a:ext cx="1039450" cy="1992279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C3E47D07-78E3-444B-8A77-B939D0E238D0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01" y="2921594"/>
            <a:ext cx="5587874" cy="518874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DB44A17E-0630-4D35-86EE-0446A47BA1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000" y="-597737"/>
            <a:ext cx="3451375" cy="320484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A0D06A-56EF-4764-8275-A21FD72694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9463" y="-549474"/>
            <a:ext cx="3286125" cy="29813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4E77E8D-3C09-48DA-BC24-969E32AD7F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943" y="631305"/>
            <a:ext cx="2924175" cy="280987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A0298B6-8438-4840-AB15-E89FC392AB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133" y="1574800"/>
            <a:ext cx="7765733" cy="3340100"/>
          </a:xfrm>
          <a:prstGeom prst="rect">
            <a:avLst/>
          </a:prstGeom>
          <a:noFill/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5611D06-14E8-4F59-AEC4-B345DF06CA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91" y="2710655"/>
            <a:ext cx="1022105" cy="10221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9EC3A0C-4960-4C34-AEB6-3694277D3A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000" y="704650"/>
            <a:ext cx="666750" cy="60007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9F73878-7DCF-475C-9E0E-DD67D69A71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837" y="5801124"/>
            <a:ext cx="1914525" cy="120967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EFD3057-5EAD-4A7B-9FC3-303D98960B2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041" y="658413"/>
            <a:ext cx="857250" cy="75247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B2110070-708C-4941-A450-11B8826057F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84" y="4475362"/>
            <a:ext cx="1162050" cy="116205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977AC24-5ECB-456A-8FCB-DDEED4B93D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400" y="2673598"/>
            <a:ext cx="1152525" cy="115252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746A28E0-1847-4D7A-B53C-AD36D1AC5B2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299" y="4475362"/>
            <a:ext cx="1409700" cy="14192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1B784A7-1515-407B-9DAE-1BE536CFDA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149" y="3732761"/>
            <a:ext cx="647700" cy="619125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578139D-5582-4908-881A-0C1E741C99B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94" y="1142535"/>
            <a:ext cx="990600" cy="8763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B78EB973-65F9-4983-A068-E2693B31226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286" y="5019315"/>
            <a:ext cx="647700" cy="619125"/>
          </a:xfrm>
          <a:prstGeom prst="rect">
            <a:avLst/>
          </a:prstGeom>
        </p:spPr>
      </p:pic>
      <p:sp>
        <p:nvSpPr>
          <p:cNvPr id="48" name="文本框 47">
            <a:extLst>
              <a:ext uri="{FF2B5EF4-FFF2-40B4-BE49-F238E27FC236}">
                <a16:creationId xmlns:a16="http://schemas.microsoft.com/office/drawing/2014/main" id="{6281CDFA-C85C-492D-8F91-B6D1102D7D4F}"/>
              </a:ext>
            </a:extLst>
          </p:cNvPr>
          <p:cNvSpPr txBox="1"/>
          <p:nvPr/>
        </p:nvSpPr>
        <p:spPr>
          <a:xfrm>
            <a:off x="3437279" y="1745792"/>
            <a:ext cx="469391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latin typeface="UTM Pierre" panose="02040603050506020204" pitchFamily="18" charset="0"/>
                <a:ea typeface="思源黑体 CN Normal" panose="020B0400000000000000" pitchFamily="34" charset="-122"/>
              </a:rPr>
              <a:t>Thanks</a:t>
            </a:r>
            <a:endParaRPr lang="zh-CN" altLang="en-US" sz="11500" b="1" dirty="0">
              <a:latin typeface="UTM Pierre" panose="02040603050506020204" pitchFamily="18" charset="0"/>
              <a:ea typeface="思源黑体 CN Normal" panose="020B0400000000000000" pitchFamily="34" charset="-122"/>
            </a:endParaRPr>
          </a:p>
        </p:txBody>
      </p:sp>
      <p:pic>
        <p:nvPicPr>
          <p:cNvPr id="52" name="图片 51">
            <a:extLst>
              <a:ext uri="{FF2B5EF4-FFF2-40B4-BE49-F238E27FC236}">
                <a16:creationId xmlns:a16="http://schemas.microsoft.com/office/drawing/2014/main" id="{567502F3-24E6-4972-90C8-021779942C6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776" y="0"/>
            <a:ext cx="876300" cy="88582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7792F12A-36DD-47EC-85C9-9E93F215548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080" y="-140118"/>
            <a:ext cx="1362075" cy="1257300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1FD150A0-E42E-44B8-BA7A-40E2E2C5889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4835">
            <a:off x="11258662" y="4377295"/>
            <a:ext cx="733425" cy="733425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D661C267-0E28-4578-BC71-C57D80FFD29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82295" y="4728802"/>
            <a:ext cx="581025" cy="1781175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8C5DA387-103C-4276-AA01-2D24BC354F4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6629" y="5154979"/>
            <a:ext cx="2031449" cy="1646966"/>
          </a:xfrm>
          <a:prstGeom prst="rect">
            <a:avLst/>
          </a:prstGeom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id="{AC911EB1-592D-44B7-9E7A-33B5BEA26A1E}"/>
              </a:ext>
            </a:extLst>
          </p:cNvPr>
          <p:cNvPicPr>
            <a:picLocks noChangeAspect="1"/>
          </p:cNvPicPr>
          <p:nvPr/>
        </p:nvPicPr>
        <p:blipFill>
          <a:blip r:embed="rId16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793" y="-78308"/>
            <a:ext cx="1409700" cy="1419225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E88DEDB8-129C-4FA4-BA6D-B74C7BE6706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2752">
            <a:off x="11415299" y="5652121"/>
            <a:ext cx="1362075" cy="1257300"/>
          </a:xfrm>
          <a:prstGeom prst="rect">
            <a:avLst/>
          </a:prstGeom>
        </p:spPr>
      </p:pic>
      <p:sp>
        <p:nvSpPr>
          <p:cNvPr id="32" name="文本框 47">
            <a:extLst>
              <a:ext uri="{FF2B5EF4-FFF2-40B4-BE49-F238E27FC236}">
                <a16:creationId xmlns:a16="http://schemas.microsoft.com/office/drawing/2014/main" id="{54E4CDB6-EEF1-4DBA-8007-877017B1DED2}"/>
              </a:ext>
            </a:extLst>
          </p:cNvPr>
          <p:cNvSpPr txBox="1"/>
          <p:nvPr/>
        </p:nvSpPr>
        <p:spPr>
          <a:xfrm>
            <a:off x="3570217" y="3299006"/>
            <a:ext cx="481253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latin typeface="UTM Pierre" panose="02040603050506020204" pitchFamily="18" charset="0"/>
                <a:ea typeface="思源黑体 CN Normal" panose="020B0400000000000000" pitchFamily="34" charset="-122"/>
              </a:rPr>
              <a:t>Goodbye</a:t>
            </a:r>
            <a:endParaRPr lang="zh-CN" altLang="en-US" sz="11500" b="1" dirty="0">
              <a:latin typeface="UTM Pierre" panose="02040603050506020204" pitchFamily="18" charset="0"/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1983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455" y="80603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138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Phép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nhân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phân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số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273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0F9B1AB0-3588-434E-B841-C83970603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5" y="5455049"/>
            <a:ext cx="5953125" cy="300037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696C8DBA-6A1A-4394-AC0C-E35D44F838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029" y="4633936"/>
            <a:ext cx="2971800" cy="304800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E1FDAE7-B604-42BD-AE25-9C482BC86F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01249" y="1963528"/>
            <a:ext cx="1039450" cy="1992279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C3E47D07-78E3-444B-8A77-B939D0E238D0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01" y="2921594"/>
            <a:ext cx="5587874" cy="518874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DB44A17E-0630-4D35-86EE-0446A47BA1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000" y="-597737"/>
            <a:ext cx="3451375" cy="320484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A0D06A-56EF-4764-8275-A21FD72694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9463" y="-549474"/>
            <a:ext cx="3286125" cy="298132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5611D06-14E8-4F59-AEC4-B345DF06CA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91" y="2710655"/>
            <a:ext cx="1022105" cy="102210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9F73878-7DCF-475C-9E0E-DD67D69A71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837" y="5801124"/>
            <a:ext cx="1914525" cy="120967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EFD3057-5EAD-4A7B-9FC3-303D98960B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041" y="658413"/>
            <a:ext cx="857250" cy="75247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B2110070-708C-4941-A450-11B8826057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84" y="4475362"/>
            <a:ext cx="1162050" cy="116205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746A28E0-1847-4D7A-B53C-AD36D1AC5B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299" y="4475362"/>
            <a:ext cx="1409700" cy="14192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1B784A7-1515-407B-9DAE-1BE536CFDA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149" y="3732761"/>
            <a:ext cx="647700" cy="619125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B78EB973-65F9-4983-A068-E2693B31226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286" y="5019315"/>
            <a:ext cx="647700" cy="619125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567502F3-24E6-4972-90C8-021779942C6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776" y="0"/>
            <a:ext cx="876300" cy="88582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7792F12A-36DD-47EC-85C9-9E93F21554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789" y="-54964"/>
            <a:ext cx="1362075" cy="1257300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1FD150A0-E42E-44B8-BA7A-40E2E2C5889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4835">
            <a:off x="11258662" y="4377295"/>
            <a:ext cx="733425" cy="733425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D661C267-0E28-4578-BC71-C57D80FFD29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82295" y="4728802"/>
            <a:ext cx="581025" cy="1781175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8C5DA387-103C-4276-AA01-2D24BC354F4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6949" y="2346453"/>
            <a:ext cx="2031449" cy="1646966"/>
          </a:xfrm>
          <a:prstGeom prst="rect">
            <a:avLst/>
          </a:prstGeom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id="{AC911EB1-592D-44B7-9E7A-33B5BEA26A1E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793" y="-78308"/>
            <a:ext cx="1409700" cy="1419225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E88DEDB8-129C-4FA4-BA6D-B74C7BE670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2752">
            <a:off x="11415299" y="5652121"/>
            <a:ext cx="1362075" cy="12573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977AC24-5ECB-456A-8FCB-DDEED4B93D9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400" y="2673598"/>
            <a:ext cx="1152525" cy="1152525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578139D-5582-4908-881A-0C1E741C99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478" y="2083368"/>
            <a:ext cx="990600" cy="8763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A0CEBD7-0105-4D6F-B0F8-D0D74D4FED83}"/>
              </a:ext>
            </a:extLst>
          </p:cNvPr>
          <p:cNvGrpSpPr/>
          <p:nvPr/>
        </p:nvGrpSpPr>
        <p:grpSpPr>
          <a:xfrm>
            <a:off x="3352833" y="1297432"/>
            <a:ext cx="4688532" cy="4459732"/>
            <a:chOff x="3352833" y="1297432"/>
            <a:chExt cx="4688532" cy="4459732"/>
          </a:xfrm>
        </p:grpSpPr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93E5F5CB-01EB-4088-A7AE-DDDB0661D340}"/>
                </a:ext>
              </a:extLst>
            </p:cNvPr>
            <p:cNvGrpSpPr/>
            <p:nvPr/>
          </p:nvGrpSpPr>
          <p:grpSpPr>
            <a:xfrm>
              <a:off x="3581633" y="1297432"/>
              <a:ext cx="4459732" cy="4459732"/>
              <a:chOff x="2513461" y="2545830"/>
              <a:chExt cx="1759981" cy="1759981"/>
            </a:xfrm>
          </p:grpSpPr>
          <p:sp>
            <p:nvSpPr>
              <p:cNvPr id="70" name="矩形 69">
                <a:extLst>
                  <a:ext uri="{FF2B5EF4-FFF2-40B4-BE49-F238E27FC236}">
                    <a16:creationId xmlns:a16="http://schemas.microsoft.com/office/drawing/2014/main" id="{61CE767C-BB2B-420C-B282-25E3AD1996E6}"/>
                  </a:ext>
                </a:extLst>
              </p:cNvPr>
              <p:cNvSpPr/>
              <p:nvPr/>
            </p:nvSpPr>
            <p:spPr>
              <a:xfrm>
                <a:off x="2665861" y="2698230"/>
                <a:ext cx="1607581" cy="1607581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 70">
                <a:extLst>
                  <a:ext uri="{FF2B5EF4-FFF2-40B4-BE49-F238E27FC236}">
                    <a16:creationId xmlns:a16="http://schemas.microsoft.com/office/drawing/2014/main" id="{BDC96C9E-2A7D-464F-BC1A-E9EAAA32B717}"/>
                  </a:ext>
                </a:extLst>
              </p:cNvPr>
              <p:cNvSpPr/>
              <p:nvPr/>
            </p:nvSpPr>
            <p:spPr>
              <a:xfrm>
                <a:off x="2513461" y="2545830"/>
                <a:ext cx="1607581" cy="1607581"/>
              </a:xfrm>
              <a:prstGeom prst="rect">
                <a:avLst/>
              </a:prstGeom>
              <a:solidFill>
                <a:srgbClr val="FFE029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BF45EE92-4887-4C8F-8AD8-C6DF7FB69612}"/>
                </a:ext>
              </a:extLst>
            </p:cNvPr>
            <p:cNvSpPr txBox="1"/>
            <p:nvPr/>
          </p:nvSpPr>
          <p:spPr>
            <a:xfrm>
              <a:off x="3352833" y="1698213"/>
              <a:ext cx="452569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600" b="1" dirty="0">
                  <a:latin typeface="UTM Colossalis" panose="02040603050506020204" pitchFamily="18" charset="0"/>
                  <a:ea typeface="思源黑体 CN Normal" panose="020B0400000000000000" pitchFamily="34" charset="-122"/>
                </a:rPr>
                <a:t>KHÁM PHÁ</a:t>
              </a:r>
              <a:endParaRPr lang="zh-CN" altLang="en-US" sz="9600" b="1" dirty="0">
                <a:latin typeface="UTM Colossalis" panose="02040603050506020204" pitchFamily="18" charset="0"/>
                <a:ea typeface="思源黑体 CN Normal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770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77003CEA-3C22-49FC-AFC3-A5714EB94D79}"/>
              </a:ext>
            </a:extLst>
          </p:cNvPr>
          <p:cNvSpPr txBox="1"/>
          <p:nvPr/>
        </p:nvSpPr>
        <p:spPr>
          <a:xfrm>
            <a:off x="1488759" y="691546"/>
            <a:ext cx="9853278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ABCD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3B690BC-097E-4BD4-85F7-5875BF60FDA9}"/>
              </a:ext>
            </a:extLst>
          </p:cNvPr>
          <p:cNvGrpSpPr/>
          <p:nvPr/>
        </p:nvGrpSpPr>
        <p:grpSpPr>
          <a:xfrm>
            <a:off x="6536234" y="1683386"/>
            <a:ext cx="4879943" cy="1860378"/>
            <a:chOff x="5778921" y="2809709"/>
            <a:chExt cx="4879943" cy="1860378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92F8D51-926C-4151-BE15-EB46B3F5080B}"/>
                </a:ext>
              </a:extLst>
            </p:cNvPr>
            <p:cNvGrpSpPr/>
            <p:nvPr/>
          </p:nvGrpSpPr>
          <p:grpSpPr>
            <a:xfrm>
              <a:off x="5778921" y="2809709"/>
              <a:ext cx="4879943" cy="1860378"/>
              <a:chOff x="5453023" y="2808855"/>
              <a:chExt cx="4879943" cy="2415382"/>
            </a:xfrm>
          </p:grpSpPr>
          <p:pic>
            <p:nvPicPr>
              <p:cNvPr id="48" name="图片 38">
                <a:extLst>
                  <a:ext uri="{FF2B5EF4-FFF2-40B4-BE49-F238E27FC236}">
                    <a16:creationId xmlns:a16="http://schemas.microsoft.com/office/drawing/2014/main" id="{274E0B3F-25DA-4E12-B975-025E3ED844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284" r="4890" b="8727"/>
              <a:stretch/>
            </p:blipFill>
            <p:spPr>
              <a:xfrm>
                <a:off x="10247397" y="2808855"/>
                <a:ext cx="85569" cy="2415382"/>
              </a:xfrm>
              <a:prstGeom prst="rect">
                <a:avLst/>
              </a:prstGeom>
            </p:spPr>
          </p:pic>
          <p:sp>
            <p:nvSpPr>
              <p:cNvPr id="50" name="矩形 40">
                <a:extLst>
                  <a:ext uri="{FF2B5EF4-FFF2-40B4-BE49-F238E27FC236}">
                    <a16:creationId xmlns:a16="http://schemas.microsoft.com/office/drawing/2014/main" id="{89A02CD6-4300-453F-A7D1-2B7FCFA2C48A}"/>
                  </a:ext>
                </a:extLst>
              </p:cNvPr>
              <p:cNvSpPr/>
              <p:nvPr/>
            </p:nvSpPr>
            <p:spPr>
              <a:xfrm>
                <a:off x="5453023" y="4128372"/>
                <a:ext cx="4149326" cy="659350"/>
              </a:xfrm>
              <a:prstGeom prst="rect">
                <a:avLst/>
              </a:prstGeom>
              <a:solidFill>
                <a:srgbClr val="FFC3C3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51" name="TextBox 86">
              <a:extLst>
                <a:ext uri="{FF2B5EF4-FFF2-40B4-BE49-F238E27FC236}">
                  <a16:creationId xmlns:a16="http://schemas.microsoft.com/office/drawing/2014/main" id="{7CA37E61-DDE8-4B72-B479-90CE14981609}"/>
                </a:ext>
              </a:extLst>
            </p:cNvPr>
            <p:cNvSpPr txBox="1"/>
            <p:nvPr/>
          </p:nvSpPr>
          <p:spPr>
            <a:xfrm flipH="1">
              <a:off x="6522477" y="3849118"/>
              <a:ext cx="26763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UTM Colossalis" panose="02040603050506020204" pitchFamily="18" charset="0"/>
                  <a:ea typeface="思源黑体 CN Medium" panose="020B0600000000000000" pitchFamily="34" charset="-122"/>
                </a:rPr>
                <a:t>Công</a:t>
              </a:r>
              <a:r>
                <a:rPr lang="en-US" altLang="zh-CN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Colossalis" panose="02040603050506020204" pitchFamily="18" charset="0"/>
                  <a:ea typeface="思源黑体 CN Medium" panose="020B0600000000000000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UTM Colossalis" panose="02040603050506020204" pitchFamily="18" charset="0"/>
                  <a:ea typeface="思源黑体 CN Medium" panose="020B0600000000000000" pitchFamily="34" charset="-122"/>
                </a:rPr>
                <a:t>thức</a:t>
              </a:r>
              <a:r>
                <a:rPr lang="en-US" altLang="zh-CN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Colossalis" panose="02040603050506020204" pitchFamily="18" charset="0"/>
                  <a:ea typeface="思源黑体 CN Medium" panose="020B0600000000000000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UTM Colossalis" panose="02040603050506020204" pitchFamily="18" charset="0"/>
                  <a:ea typeface="思源黑体 CN Medium" panose="020B0600000000000000" pitchFamily="34" charset="-122"/>
                </a:rPr>
                <a:t>tính</a:t>
              </a:r>
              <a:r>
                <a:rPr lang="en-US" altLang="zh-CN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Colossalis" panose="02040603050506020204" pitchFamily="18" charset="0"/>
                  <a:ea typeface="思源黑体 CN Medium" panose="020B0600000000000000" pitchFamily="34" charset="-122"/>
                </a:rPr>
                <a:t> </a:t>
              </a:r>
              <a:endParaRPr kumimoji="0" lang="en-US" sz="2400" i="0" u="none" strike="noStrike" kern="1200" cap="none" spc="0" normalizeH="0" baseline="0" noProof="0" dirty="0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UTM Colossalis" panose="02040603050506020204" pitchFamily="18" charset="0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CB489F35-B0C8-45E0-8894-45CC0644D848}"/>
              </a:ext>
            </a:extLst>
          </p:cNvPr>
          <p:cNvSpPr txBox="1"/>
          <p:nvPr/>
        </p:nvSpPr>
        <p:spPr>
          <a:xfrm>
            <a:off x="6477140" y="3331709"/>
            <a:ext cx="408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 =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A577E1F-BA68-4950-B7BF-8D5E74522DE7}"/>
              </a:ext>
            </a:extLst>
          </p:cNvPr>
          <p:cNvSpPr txBox="1"/>
          <p:nvPr/>
        </p:nvSpPr>
        <p:spPr>
          <a:xfrm>
            <a:off x="7359194" y="3755818"/>
            <a:ext cx="25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vi-V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Freeform 16">
            <a:extLst>
              <a:ext uri="{FF2B5EF4-FFF2-40B4-BE49-F238E27FC236}">
                <a16:creationId xmlns:a16="http://schemas.microsoft.com/office/drawing/2014/main" id="{A70C2518-A0F7-4CC0-8059-9BD26F5B9509}"/>
              </a:ext>
            </a:extLst>
          </p:cNvPr>
          <p:cNvSpPr>
            <a:spLocks/>
          </p:cNvSpPr>
          <p:nvPr/>
        </p:nvSpPr>
        <p:spPr bwMode="auto">
          <a:xfrm rot="15800524">
            <a:off x="6070698" y="4429337"/>
            <a:ext cx="906407" cy="1372106"/>
          </a:xfrm>
          <a:custGeom>
            <a:avLst/>
            <a:gdLst>
              <a:gd name="T0" fmla="*/ 72 w 123"/>
              <a:gd name="T1" fmla="*/ 100 h 130"/>
              <a:gd name="T2" fmla="*/ 60 w 123"/>
              <a:gd name="T3" fmla="*/ 75 h 130"/>
              <a:gd name="T4" fmla="*/ 59 w 123"/>
              <a:gd name="T5" fmla="*/ 52 h 130"/>
              <a:gd name="T6" fmla="*/ 87 w 123"/>
              <a:gd name="T7" fmla="*/ 52 h 130"/>
              <a:gd name="T8" fmla="*/ 65 w 123"/>
              <a:gd name="T9" fmla="*/ 26 h 130"/>
              <a:gd name="T10" fmla="*/ 43 w 123"/>
              <a:gd name="T11" fmla="*/ 0 h 130"/>
              <a:gd name="T12" fmla="*/ 22 w 123"/>
              <a:gd name="T13" fmla="*/ 26 h 130"/>
              <a:gd name="T14" fmla="*/ 0 w 123"/>
              <a:gd name="T15" fmla="*/ 52 h 130"/>
              <a:gd name="T16" fmla="*/ 28 w 123"/>
              <a:gd name="T17" fmla="*/ 52 h 130"/>
              <a:gd name="T18" fmla="*/ 39 w 123"/>
              <a:gd name="T19" fmla="*/ 84 h 130"/>
              <a:gd name="T20" fmla="*/ 61 w 123"/>
              <a:gd name="T21" fmla="*/ 111 h 130"/>
              <a:gd name="T22" fmla="*/ 91 w 123"/>
              <a:gd name="T23" fmla="*/ 126 h 130"/>
              <a:gd name="T24" fmla="*/ 123 w 123"/>
              <a:gd name="T25" fmla="*/ 129 h 130"/>
              <a:gd name="T26" fmla="*/ 123 w 123"/>
              <a:gd name="T27" fmla="*/ 128 h 130"/>
              <a:gd name="T28" fmla="*/ 94 w 123"/>
              <a:gd name="T29" fmla="*/ 119 h 130"/>
              <a:gd name="T30" fmla="*/ 72 w 123"/>
              <a:gd name="T31" fmla="*/ 10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23" h="130">
                <a:moveTo>
                  <a:pt x="72" y="100"/>
                </a:moveTo>
                <a:cubicBezTo>
                  <a:pt x="67" y="92"/>
                  <a:pt x="63" y="84"/>
                  <a:pt x="60" y="75"/>
                </a:cubicBezTo>
                <a:cubicBezTo>
                  <a:pt x="58" y="67"/>
                  <a:pt x="58" y="59"/>
                  <a:pt x="59" y="52"/>
                </a:cubicBezTo>
                <a:cubicBezTo>
                  <a:pt x="87" y="52"/>
                  <a:pt x="87" y="52"/>
                  <a:pt x="87" y="52"/>
                </a:cubicBezTo>
                <a:cubicBezTo>
                  <a:pt x="65" y="26"/>
                  <a:pt x="65" y="26"/>
                  <a:pt x="65" y="26"/>
                </a:cubicBezTo>
                <a:cubicBezTo>
                  <a:pt x="43" y="0"/>
                  <a:pt x="43" y="0"/>
                  <a:pt x="43" y="0"/>
                </a:cubicBezTo>
                <a:cubicBezTo>
                  <a:pt x="22" y="26"/>
                  <a:pt x="22" y="26"/>
                  <a:pt x="22" y="26"/>
                </a:cubicBezTo>
                <a:cubicBezTo>
                  <a:pt x="0" y="52"/>
                  <a:pt x="0" y="52"/>
                  <a:pt x="0" y="52"/>
                </a:cubicBezTo>
                <a:cubicBezTo>
                  <a:pt x="28" y="52"/>
                  <a:pt x="28" y="52"/>
                  <a:pt x="28" y="52"/>
                </a:cubicBezTo>
                <a:cubicBezTo>
                  <a:pt x="30" y="63"/>
                  <a:pt x="33" y="74"/>
                  <a:pt x="39" y="84"/>
                </a:cubicBezTo>
                <a:cubicBezTo>
                  <a:pt x="44" y="94"/>
                  <a:pt x="52" y="104"/>
                  <a:pt x="61" y="111"/>
                </a:cubicBezTo>
                <a:cubicBezTo>
                  <a:pt x="70" y="118"/>
                  <a:pt x="80" y="123"/>
                  <a:pt x="91" y="126"/>
                </a:cubicBezTo>
                <a:cubicBezTo>
                  <a:pt x="102" y="129"/>
                  <a:pt x="113" y="130"/>
                  <a:pt x="123" y="129"/>
                </a:cubicBezTo>
                <a:cubicBezTo>
                  <a:pt x="123" y="128"/>
                  <a:pt x="123" y="128"/>
                  <a:pt x="123" y="128"/>
                </a:cubicBezTo>
                <a:cubicBezTo>
                  <a:pt x="113" y="127"/>
                  <a:pt x="103" y="124"/>
                  <a:pt x="94" y="119"/>
                </a:cubicBezTo>
                <a:cubicBezTo>
                  <a:pt x="85" y="114"/>
                  <a:pt x="78" y="107"/>
                  <a:pt x="72" y="100"/>
                </a:cubicBezTo>
                <a:close/>
              </a:path>
            </a:pathLst>
          </a:custGeom>
          <a:solidFill>
            <a:srgbClr val="FF7373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48109C-A6A4-4DEB-9979-2A9963A318DA}"/>
              </a:ext>
            </a:extLst>
          </p:cNvPr>
          <p:cNvGrpSpPr/>
          <p:nvPr/>
        </p:nvGrpSpPr>
        <p:grpSpPr>
          <a:xfrm>
            <a:off x="1943439" y="4246655"/>
            <a:ext cx="3888842" cy="629665"/>
            <a:chOff x="1943439" y="4246655"/>
            <a:chExt cx="3888842" cy="629665"/>
          </a:xfrm>
        </p:grpSpPr>
        <p:pic>
          <p:nvPicPr>
            <p:cNvPr id="59" name="图片 5">
              <a:extLst>
                <a:ext uri="{FF2B5EF4-FFF2-40B4-BE49-F238E27FC236}">
                  <a16:creationId xmlns:a16="http://schemas.microsoft.com/office/drawing/2014/main" id="{87A7F348-2B48-43D9-BEF3-DF2BBF1AA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3439" y="4400070"/>
              <a:ext cx="476250" cy="476250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86491A0-D541-4526-8B31-AE84D2C63D8F}"/>
                </a:ext>
              </a:extLst>
            </p:cNvPr>
            <p:cNvSpPr txBox="1"/>
            <p:nvPr/>
          </p:nvSpPr>
          <p:spPr>
            <a:xfrm>
              <a:off x="2401068" y="4246655"/>
              <a:ext cx="3431213" cy="57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EB5CC26-A2BC-4047-8E22-1993DD834E92}"/>
              </a:ext>
            </a:extLst>
          </p:cNvPr>
          <p:cNvGrpSpPr/>
          <p:nvPr/>
        </p:nvGrpSpPr>
        <p:grpSpPr>
          <a:xfrm>
            <a:off x="3235569" y="4823643"/>
            <a:ext cx="1714039" cy="1159228"/>
            <a:chOff x="3235569" y="4823643"/>
            <a:chExt cx="1714039" cy="1159228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8FC16350-3BFD-4E6E-A4F1-3D1B65DE84A2}"/>
                </a:ext>
              </a:extLst>
            </p:cNvPr>
            <p:cNvSpPr/>
            <p:nvPr/>
          </p:nvSpPr>
          <p:spPr>
            <a:xfrm>
              <a:off x="3235569" y="4823643"/>
              <a:ext cx="1671067" cy="1159228"/>
            </a:xfrm>
            <a:prstGeom prst="roundRect">
              <a:avLst>
                <a:gd name="adj" fmla="val 18825"/>
              </a:avLst>
            </a:prstGeom>
            <a:solidFill>
              <a:srgbClr val="FFC3C3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B02D2566-5892-40EC-AF9C-7DE0B3FB52E0}"/>
                    </a:ext>
                  </a:extLst>
                </p:cNvPr>
                <p:cNvSpPr txBox="1"/>
                <p:nvPr/>
              </p:nvSpPr>
              <p:spPr>
                <a:xfrm>
                  <a:off x="3444365" y="4868509"/>
                  <a:ext cx="1505243" cy="10703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vi-VN" sz="4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×</a:t>
                  </a:r>
                  <a:r>
                    <a:rPr lang="en-US" sz="4800" b="1" dirty="0"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4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lang="vi-VN" sz="32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B02D2566-5892-40EC-AF9C-7DE0B3FB52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44365" y="4868509"/>
                  <a:ext cx="1505243" cy="1070358"/>
                </a:xfrm>
                <a:prstGeom prst="rect">
                  <a:avLst/>
                </a:prstGeom>
                <a:blipFill>
                  <a:blip r:embed="rId7"/>
                  <a:stretch>
                    <a:fillRect t="-5143" b="-15429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96FF6815-5BD7-07EE-81FC-71A922CAB247}"/>
              </a:ext>
            </a:extLst>
          </p:cNvPr>
          <p:cNvSpPr/>
          <p:nvPr/>
        </p:nvSpPr>
        <p:spPr>
          <a:xfrm>
            <a:off x="1477330" y="2088292"/>
            <a:ext cx="3774292" cy="203685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DBCF41-2098-550F-B879-86E4580459EE}"/>
              </a:ext>
            </a:extLst>
          </p:cNvPr>
          <p:cNvSpPr txBox="1"/>
          <p:nvPr/>
        </p:nvSpPr>
        <p:spPr>
          <a:xfrm>
            <a:off x="1145188" y="1683386"/>
            <a:ext cx="3738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200" b="1" dirty="0"/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CCEA0F-FE09-A7F9-7646-E0FF990F2DC5}"/>
              </a:ext>
            </a:extLst>
          </p:cNvPr>
          <p:cNvSpPr txBox="1"/>
          <p:nvPr/>
        </p:nvSpPr>
        <p:spPr>
          <a:xfrm>
            <a:off x="5251622" y="1685449"/>
            <a:ext cx="3545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200" b="1" dirty="0"/>
              <a:t>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BFC80E-4CC4-8A32-4853-60BDB2FA00F1}"/>
              </a:ext>
            </a:extLst>
          </p:cNvPr>
          <p:cNvSpPr txBox="1"/>
          <p:nvPr/>
        </p:nvSpPr>
        <p:spPr>
          <a:xfrm>
            <a:off x="5242004" y="3970459"/>
            <a:ext cx="3593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200" b="1" dirty="0"/>
              <a:t>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EB3B91-DEEB-BCF0-807A-56AD212EF85E}"/>
              </a:ext>
            </a:extLst>
          </p:cNvPr>
          <p:cNvSpPr txBox="1"/>
          <p:nvPr/>
        </p:nvSpPr>
        <p:spPr>
          <a:xfrm>
            <a:off x="1207019" y="4097106"/>
            <a:ext cx="3866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200" b="1" dirty="0"/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F86EB0E-4848-17E6-8FD8-F70EFAC813EF}"/>
                  </a:ext>
                </a:extLst>
              </p:cNvPr>
              <p:cNvSpPr txBox="1"/>
              <p:nvPr/>
            </p:nvSpPr>
            <p:spPr>
              <a:xfrm>
                <a:off x="2996748" y="1376426"/>
                <a:ext cx="635110" cy="5804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VN" sz="2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2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vi-VN" sz="22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VN" sz="2200" b="1" dirty="0"/>
                  <a:t> m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F86EB0E-4848-17E6-8FD8-F70EFAC813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6748" y="1376426"/>
                <a:ext cx="635110" cy="580480"/>
              </a:xfrm>
              <a:prstGeom prst="rect">
                <a:avLst/>
              </a:prstGeom>
              <a:blipFill>
                <a:blip r:embed="rId8"/>
                <a:stretch>
                  <a:fillRect r="-9804" b="-8511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4781A4-6650-92CD-AD4D-39DD94895989}"/>
                  </a:ext>
                </a:extLst>
              </p:cNvPr>
              <p:cNvSpPr txBox="1"/>
              <p:nvPr/>
            </p:nvSpPr>
            <p:spPr>
              <a:xfrm>
                <a:off x="788336" y="2751229"/>
                <a:ext cx="635110" cy="5813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VN" sz="2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sz="2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VN" sz="2200" b="1" dirty="0"/>
                  <a:t> m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4781A4-6650-92CD-AD4D-39DD948959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336" y="2751229"/>
                <a:ext cx="635110" cy="581378"/>
              </a:xfrm>
              <a:prstGeom prst="rect">
                <a:avLst/>
              </a:prstGeom>
              <a:blipFill>
                <a:blip r:embed="rId9"/>
                <a:stretch>
                  <a:fillRect r="-9615" b="-8511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8938D5FB-DAED-6548-7ED1-09344FC16B04}"/>
              </a:ext>
            </a:extLst>
          </p:cNvPr>
          <p:cNvSpPr txBox="1"/>
          <p:nvPr/>
        </p:nvSpPr>
        <p:spPr>
          <a:xfrm>
            <a:off x="2996748" y="2977978"/>
            <a:ext cx="8570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200" b="1" dirty="0"/>
              <a:t>? m</a:t>
            </a:r>
            <a:r>
              <a:rPr lang="en-VN" sz="2200" b="1" baseline="30000" dirty="0"/>
              <a:t>2</a:t>
            </a:r>
            <a:endParaRPr lang="en-VN" sz="2200" b="1" dirty="0"/>
          </a:p>
        </p:txBody>
      </p:sp>
    </p:spTree>
    <p:extLst>
      <p:ext uri="{BB962C8B-B14F-4D97-AF65-F5344CB8AC3E}">
        <p14:creationId xmlns:p14="http://schemas.microsoft.com/office/powerpoint/2010/main" val="311423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6" grpId="0"/>
      <p:bldP spid="5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A9ED0203-4F62-4551-850E-C66C7250AB99}"/>
              </a:ext>
            </a:extLst>
          </p:cNvPr>
          <p:cNvSpPr txBox="1"/>
          <p:nvPr/>
        </p:nvSpPr>
        <p:spPr>
          <a:xfrm>
            <a:off x="773968" y="656432"/>
            <a:ext cx="463765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b) Ta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8236CD0D-EF79-49AD-A21E-B1C5E65CE5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5373607"/>
              </p:ext>
            </p:extLst>
          </p:nvPr>
        </p:nvGraphicFramePr>
        <p:xfrm>
          <a:off x="6409649" y="1414401"/>
          <a:ext cx="4064000" cy="3514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187033958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703147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33538179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4669207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53006664"/>
                    </a:ext>
                  </a:extLst>
                </a:gridCol>
              </a:tblGrid>
              <a:tr h="117157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364277"/>
                  </a:ext>
                </a:extLst>
              </a:tr>
              <a:tr h="117157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933919"/>
                  </a:ext>
                </a:extLst>
              </a:tr>
              <a:tr h="117157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944920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10FF35B6-19BD-4ED4-9FF9-1CCC8682FC51}"/>
              </a:ext>
            </a:extLst>
          </p:cNvPr>
          <p:cNvGrpSpPr/>
          <p:nvPr/>
        </p:nvGrpSpPr>
        <p:grpSpPr>
          <a:xfrm>
            <a:off x="6409649" y="594184"/>
            <a:ext cx="4064000" cy="658835"/>
            <a:chOff x="6409649" y="594184"/>
            <a:chExt cx="4064000" cy="658835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BD12B6A-2383-4EBE-9F49-CBAD2BB92759}"/>
                </a:ext>
              </a:extLst>
            </p:cNvPr>
            <p:cNvCxnSpPr/>
            <p:nvPr/>
          </p:nvCxnSpPr>
          <p:spPr>
            <a:xfrm>
              <a:off x="6409649" y="1193270"/>
              <a:ext cx="4064000" cy="0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FAD920-B457-441D-BF9A-5DDDC25C8E69}"/>
                </a:ext>
              </a:extLst>
            </p:cNvPr>
            <p:cNvSpPr txBox="1"/>
            <p:nvPr/>
          </p:nvSpPr>
          <p:spPr>
            <a:xfrm>
              <a:off x="7856667" y="594184"/>
              <a:ext cx="116996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1m</a:t>
              </a:r>
              <a:endParaRPr lang="vi-VN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580D307-1A27-4C54-989A-1756C0BC4EF1}"/>
              </a:ext>
            </a:extLst>
          </p:cNvPr>
          <p:cNvGrpSpPr/>
          <p:nvPr/>
        </p:nvGrpSpPr>
        <p:grpSpPr>
          <a:xfrm>
            <a:off x="10726085" y="1387806"/>
            <a:ext cx="1169964" cy="3556846"/>
            <a:chOff x="10726085" y="1387806"/>
            <a:chExt cx="1169964" cy="3556846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8931D98-0E6B-4D2C-8455-E4253C88B628}"/>
                </a:ext>
              </a:extLst>
            </p:cNvPr>
            <p:cNvCxnSpPr>
              <a:cxnSpLocks/>
            </p:cNvCxnSpPr>
            <p:nvPr/>
          </p:nvCxnSpPr>
          <p:spPr>
            <a:xfrm>
              <a:off x="10726085" y="1387806"/>
              <a:ext cx="0" cy="3556846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C43FAD7-C492-402B-902E-B92D8C01902A}"/>
                </a:ext>
              </a:extLst>
            </p:cNvPr>
            <p:cNvSpPr txBox="1"/>
            <p:nvPr/>
          </p:nvSpPr>
          <p:spPr>
            <a:xfrm>
              <a:off x="10726085" y="2737199"/>
              <a:ext cx="116996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1m</a:t>
              </a:r>
              <a:endParaRPr lang="vi-VN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0F2CE9CC-22DA-49FC-B38B-3B830C0E22F8}"/>
              </a:ext>
            </a:extLst>
          </p:cNvPr>
          <p:cNvSpPr txBox="1"/>
          <p:nvPr/>
        </p:nvSpPr>
        <p:spPr>
          <a:xfrm>
            <a:off x="802250" y="1555653"/>
            <a:ext cx="406400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8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vi-VN" sz="2800" b="1" dirty="0">
              <a:solidFill>
                <a:srgbClr val="1519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9BBE9B8-BC98-49A3-8CEE-6DB341661378}"/>
                  </a:ext>
                </a:extLst>
              </p:cNvPr>
              <p:cNvSpPr txBox="1"/>
              <p:nvPr/>
            </p:nvSpPr>
            <p:spPr>
              <a:xfrm>
                <a:off x="1387232" y="2079607"/>
                <a:ext cx="2425113" cy="669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15195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x 1 = 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rgbClr val="15195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b="1" i="1">
                            <a:solidFill>
                              <a:srgbClr val="15195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en-US" sz="2800" b="1" i="1" smtClean="0">
                            <a:solidFill>
                              <a:srgbClr val="15195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𝒎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rgbClr val="15195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  <m:r>
                      <a:rPr lang="en-US" sz="2800" b="1" i="1" smtClean="0">
                        <a:solidFill>
                          <a:srgbClr val="15195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vi-VN" sz="2800" b="1" dirty="0">
                  <a:solidFill>
                    <a:srgbClr val="15195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9BBE9B8-BC98-49A3-8CEE-6DB341661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7232" y="2079607"/>
                <a:ext cx="2425113" cy="669414"/>
              </a:xfrm>
              <a:prstGeom prst="rect">
                <a:avLst/>
              </a:prstGeom>
              <a:blipFill>
                <a:blip r:embed="rId3"/>
                <a:stretch>
                  <a:fillRect l="-5290" b="-2454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ACE65EC9-D60E-498B-8D9C-6B312C909EF3}"/>
              </a:ext>
            </a:extLst>
          </p:cNvPr>
          <p:cNvGrpSpPr/>
          <p:nvPr/>
        </p:nvGrpSpPr>
        <p:grpSpPr>
          <a:xfrm>
            <a:off x="1481341" y="2916265"/>
            <a:ext cx="990402" cy="1171570"/>
            <a:chOff x="1481341" y="2916265"/>
            <a:chExt cx="990402" cy="117157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FC8A1F1-35B4-4BEF-8EFE-808D3C6A490C}"/>
                </a:ext>
              </a:extLst>
            </p:cNvPr>
            <p:cNvSpPr/>
            <p:nvPr/>
          </p:nvSpPr>
          <p:spPr>
            <a:xfrm>
              <a:off x="1517926" y="2916265"/>
              <a:ext cx="917232" cy="117157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1519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CE2FDA10-B921-42C2-B427-AB9F18681809}"/>
                    </a:ext>
                  </a:extLst>
                </p:cNvPr>
                <p:cNvSpPr txBox="1"/>
                <p:nvPr/>
              </p:nvSpPr>
              <p:spPr>
                <a:xfrm>
                  <a:off x="1481341" y="3094978"/>
                  <a:ext cx="990402" cy="7861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𝟏𝟓</m:t>
                            </m:r>
                          </m:den>
                        </m:f>
                        <m:sSup>
                          <m:sSup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𝒎</m:t>
                            </m:r>
                          </m:e>
                          <m:sup>
                            <m:r>
                              <a:rPr lang="en-US" sz="2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vi-VN" sz="16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CE2FDA10-B921-42C2-B427-AB9F186818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81341" y="3094978"/>
                  <a:ext cx="990402" cy="78617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35" name="Table 17">
            <a:extLst>
              <a:ext uri="{FF2B5EF4-FFF2-40B4-BE49-F238E27FC236}">
                <a16:creationId xmlns:a16="http://schemas.microsoft.com/office/drawing/2014/main" id="{AF6DCE2B-C7AE-4BDB-8B6A-ADB7230D10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5964917"/>
              </p:ext>
            </p:extLst>
          </p:nvPr>
        </p:nvGraphicFramePr>
        <p:xfrm>
          <a:off x="6406132" y="2585971"/>
          <a:ext cx="3251200" cy="2343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187033958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703147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33538179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46692070"/>
                    </a:ext>
                  </a:extLst>
                </a:gridCol>
              </a:tblGrid>
              <a:tr h="117157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933919"/>
                  </a:ext>
                </a:extLst>
              </a:tr>
              <a:tr h="117157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944920"/>
                  </a:ext>
                </a:extLst>
              </a:tr>
            </a:tbl>
          </a:graphicData>
        </a:graphic>
      </p:graphicFrame>
      <p:sp>
        <p:nvSpPr>
          <p:cNvPr id="36" name="Freeform 16">
            <a:extLst>
              <a:ext uri="{FF2B5EF4-FFF2-40B4-BE49-F238E27FC236}">
                <a16:creationId xmlns:a16="http://schemas.microsoft.com/office/drawing/2014/main" id="{D0FC8171-4005-44D9-9340-FFF508942A55}"/>
              </a:ext>
            </a:extLst>
          </p:cNvPr>
          <p:cNvSpPr>
            <a:spLocks/>
          </p:cNvSpPr>
          <p:nvPr/>
        </p:nvSpPr>
        <p:spPr bwMode="auto">
          <a:xfrm rot="14341592">
            <a:off x="2545491" y="2776674"/>
            <a:ext cx="906407" cy="1207330"/>
          </a:xfrm>
          <a:custGeom>
            <a:avLst/>
            <a:gdLst>
              <a:gd name="T0" fmla="*/ 72 w 123"/>
              <a:gd name="T1" fmla="*/ 100 h 130"/>
              <a:gd name="T2" fmla="*/ 60 w 123"/>
              <a:gd name="T3" fmla="*/ 75 h 130"/>
              <a:gd name="T4" fmla="*/ 59 w 123"/>
              <a:gd name="T5" fmla="*/ 52 h 130"/>
              <a:gd name="T6" fmla="*/ 87 w 123"/>
              <a:gd name="T7" fmla="*/ 52 h 130"/>
              <a:gd name="T8" fmla="*/ 65 w 123"/>
              <a:gd name="T9" fmla="*/ 26 h 130"/>
              <a:gd name="T10" fmla="*/ 43 w 123"/>
              <a:gd name="T11" fmla="*/ 0 h 130"/>
              <a:gd name="T12" fmla="*/ 22 w 123"/>
              <a:gd name="T13" fmla="*/ 26 h 130"/>
              <a:gd name="T14" fmla="*/ 0 w 123"/>
              <a:gd name="T15" fmla="*/ 52 h 130"/>
              <a:gd name="T16" fmla="*/ 28 w 123"/>
              <a:gd name="T17" fmla="*/ 52 h 130"/>
              <a:gd name="T18" fmla="*/ 39 w 123"/>
              <a:gd name="T19" fmla="*/ 84 h 130"/>
              <a:gd name="T20" fmla="*/ 61 w 123"/>
              <a:gd name="T21" fmla="*/ 111 h 130"/>
              <a:gd name="T22" fmla="*/ 91 w 123"/>
              <a:gd name="T23" fmla="*/ 126 h 130"/>
              <a:gd name="T24" fmla="*/ 123 w 123"/>
              <a:gd name="T25" fmla="*/ 129 h 130"/>
              <a:gd name="T26" fmla="*/ 123 w 123"/>
              <a:gd name="T27" fmla="*/ 128 h 130"/>
              <a:gd name="T28" fmla="*/ 94 w 123"/>
              <a:gd name="T29" fmla="*/ 119 h 130"/>
              <a:gd name="T30" fmla="*/ 72 w 123"/>
              <a:gd name="T31" fmla="*/ 10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23" h="130">
                <a:moveTo>
                  <a:pt x="72" y="100"/>
                </a:moveTo>
                <a:cubicBezTo>
                  <a:pt x="67" y="92"/>
                  <a:pt x="63" y="84"/>
                  <a:pt x="60" y="75"/>
                </a:cubicBezTo>
                <a:cubicBezTo>
                  <a:pt x="58" y="67"/>
                  <a:pt x="58" y="59"/>
                  <a:pt x="59" y="52"/>
                </a:cubicBezTo>
                <a:cubicBezTo>
                  <a:pt x="87" y="52"/>
                  <a:pt x="87" y="52"/>
                  <a:pt x="87" y="52"/>
                </a:cubicBezTo>
                <a:cubicBezTo>
                  <a:pt x="65" y="26"/>
                  <a:pt x="65" y="26"/>
                  <a:pt x="65" y="26"/>
                </a:cubicBezTo>
                <a:cubicBezTo>
                  <a:pt x="43" y="0"/>
                  <a:pt x="43" y="0"/>
                  <a:pt x="43" y="0"/>
                </a:cubicBezTo>
                <a:cubicBezTo>
                  <a:pt x="22" y="26"/>
                  <a:pt x="22" y="26"/>
                  <a:pt x="22" y="26"/>
                </a:cubicBezTo>
                <a:cubicBezTo>
                  <a:pt x="0" y="52"/>
                  <a:pt x="0" y="52"/>
                  <a:pt x="0" y="52"/>
                </a:cubicBezTo>
                <a:cubicBezTo>
                  <a:pt x="28" y="52"/>
                  <a:pt x="28" y="52"/>
                  <a:pt x="28" y="52"/>
                </a:cubicBezTo>
                <a:cubicBezTo>
                  <a:pt x="30" y="63"/>
                  <a:pt x="33" y="74"/>
                  <a:pt x="39" y="84"/>
                </a:cubicBezTo>
                <a:cubicBezTo>
                  <a:pt x="44" y="94"/>
                  <a:pt x="52" y="104"/>
                  <a:pt x="61" y="111"/>
                </a:cubicBezTo>
                <a:cubicBezTo>
                  <a:pt x="70" y="118"/>
                  <a:pt x="80" y="123"/>
                  <a:pt x="91" y="126"/>
                </a:cubicBezTo>
                <a:cubicBezTo>
                  <a:pt x="102" y="129"/>
                  <a:pt x="113" y="130"/>
                  <a:pt x="123" y="129"/>
                </a:cubicBezTo>
                <a:cubicBezTo>
                  <a:pt x="123" y="128"/>
                  <a:pt x="123" y="128"/>
                  <a:pt x="123" y="128"/>
                </a:cubicBezTo>
                <a:cubicBezTo>
                  <a:pt x="113" y="127"/>
                  <a:pt x="103" y="124"/>
                  <a:pt x="94" y="119"/>
                </a:cubicBezTo>
                <a:cubicBezTo>
                  <a:pt x="85" y="114"/>
                  <a:pt x="78" y="107"/>
                  <a:pt x="72" y="100"/>
                </a:cubicBezTo>
                <a:close/>
              </a:path>
            </a:pathLst>
          </a:custGeom>
          <a:solidFill>
            <a:srgbClr val="FF7373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78D2A48-FD42-45FA-B385-30D15F441CC0}"/>
              </a:ext>
            </a:extLst>
          </p:cNvPr>
          <p:cNvGrpSpPr/>
          <p:nvPr/>
        </p:nvGrpSpPr>
        <p:grpSpPr>
          <a:xfrm>
            <a:off x="6437128" y="4960150"/>
            <a:ext cx="3232246" cy="1113865"/>
            <a:chOff x="6437128" y="4960150"/>
            <a:chExt cx="3232246" cy="1113865"/>
          </a:xfrm>
        </p:grpSpPr>
        <p:sp>
          <p:nvSpPr>
            <p:cNvPr id="39" name="Left Brace 38">
              <a:extLst>
                <a:ext uri="{FF2B5EF4-FFF2-40B4-BE49-F238E27FC236}">
                  <a16:creationId xmlns:a16="http://schemas.microsoft.com/office/drawing/2014/main" id="{80B8F444-4D7B-44E3-BF3B-A6263FB57E6E}"/>
                </a:ext>
              </a:extLst>
            </p:cNvPr>
            <p:cNvSpPr/>
            <p:nvPr/>
          </p:nvSpPr>
          <p:spPr>
            <a:xfrm rot="16200000">
              <a:off x="7858121" y="3539157"/>
              <a:ext cx="390259" cy="3232246"/>
            </a:xfrm>
            <a:prstGeom prst="leftBrace">
              <a:avLst>
                <a:gd name="adj1" fmla="val 63075"/>
                <a:gd name="adj2" fmla="val 50000"/>
              </a:avLst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B91D93DD-8B78-4E48-9496-273E31879DB0}"/>
                    </a:ext>
                  </a:extLst>
                </p:cNvPr>
                <p:cNvSpPr txBox="1"/>
                <p:nvPr/>
              </p:nvSpPr>
              <p:spPr>
                <a:xfrm>
                  <a:off x="7856667" y="5271616"/>
                  <a:ext cx="1083211" cy="8023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en-US" sz="2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</a:t>
                  </a:r>
                  <a:endParaRPr lang="vi-VN" sz="20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B91D93DD-8B78-4E48-9496-273E31879D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56667" y="5271616"/>
                  <a:ext cx="1083211" cy="80239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2140E09-786A-4526-9149-A46AD76610AD}"/>
              </a:ext>
            </a:extLst>
          </p:cNvPr>
          <p:cNvGrpSpPr/>
          <p:nvPr/>
        </p:nvGrpSpPr>
        <p:grpSpPr>
          <a:xfrm>
            <a:off x="5236169" y="2601512"/>
            <a:ext cx="993024" cy="2343140"/>
            <a:chOff x="5236169" y="2601512"/>
            <a:chExt cx="993024" cy="2343140"/>
          </a:xfrm>
        </p:grpSpPr>
        <p:sp>
          <p:nvSpPr>
            <p:cNvPr id="38" name="Left Brace 37">
              <a:extLst>
                <a:ext uri="{FF2B5EF4-FFF2-40B4-BE49-F238E27FC236}">
                  <a16:creationId xmlns:a16="http://schemas.microsoft.com/office/drawing/2014/main" id="{F91ACC5E-6C05-4181-88B7-98A9571873ED}"/>
                </a:ext>
              </a:extLst>
            </p:cNvPr>
            <p:cNvSpPr/>
            <p:nvPr/>
          </p:nvSpPr>
          <p:spPr>
            <a:xfrm>
              <a:off x="5906336" y="2601512"/>
              <a:ext cx="322857" cy="2343140"/>
            </a:xfrm>
            <a:prstGeom prst="leftBrace">
              <a:avLst>
                <a:gd name="adj1" fmla="val 63075"/>
                <a:gd name="adj2" fmla="val 50000"/>
              </a:avLst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61BE0B3F-D3FF-4172-8B89-DBC6342D1F67}"/>
                    </a:ext>
                  </a:extLst>
                </p:cNvPr>
                <p:cNvSpPr txBox="1"/>
                <p:nvPr/>
              </p:nvSpPr>
              <p:spPr>
                <a:xfrm>
                  <a:off x="5236169" y="3371882"/>
                  <a:ext cx="840804" cy="8023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2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</a:t>
                  </a:r>
                  <a:endParaRPr lang="vi-VN" sz="20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61BE0B3F-D3FF-4172-8B89-DBC6342D1F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6169" y="3371882"/>
                  <a:ext cx="840804" cy="80239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E9600FC-A801-4ED7-9BC4-84D787EC577E}"/>
                  </a:ext>
                </a:extLst>
              </p:cNvPr>
              <p:cNvSpPr txBox="1"/>
              <p:nvPr/>
            </p:nvSpPr>
            <p:spPr>
              <a:xfrm>
                <a:off x="6335350" y="1664934"/>
                <a:ext cx="990402" cy="6705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  <m:sSup>
                        <m:sSupPr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𝒎</m:t>
                          </m:r>
                        </m:e>
                        <m:sup>
                          <m:r>
                            <a:rPr lang="en-US" sz="20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vi-VN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E9600FC-A801-4ED7-9BC4-84D787EC57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5350" y="1664934"/>
                <a:ext cx="990402" cy="67050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3" name="Table 17">
            <a:extLst>
              <a:ext uri="{FF2B5EF4-FFF2-40B4-BE49-F238E27FC236}">
                <a16:creationId xmlns:a16="http://schemas.microsoft.com/office/drawing/2014/main" id="{C86CA5ED-A7F1-46E3-81D6-86CA422722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243626"/>
              </p:ext>
            </p:extLst>
          </p:nvPr>
        </p:nvGraphicFramePr>
        <p:xfrm>
          <a:off x="6418532" y="2584342"/>
          <a:ext cx="3250843" cy="2346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0458">
                  <a:extLst>
                    <a:ext uri="{9D8B030D-6E8A-4147-A177-3AD203B41FA5}">
                      <a16:colId xmlns:a16="http://schemas.microsoft.com/office/drawing/2014/main" val="1870339585"/>
                    </a:ext>
                  </a:extLst>
                </a:gridCol>
                <a:gridCol w="880458">
                  <a:extLst>
                    <a:ext uri="{9D8B030D-6E8A-4147-A177-3AD203B41FA5}">
                      <a16:colId xmlns:a16="http://schemas.microsoft.com/office/drawing/2014/main" val="17031474"/>
                    </a:ext>
                  </a:extLst>
                </a:gridCol>
                <a:gridCol w="880458">
                  <a:extLst>
                    <a:ext uri="{9D8B030D-6E8A-4147-A177-3AD203B41FA5}">
                      <a16:colId xmlns:a16="http://schemas.microsoft.com/office/drawing/2014/main" val="2335381791"/>
                    </a:ext>
                  </a:extLst>
                </a:gridCol>
                <a:gridCol w="609469">
                  <a:extLst>
                    <a:ext uri="{9D8B030D-6E8A-4147-A177-3AD203B41FA5}">
                      <a16:colId xmlns:a16="http://schemas.microsoft.com/office/drawing/2014/main" val="2046692070"/>
                    </a:ext>
                  </a:extLst>
                </a:gridCol>
              </a:tblGrid>
              <a:tr h="1174827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933919"/>
                  </a:ext>
                </a:extLst>
              </a:tr>
              <a:tr h="117157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94492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62484FE-9488-4CAB-A1E1-FD616AEB4CED}"/>
                  </a:ext>
                </a:extLst>
              </p:cNvPr>
              <p:cNvSpPr txBox="1"/>
              <p:nvPr/>
            </p:nvSpPr>
            <p:spPr>
              <a:xfrm>
                <a:off x="7395524" y="2934945"/>
                <a:ext cx="1539394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0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  <m:sSup>
                        <m:sSupPr>
                          <m:ctrlPr>
                            <a:rPr lang="en-US" sz="40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𝒎</m:t>
                          </m:r>
                        </m:e>
                        <m:sup>
                          <m:r>
                            <a:rPr lang="en-US" sz="40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vi-VN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62484FE-9488-4CAB-A1E1-FD616AEB4C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5524" y="2934945"/>
                <a:ext cx="1539394" cy="124880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015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6" grpId="0"/>
      <p:bldP spid="27" grpId="0"/>
      <p:bldP spid="36" grpId="0" animBg="1"/>
      <p:bldP spid="42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E4CDD1C-1C72-4316-BF38-AB4BDF187033}"/>
              </a:ext>
            </a:extLst>
          </p:cNvPr>
          <p:cNvGrpSpPr/>
          <p:nvPr/>
        </p:nvGrpSpPr>
        <p:grpSpPr>
          <a:xfrm>
            <a:off x="1533533" y="869649"/>
            <a:ext cx="9454766" cy="1159228"/>
            <a:chOff x="1533533" y="869649"/>
            <a:chExt cx="9454766" cy="115922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2217FCB-B41C-4FF7-AA14-9ED7CB4FB09A}"/>
                </a:ext>
              </a:extLst>
            </p:cNvPr>
            <p:cNvSpPr txBox="1"/>
            <p:nvPr/>
          </p:nvSpPr>
          <p:spPr>
            <a:xfrm>
              <a:off x="1533533" y="1076182"/>
              <a:ext cx="94547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1519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 </a:t>
              </a:r>
              <a:r>
                <a:rPr lang="en-US" sz="3600" b="1" dirty="0" err="1">
                  <a:solidFill>
                    <a:srgbClr val="1519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600" b="1" dirty="0">
                  <a:solidFill>
                    <a:srgbClr val="1519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1519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600" b="1" dirty="0">
                  <a:solidFill>
                    <a:srgbClr val="1519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1519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3600" b="1" dirty="0">
                  <a:solidFill>
                    <a:srgbClr val="1519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1519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3600" b="1" dirty="0">
                  <a:solidFill>
                    <a:srgbClr val="1519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</a:t>
              </a:r>
              <a:r>
                <a:rPr lang="en-US" sz="3600" b="1" dirty="0" err="1">
                  <a:solidFill>
                    <a:srgbClr val="1519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3600" b="1" dirty="0">
                  <a:solidFill>
                    <a:srgbClr val="1519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1519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endParaRPr lang="vi-VN" sz="36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6C932B4-4E60-4C90-8132-7599C1FCF78B}"/>
                </a:ext>
              </a:extLst>
            </p:cNvPr>
            <p:cNvGrpSpPr/>
            <p:nvPr/>
          </p:nvGrpSpPr>
          <p:grpSpPr>
            <a:xfrm>
              <a:off x="6955164" y="869649"/>
              <a:ext cx="1714039" cy="1159228"/>
              <a:chOff x="3235569" y="4823643"/>
              <a:chExt cx="1714039" cy="1159228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C368BBC7-5822-44A7-B7B8-E8DC16B26DBF}"/>
                  </a:ext>
                </a:extLst>
              </p:cNvPr>
              <p:cNvSpPr/>
              <p:nvPr/>
            </p:nvSpPr>
            <p:spPr>
              <a:xfrm>
                <a:off x="3235569" y="4823643"/>
                <a:ext cx="1714039" cy="1159228"/>
              </a:xfrm>
              <a:prstGeom prst="roundRect">
                <a:avLst>
                  <a:gd name="adj" fmla="val 18825"/>
                </a:avLst>
              </a:prstGeom>
              <a:solidFill>
                <a:srgbClr val="FFC3C3"/>
              </a:solidFill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DC5BBBD5-328C-4A65-A280-5ADFCB30860E}"/>
                      </a:ext>
                    </a:extLst>
                  </p:cNvPr>
                  <p:cNvSpPr txBox="1"/>
                  <p:nvPr/>
                </p:nvSpPr>
                <p:spPr>
                  <a:xfrm>
                    <a:off x="3444365" y="4868509"/>
                    <a:ext cx="1505243" cy="107035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4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𝟓</m:t>
                            </m:r>
                          </m:den>
                        </m:f>
                      </m:oMath>
                    </a14:m>
                    <a:r>
                      <a:rPr lang="en-US" sz="3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vi-VN" sz="4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×</a:t>
                    </a:r>
                    <a:r>
                      <a:rPr lang="en-US" sz="4800" b="1" dirty="0">
                        <a:cs typeface="Arial" panose="020B060402020202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4400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4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𝟑</m:t>
                            </m:r>
                          </m:den>
                        </m:f>
                      </m:oMath>
                    </a14:m>
                    <a:r>
                      <a:rPr lang="en-US" sz="48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endParaRPr lang="vi-VN" sz="32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DC5BBBD5-328C-4A65-A280-5ADFCB30860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44365" y="4868509"/>
                    <a:ext cx="1505243" cy="1070358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t="-5114" b="-14773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C284B13-D752-459F-9983-7CB21BD39FBA}"/>
                  </a:ext>
                </a:extLst>
              </p:cNvPr>
              <p:cNvSpPr txBox="1"/>
              <p:nvPr/>
            </p:nvSpPr>
            <p:spPr>
              <a:xfrm>
                <a:off x="6417622" y="2241240"/>
                <a:ext cx="1970382" cy="14800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800" dirty="0">
                              <a:solidFill>
                                <a:prstClr val="black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8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800" dirty="0">
                              <a:solidFill>
                                <a:prstClr val="black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8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vi-VN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C284B13-D752-459F-9983-7CB21BD39F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7622" y="2241240"/>
                <a:ext cx="1970382" cy="14800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FF56F25-3C32-4C08-8FE3-2A642E1609EB}"/>
                  </a:ext>
                </a:extLst>
              </p:cNvPr>
              <p:cNvSpPr txBox="1"/>
              <p:nvPr/>
            </p:nvSpPr>
            <p:spPr>
              <a:xfrm>
                <a:off x="4400746" y="2269486"/>
                <a:ext cx="1970382" cy="1423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66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×</a:t>
                </a: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lang="vi-VN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FF56F25-3C32-4C08-8FE3-2A642E1609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0746" y="2269486"/>
                <a:ext cx="1970382" cy="1423531"/>
              </a:xfrm>
              <a:prstGeom prst="rect">
                <a:avLst/>
              </a:prstGeom>
              <a:blipFill>
                <a:blip r:embed="rId4"/>
                <a:stretch>
                  <a:fillRect t="-6838" b="-175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5B1CBEB-15CC-4F8E-993C-54999446576C}"/>
                  </a:ext>
                </a:extLst>
              </p:cNvPr>
              <p:cNvSpPr txBox="1"/>
              <p:nvPr/>
            </p:nvSpPr>
            <p:spPr>
              <a:xfrm>
                <a:off x="5981732" y="255812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5B1CBEB-15CC-4F8E-993C-5499944657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1732" y="2558127"/>
                <a:ext cx="871779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490BEF5-DC69-41B7-A59D-6A64F9B6B87D}"/>
                  </a:ext>
                </a:extLst>
              </p:cNvPr>
              <p:cNvSpPr txBox="1"/>
              <p:nvPr/>
            </p:nvSpPr>
            <p:spPr>
              <a:xfrm>
                <a:off x="8719839" y="2299044"/>
                <a:ext cx="87177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490BEF5-DC69-41B7-A59D-6A64F9B6B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9839" y="2299044"/>
                <a:ext cx="871779" cy="1364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ADDD77D-1CAD-4C70-830D-48495E837E39}"/>
                  </a:ext>
                </a:extLst>
              </p:cNvPr>
              <p:cNvSpPr txBox="1"/>
              <p:nvPr/>
            </p:nvSpPr>
            <p:spPr>
              <a:xfrm>
                <a:off x="7963408" y="255812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ADDD77D-1CAD-4C70-830D-48495E837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3408" y="2558127"/>
                <a:ext cx="871779" cy="92333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AEEC4F5-3626-4C3D-9796-5BC504D2F50C}"/>
              </a:ext>
            </a:extLst>
          </p:cNvPr>
          <p:cNvSpPr txBox="1"/>
          <p:nvPr/>
        </p:nvSpPr>
        <p:spPr>
          <a:xfrm>
            <a:off x="1037275" y="2299044"/>
            <a:ext cx="31856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8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2800" b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800" b="1" dirty="0">
              <a:solidFill>
                <a:srgbClr val="1519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3B50304-04AA-4BBA-B851-84FC7CDDC970}"/>
              </a:ext>
            </a:extLst>
          </p:cNvPr>
          <p:cNvSpPr/>
          <p:nvPr/>
        </p:nvSpPr>
        <p:spPr>
          <a:xfrm>
            <a:off x="2076773" y="4355597"/>
            <a:ext cx="8648054" cy="1200757"/>
          </a:xfrm>
          <a:prstGeom prst="roundRect">
            <a:avLst>
              <a:gd name="adj" fmla="val 50000"/>
            </a:avLst>
          </a:prstGeom>
          <a:solidFill>
            <a:srgbClr val="FFC3C3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3200" b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b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3200" b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b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vi-VN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23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13" grpId="0"/>
      <p:bldP spid="15" grpId="0"/>
      <p:bldP spid="16" grpId="0"/>
      <p:bldP spid="17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ft Brace 2">
            <a:extLst>
              <a:ext uri="{FF2B5EF4-FFF2-40B4-BE49-F238E27FC236}">
                <a16:creationId xmlns:a16="http://schemas.microsoft.com/office/drawing/2014/main" id="{CAD7F39B-5E9E-4810-8025-E57DFA912BD9}"/>
              </a:ext>
            </a:extLst>
          </p:cNvPr>
          <p:cNvSpPr/>
          <p:nvPr/>
        </p:nvSpPr>
        <p:spPr>
          <a:xfrm>
            <a:off x="7332182" y="2570515"/>
            <a:ext cx="322857" cy="2343140"/>
          </a:xfrm>
          <a:prstGeom prst="leftBrace">
            <a:avLst>
              <a:gd name="adj1" fmla="val 63075"/>
              <a:gd name="adj2" fmla="val 50000"/>
            </a:avLst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31573399-4AB3-4493-929E-BDF6F77D1B0B}"/>
              </a:ext>
            </a:extLst>
          </p:cNvPr>
          <p:cNvSpPr/>
          <p:nvPr/>
        </p:nvSpPr>
        <p:spPr>
          <a:xfrm rot="16200000">
            <a:off x="9283967" y="3508160"/>
            <a:ext cx="390259" cy="3232246"/>
          </a:xfrm>
          <a:prstGeom prst="leftBrace">
            <a:avLst>
              <a:gd name="adj1" fmla="val 63075"/>
              <a:gd name="adj2" fmla="val 50000"/>
            </a:avLst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86051B-9E2D-4901-866F-74F26DCC0F4E}"/>
                  </a:ext>
                </a:extLst>
              </p:cNvPr>
              <p:cNvSpPr txBox="1"/>
              <p:nvPr/>
            </p:nvSpPr>
            <p:spPr>
              <a:xfrm>
                <a:off x="9282513" y="5240619"/>
                <a:ext cx="1083211" cy="802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endParaRPr lang="vi-VN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86051B-9E2D-4901-866F-74F26DCC0F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2513" y="5240619"/>
                <a:ext cx="1083211" cy="8023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2B79AF7-6525-45F0-A966-5E4C86466A23}"/>
                  </a:ext>
                </a:extLst>
              </p:cNvPr>
              <p:cNvSpPr txBox="1"/>
              <p:nvPr/>
            </p:nvSpPr>
            <p:spPr>
              <a:xfrm>
                <a:off x="6662015" y="3340885"/>
                <a:ext cx="840804" cy="802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endParaRPr lang="vi-VN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2B79AF7-6525-45F0-A966-5E4C86466A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2015" y="3340885"/>
                <a:ext cx="840804" cy="8023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Table 17">
            <a:extLst>
              <a:ext uri="{FF2B5EF4-FFF2-40B4-BE49-F238E27FC236}">
                <a16:creationId xmlns:a16="http://schemas.microsoft.com/office/drawing/2014/main" id="{57719C14-4B20-4503-976E-EC99A20D63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9108701"/>
              </p:ext>
            </p:extLst>
          </p:nvPr>
        </p:nvGraphicFramePr>
        <p:xfrm>
          <a:off x="7844582" y="2554974"/>
          <a:ext cx="3233330" cy="2343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187033958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703147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335381791"/>
                    </a:ext>
                  </a:extLst>
                </a:gridCol>
                <a:gridCol w="794930">
                  <a:extLst>
                    <a:ext uri="{9D8B030D-6E8A-4147-A177-3AD203B41FA5}">
                      <a16:colId xmlns:a16="http://schemas.microsoft.com/office/drawing/2014/main" val="2046692070"/>
                    </a:ext>
                  </a:extLst>
                </a:gridCol>
              </a:tblGrid>
              <a:tr h="117157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933919"/>
                  </a:ext>
                </a:extLst>
              </a:tr>
              <a:tr h="117157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944920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7B381DF3-A5E2-4A92-BB55-E86E43093449}"/>
              </a:ext>
            </a:extLst>
          </p:cNvPr>
          <p:cNvGrpSpPr/>
          <p:nvPr/>
        </p:nvGrpSpPr>
        <p:grpSpPr>
          <a:xfrm>
            <a:off x="1025470" y="693403"/>
            <a:ext cx="10539786" cy="1863237"/>
            <a:chOff x="2022300" y="-2001429"/>
            <a:chExt cx="10539786" cy="186323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7C9D6E2-9345-42F6-ACCB-FD11D87DF488}"/>
                </a:ext>
              </a:extLst>
            </p:cNvPr>
            <p:cNvGrpSpPr/>
            <p:nvPr/>
          </p:nvGrpSpPr>
          <p:grpSpPr>
            <a:xfrm>
              <a:off x="2022300" y="-2001429"/>
              <a:ext cx="1318167" cy="1319712"/>
              <a:chOff x="1031136" y="1120442"/>
              <a:chExt cx="1318167" cy="1319712"/>
            </a:xfrm>
          </p:grpSpPr>
          <p:sp>
            <p:nvSpPr>
              <p:cNvPr id="9" name="Freeform 254">
                <a:extLst>
                  <a:ext uri="{FF2B5EF4-FFF2-40B4-BE49-F238E27FC236}">
                    <a16:creationId xmlns:a16="http://schemas.microsoft.com/office/drawing/2014/main" id="{2C1CE2A5-F9D5-4366-A631-CFD0078B20B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5400000">
                <a:off x="1030364" y="1121214"/>
                <a:ext cx="1319712" cy="1318167"/>
              </a:xfrm>
              <a:custGeom>
                <a:avLst/>
                <a:gdLst>
                  <a:gd name="T0" fmla="*/ 30 w 360"/>
                  <a:gd name="T1" fmla="*/ 152 h 360"/>
                  <a:gd name="T2" fmla="*/ 18 w 360"/>
                  <a:gd name="T3" fmla="*/ 137 h 360"/>
                  <a:gd name="T4" fmla="*/ 37 w 360"/>
                  <a:gd name="T5" fmla="*/ 124 h 360"/>
                  <a:gd name="T6" fmla="*/ 38 w 360"/>
                  <a:gd name="T7" fmla="*/ 106 h 360"/>
                  <a:gd name="T8" fmla="*/ 54 w 360"/>
                  <a:gd name="T9" fmla="*/ 93 h 360"/>
                  <a:gd name="T10" fmla="*/ 59 w 360"/>
                  <a:gd name="T11" fmla="*/ 75 h 360"/>
                  <a:gd name="T12" fmla="*/ 78 w 360"/>
                  <a:gd name="T13" fmla="*/ 66 h 360"/>
                  <a:gd name="T14" fmla="*/ 84 w 360"/>
                  <a:gd name="T15" fmla="*/ 43 h 360"/>
                  <a:gd name="T16" fmla="*/ 112 w 360"/>
                  <a:gd name="T17" fmla="*/ 44 h 360"/>
                  <a:gd name="T18" fmla="*/ 118 w 360"/>
                  <a:gd name="T19" fmla="*/ 32 h 360"/>
                  <a:gd name="T20" fmla="*/ 135 w 360"/>
                  <a:gd name="T21" fmla="*/ 26 h 360"/>
                  <a:gd name="T22" fmla="*/ 154 w 360"/>
                  <a:gd name="T23" fmla="*/ 24 h 360"/>
                  <a:gd name="T24" fmla="*/ 172 w 360"/>
                  <a:gd name="T25" fmla="*/ 20 h 360"/>
                  <a:gd name="T26" fmla="*/ 191 w 360"/>
                  <a:gd name="T27" fmla="*/ 21 h 360"/>
                  <a:gd name="T28" fmla="*/ 210 w 360"/>
                  <a:gd name="T29" fmla="*/ 30 h 360"/>
                  <a:gd name="T30" fmla="*/ 232 w 360"/>
                  <a:gd name="T31" fmla="*/ 21 h 360"/>
                  <a:gd name="T32" fmla="*/ 244 w 360"/>
                  <a:gd name="T33" fmla="*/ 38 h 360"/>
                  <a:gd name="T34" fmla="*/ 261 w 360"/>
                  <a:gd name="T35" fmla="*/ 43 h 360"/>
                  <a:gd name="T36" fmla="*/ 274 w 360"/>
                  <a:gd name="T37" fmla="*/ 59 h 360"/>
                  <a:gd name="T38" fmla="*/ 284 w 360"/>
                  <a:gd name="T39" fmla="*/ 69 h 360"/>
                  <a:gd name="T40" fmla="*/ 303 w 360"/>
                  <a:gd name="T41" fmla="*/ 78 h 360"/>
                  <a:gd name="T42" fmla="*/ 303 w 360"/>
                  <a:gd name="T43" fmla="*/ 92 h 360"/>
                  <a:gd name="T44" fmla="*/ 329 w 360"/>
                  <a:gd name="T45" fmla="*/ 105 h 360"/>
                  <a:gd name="T46" fmla="*/ 320 w 360"/>
                  <a:gd name="T47" fmla="*/ 123 h 360"/>
                  <a:gd name="T48" fmla="*/ 353 w 360"/>
                  <a:gd name="T49" fmla="*/ 134 h 360"/>
                  <a:gd name="T50" fmla="*/ 328 w 360"/>
                  <a:gd name="T51" fmla="*/ 157 h 360"/>
                  <a:gd name="T52" fmla="*/ 360 w 360"/>
                  <a:gd name="T53" fmla="*/ 174 h 360"/>
                  <a:gd name="T54" fmla="*/ 331 w 360"/>
                  <a:gd name="T55" fmla="*/ 190 h 360"/>
                  <a:gd name="T56" fmla="*/ 357 w 360"/>
                  <a:gd name="T57" fmla="*/ 210 h 360"/>
                  <a:gd name="T58" fmla="*/ 325 w 360"/>
                  <a:gd name="T59" fmla="*/ 225 h 360"/>
                  <a:gd name="T60" fmla="*/ 335 w 360"/>
                  <a:gd name="T61" fmla="*/ 242 h 360"/>
                  <a:gd name="T62" fmla="*/ 314 w 360"/>
                  <a:gd name="T63" fmla="*/ 252 h 360"/>
                  <a:gd name="T64" fmla="*/ 312 w 360"/>
                  <a:gd name="T65" fmla="*/ 270 h 360"/>
                  <a:gd name="T66" fmla="*/ 294 w 360"/>
                  <a:gd name="T67" fmla="*/ 281 h 360"/>
                  <a:gd name="T68" fmla="*/ 287 w 360"/>
                  <a:gd name="T69" fmla="*/ 298 h 360"/>
                  <a:gd name="T70" fmla="*/ 267 w 360"/>
                  <a:gd name="T71" fmla="*/ 305 h 360"/>
                  <a:gd name="T72" fmla="*/ 256 w 360"/>
                  <a:gd name="T73" fmla="*/ 313 h 360"/>
                  <a:gd name="T74" fmla="*/ 242 w 360"/>
                  <a:gd name="T75" fmla="*/ 328 h 360"/>
                  <a:gd name="T76" fmla="*/ 223 w 360"/>
                  <a:gd name="T77" fmla="*/ 328 h 360"/>
                  <a:gd name="T78" fmla="*/ 209 w 360"/>
                  <a:gd name="T79" fmla="*/ 345 h 360"/>
                  <a:gd name="T80" fmla="*/ 188 w 360"/>
                  <a:gd name="T81" fmla="*/ 333 h 360"/>
                  <a:gd name="T82" fmla="*/ 169 w 360"/>
                  <a:gd name="T83" fmla="*/ 340 h 360"/>
                  <a:gd name="T84" fmla="*/ 149 w 360"/>
                  <a:gd name="T85" fmla="*/ 337 h 360"/>
                  <a:gd name="T86" fmla="*/ 132 w 360"/>
                  <a:gd name="T87" fmla="*/ 325 h 360"/>
                  <a:gd name="T88" fmla="*/ 109 w 360"/>
                  <a:gd name="T89" fmla="*/ 332 h 360"/>
                  <a:gd name="T90" fmla="*/ 98 w 360"/>
                  <a:gd name="T91" fmla="*/ 318 h 360"/>
                  <a:gd name="T92" fmla="*/ 88 w 360"/>
                  <a:gd name="T93" fmla="*/ 303 h 360"/>
                  <a:gd name="T94" fmla="*/ 68 w 360"/>
                  <a:gd name="T95" fmla="*/ 296 h 360"/>
                  <a:gd name="T96" fmla="*/ 67 w 360"/>
                  <a:gd name="T97" fmla="*/ 282 h 360"/>
                  <a:gd name="T98" fmla="*/ 40 w 360"/>
                  <a:gd name="T99" fmla="*/ 272 h 360"/>
                  <a:gd name="T100" fmla="*/ 43 w 360"/>
                  <a:gd name="T101" fmla="*/ 249 h 360"/>
                  <a:gd name="T102" fmla="*/ 28 w 360"/>
                  <a:gd name="T103" fmla="*/ 234 h 360"/>
                  <a:gd name="T104" fmla="*/ 31 w 360"/>
                  <a:gd name="T105" fmla="*/ 215 h 360"/>
                  <a:gd name="T106" fmla="*/ 13 w 360"/>
                  <a:gd name="T107" fmla="*/ 200 h 360"/>
                  <a:gd name="T108" fmla="*/ 28 w 360"/>
                  <a:gd name="T109" fmla="*/ 185 h 360"/>
                  <a:gd name="T110" fmla="*/ 287 w 360"/>
                  <a:gd name="T111" fmla="*/ 193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60" h="360">
                    <a:moveTo>
                      <a:pt x="0" y="166"/>
                    </a:moveTo>
                    <a:cubicBezTo>
                      <a:pt x="0" y="165"/>
                      <a:pt x="0" y="164"/>
                      <a:pt x="0" y="164"/>
                    </a:cubicBezTo>
                    <a:cubicBezTo>
                      <a:pt x="1" y="163"/>
                      <a:pt x="6" y="162"/>
                      <a:pt x="13" y="161"/>
                    </a:cubicBezTo>
                    <a:cubicBezTo>
                      <a:pt x="16" y="161"/>
                      <a:pt x="18" y="160"/>
                      <a:pt x="20" y="160"/>
                    </a:cubicBezTo>
                    <a:cubicBezTo>
                      <a:pt x="27" y="159"/>
                      <a:pt x="28" y="159"/>
                      <a:pt x="28" y="158"/>
                    </a:cubicBezTo>
                    <a:cubicBezTo>
                      <a:pt x="29" y="157"/>
                      <a:pt x="30" y="156"/>
                      <a:pt x="30" y="152"/>
                    </a:cubicBezTo>
                    <a:cubicBezTo>
                      <a:pt x="30" y="152"/>
                      <a:pt x="30" y="152"/>
                      <a:pt x="30" y="152"/>
                    </a:cubicBezTo>
                    <a:cubicBezTo>
                      <a:pt x="30" y="152"/>
                      <a:pt x="30" y="152"/>
                      <a:pt x="30" y="152"/>
                    </a:cubicBezTo>
                    <a:cubicBezTo>
                      <a:pt x="31" y="151"/>
                      <a:pt x="31" y="150"/>
                      <a:pt x="31" y="148"/>
                    </a:cubicBezTo>
                    <a:cubicBezTo>
                      <a:pt x="31" y="147"/>
                      <a:pt x="31" y="146"/>
                      <a:pt x="31" y="145"/>
                    </a:cubicBezTo>
                    <a:cubicBezTo>
                      <a:pt x="30" y="144"/>
                      <a:pt x="29" y="143"/>
                      <a:pt x="24" y="141"/>
                    </a:cubicBezTo>
                    <a:cubicBezTo>
                      <a:pt x="22" y="139"/>
                      <a:pt x="20" y="138"/>
                      <a:pt x="18" y="137"/>
                    </a:cubicBezTo>
                    <a:cubicBezTo>
                      <a:pt x="12" y="133"/>
                      <a:pt x="8" y="130"/>
                      <a:pt x="7" y="129"/>
                    </a:cubicBezTo>
                    <a:cubicBezTo>
                      <a:pt x="7" y="129"/>
                      <a:pt x="7" y="129"/>
                      <a:pt x="7" y="128"/>
                    </a:cubicBezTo>
                    <a:cubicBezTo>
                      <a:pt x="7" y="126"/>
                      <a:pt x="8" y="123"/>
                      <a:pt x="9" y="123"/>
                    </a:cubicBezTo>
                    <a:cubicBezTo>
                      <a:pt x="10" y="123"/>
                      <a:pt x="15" y="122"/>
                      <a:pt x="22" y="123"/>
                    </a:cubicBezTo>
                    <a:cubicBezTo>
                      <a:pt x="25" y="123"/>
                      <a:pt x="27" y="124"/>
                      <a:pt x="29" y="124"/>
                    </a:cubicBezTo>
                    <a:cubicBezTo>
                      <a:pt x="36" y="124"/>
                      <a:pt x="36" y="124"/>
                      <a:pt x="37" y="124"/>
                    </a:cubicBezTo>
                    <a:cubicBezTo>
                      <a:pt x="38" y="123"/>
                      <a:pt x="39" y="122"/>
                      <a:pt x="41" y="119"/>
                    </a:cubicBezTo>
                    <a:cubicBezTo>
                      <a:pt x="41" y="119"/>
                      <a:pt x="41" y="119"/>
                      <a:pt x="41" y="119"/>
                    </a:cubicBezTo>
                    <a:cubicBezTo>
                      <a:pt x="41" y="118"/>
                      <a:pt x="41" y="118"/>
                      <a:pt x="41" y="118"/>
                    </a:cubicBezTo>
                    <a:cubicBezTo>
                      <a:pt x="42" y="116"/>
                      <a:pt x="43" y="114"/>
                      <a:pt x="43" y="113"/>
                    </a:cubicBezTo>
                    <a:cubicBezTo>
                      <a:pt x="43" y="113"/>
                      <a:pt x="43" y="112"/>
                      <a:pt x="43" y="111"/>
                    </a:cubicBezTo>
                    <a:cubicBezTo>
                      <a:pt x="42" y="111"/>
                      <a:pt x="42" y="110"/>
                      <a:pt x="38" y="106"/>
                    </a:cubicBezTo>
                    <a:cubicBezTo>
                      <a:pt x="36" y="104"/>
                      <a:pt x="34" y="103"/>
                      <a:pt x="32" y="101"/>
                    </a:cubicBezTo>
                    <a:cubicBezTo>
                      <a:pt x="27" y="95"/>
                      <a:pt x="24" y="92"/>
                      <a:pt x="23" y="91"/>
                    </a:cubicBezTo>
                    <a:cubicBezTo>
                      <a:pt x="24" y="89"/>
                      <a:pt x="26" y="86"/>
                      <a:pt x="27" y="85"/>
                    </a:cubicBezTo>
                    <a:cubicBezTo>
                      <a:pt x="28" y="85"/>
                      <a:pt x="32" y="86"/>
                      <a:pt x="40" y="88"/>
                    </a:cubicBezTo>
                    <a:cubicBezTo>
                      <a:pt x="42" y="89"/>
                      <a:pt x="44" y="90"/>
                      <a:pt x="46" y="91"/>
                    </a:cubicBezTo>
                    <a:cubicBezTo>
                      <a:pt x="52" y="93"/>
                      <a:pt x="53" y="93"/>
                      <a:pt x="54" y="93"/>
                    </a:cubicBezTo>
                    <a:cubicBezTo>
                      <a:pt x="55" y="92"/>
                      <a:pt x="56" y="92"/>
                      <a:pt x="58" y="88"/>
                    </a:cubicBezTo>
                    <a:cubicBezTo>
                      <a:pt x="59" y="88"/>
                      <a:pt x="59" y="88"/>
                      <a:pt x="59" y="88"/>
                    </a:cubicBezTo>
                    <a:cubicBezTo>
                      <a:pt x="59" y="88"/>
                      <a:pt x="59" y="88"/>
                      <a:pt x="59" y="88"/>
                    </a:cubicBezTo>
                    <a:cubicBezTo>
                      <a:pt x="62" y="84"/>
                      <a:pt x="62" y="83"/>
                      <a:pt x="62" y="83"/>
                    </a:cubicBezTo>
                    <a:cubicBezTo>
                      <a:pt x="62" y="82"/>
                      <a:pt x="62" y="82"/>
                      <a:pt x="62" y="82"/>
                    </a:cubicBezTo>
                    <a:cubicBezTo>
                      <a:pt x="62" y="81"/>
                      <a:pt x="62" y="80"/>
                      <a:pt x="59" y="75"/>
                    </a:cubicBezTo>
                    <a:cubicBezTo>
                      <a:pt x="57" y="73"/>
                      <a:pt x="56" y="71"/>
                      <a:pt x="54" y="69"/>
                    </a:cubicBezTo>
                    <a:cubicBezTo>
                      <a:pt x="51" y="63"/>
                      <a:pt x="49" y="58"/>
                      <a:pt x="48" y="57"/>
                    </a:cubicBezTo>
                    <a:cubicBezTo>
                      <a:pt x="49" y="56"/>
                      <a:pt x="52" y="53"/>
                      <a:pt x="53" y="52"/>
                    </a:cubicBezTo>
                    <a:cubicBezTo>
                      <a:pt x="54" y="53"/>
                      <a:pt x="58" y="55"/>
                      <a:pt x="64" y="59"/>
                    </a:cubicBezTo>
                    <a:cubicBezTo>
                      <a:pt x="67" y="60"/>
                      <a:pt x="69" y="61"/>
                      <a:pt x="70" y="62"/>
                    </a:cubicBezTo>
                    <a:cubicBezTo>
                      <a:pt x="76" y="66"/>
                      <a:pt x="77" y="66"/>
                      <a:pt x="78" y="66"/>
                    </a:cubicBezTo>
                    <a:cubicBezTo>
                      <a:pt x="79" y="66"/>
                      <a:pt x="80" y="65"/>
                      <a:pt x="83" y="63"/>
                    </a:cubicBezTo>
                    <a:cubicBezTo>
                      <a:pt x="84" y="63"/>
                      <a:pt x="84" y="63"/>
                      <a:pt x="84" y="63"/>
                    </a:cubicBezTo>
                    <a:cubicBezTo>
                      <a:pt x="84" y="62"/>
                      <a:pt x="84" y="62"/>
                      <a:pt x="84" y="62"/>
                    </a:cubicBezTo>
                    <a:cubicBezTo>
                      <a:pt x="87" y="60"/>
                      <a:pt x="88" y="59"/>
                      <a:pt x="88" y="57"/>
                    </a:cubicBezTo>
                    <a:cubicBezTo>
                      <a:pt x="88" y="56"/>
                      <a:pt x="88" y="56"/>
                      <a:pt x="86" y="50"/>
                    </a:cubicBezTo>
                    <a:cubicBezTo>
                      <a:pt x="85" y="48"/>
                      <a:pt x="84" y="46"/>
                      <a:pt x="84" y="43"/>
                    </a:cubicBezTo>
                    <a:cubicBezTo>
                      <a:pt x="81" y="36"/>
                      <a:pt x="80" y="31"/>
                      <a:pt x="80" y="30"/>
                    </a:cubicBezTo>
                    <a:cubicBezTo>
                      <a:pt x="81" y="29"/>
                      <a:pt x="84" y="27"/>
                      <a:pt x="86" y="27"/>
                    </a:cubicBezTo>
                    <a:cubicBezTo>
                      <a:pt x="87" y="27"/>
                      <a:pt x="90" y="30"/>
                      <a:pt x="96" y="35"/>
                    </a:cubicBezTo>
                    <a:cubicBezTo>
                      <a:pt x="97" y="37"/>
                      <a:pt x="99" y="39"/>
                      <a:pt x="100" y="40"/>
                    </a:cubicBezTo>
                    <a:cubicBezTo>
                      <a:pt x="105" y="45"/>
                      <a:pt x="106" y="45"/>
                      <a:pt x="107" y="46"/>
                    </a:cubicBezTo>
                    <a:cubicBezTo>
                      <a:pt x="108" y="46"/>
                      <a:pt x="109" y="46"/>
                      <a:pt x="112" y="44"/>
                    </a:cubicBezTo>
                    <a:cubicBezTo>
                      <a:pt x="114" y="44"/>
                      <a:pt x="114" y="44"/>
                      <a:pt x="114" y="44"/>
                    </a:cubicBezTo>
                    <a:cubicBezTo>
                      <a:pt x="114" y="43"/>
                      <a:pt x="114" y="43"/>
                      <a:pt x="114" y="43"/>
                    </a:cubicBezTo>
                    <a:cubicBezTo>
                      <a:pt x="118" y="42"/>
                      <a:pt x="118" y="40"/>
                      <a:pt x="119" y="40"/>
                    </a:cubicBezTo>
                    <a:cubicBezTo>
                      <a:pt x="119" y="39"/>
                      <a:pt x="119" y="39"/>
                      <a:pt x="119" y="39"/>
                    </a:cubicBezTo>
                    <a:cubicBezTo>
                      <a:pt x="119" y="39"/>
                      <a:pt x="119" y="39"/>
                      <a:pt x="119" y="39"/>
                    </a:cubicBezTo>
                    <a:cubicBezTo>
                      <a:pt x="119" y="38"/>
                      <a:pt x="119" y="36"/>
                      <a:pt x="118" y="32"/>
                    </a:cubicBezTo>
                    <a:cubicBezTo>
                      <a:pt x="118" y="30"/>
                      <a:pt x="118" y="27"/>
                      <a:pt x="118" y="24"/>
                    </a:cubicBezTo>
                    <a:cubicBezTo>
                      <a:pt x="117" y="19"/>
                      <a:pt x="117" y="13"/>
                      <a:pt x="117" y="11"/>
                    </a:cubicBezTo>
                    <a:cubicBezTo>
                      <a:pt x="117" y="11"/>
                      <a:pt x="117" y="11"/>
                      <a:pt x="117" y="11"/>
                    </a:cubicBezTo>
                    <a:cubicBezTo>
                      <a:pt x="118" y="10"/>
                      <a:pt x="122" y="9"/>
                      <a:pt x="124" y="9"/>
                    </a:cubicBezTo>
                    <a:cubicBezTo>
                      <a:pt x="124" y="10"/>
                      <a:pt x="127" y="14"/>
                      <a:pt x="131" y="20"/>
                    </a:cubicBezTo>
                    <a:cubicBezTo>
                      <a:pt x="132" y="22"/>
                      <a:pt x="134" y="24"/>
                      <a:pt x="135" y="26"/>
                    </a:cubicBezTo>
                    <a:cubicBezTo>
                      <a:pt x="138" y="31"/>
                      <a:pt x="139" y="32"/>
                      <a:pt x="140" y="32"/>
                    </a:cubicBezTo>
                    <a:cubicBezTo>
                      <a:pt x="140" y="33"/>
                      <a:pt x="142" y="33"/>
                      <a:pt x="146" y="32"/>
                    </a:cubicBezTo>
                    <a:cubicBezTo>
                      <a:pt x="148" y="33"/>
                      <a:pt x="148" y="33"/>
                      <a:pt x="148" y="33"/>
                    </a:cubicBezTo>
                    <a:cubicBezTo>
                      <a:pt x="148" y="32"/>
                      <a:pt x="148" y="32"/>
                      <a:pt x="148" y="32"/>
                    </a:cubicBezTo>
                    <a:cubicBezTo>
                      <a:pt x="150" y="31"/>
                      <a:pt x="152" y="30"/>
                      <a:pt x="153" y="29"/>
                    </a:cubicBezTo>
                    <a:cubicBezTo>
                      <a:pt x="153" y="29"/>
                      <a:pt x="153" y="28"/>
                      <a:pt x="154" y="24"/>
                    </a:cubicBezTo>
                    <a:cubicBezTo>
                      <a:pt x="154" y="20"/>
                      <a:pt x="154" y="20"/>
                      <a:pt x="154" y="20"/>
                    </a:cubicBezTo>
                    <a:cubicBezTo>
                      <a:pt x="155" y="18"/>
                      <a:pt x="155" y="16"/>
                      <a:pt x="155" y="14"/>
                    </a:cubicBezTo>
                    <a:cubicBezTo>
                      <a:pt x="156" y="7"/>
                      <a:pt x="157" y="3"/>
                      <a:pt x="158" y="1"/>
                    </a:cubicBezTo>
                    <a:cubicBezTo>
                      <a:pt x="159" y="1"/>
                      <a:pt x="163" y="0"/>
                      <a:pt x="164" y="1"/>
                    </a:cubicBezTo>
                    <a:cubicBezTo>
                      <a:pt x="165" y="2"/>
                      <a:pt x="167" y="6"/>
                      <a:pt x="169" y="13"/>
                    </a:cubicBezTo>
                    <a:cubicBezTo>
                      <a:pt x="170" y="15"/>
                      <a:pt x="171" y="18"/>
                      <a:pt x="172" y="20"/>
                    </a:cubicBezTo>
                    <a:cubicBezTo>
                      <a:pt x="173" y="26"/>
                      <a:pt x="174" y="27"/>
                      <a:pt x="175" y="27"/>
                    </a:cubicBezTo>
                    <a:cubicBezTo>
                      <a:pt x="175" y="28"/>
                      <a:pt x="177" y="28"/>
                      <a:pt x="181" y="28"/>
                    </a:cubicBezTo>
                    <a:cubicBezTo>
                      <a:pt x="181" y="29"/>
                      <a:pt x="181" y="29"/>
                      <a:pt x="181" y="29"/>
                    </a:cubicBezTo>
                    <a:cubicBezTo>
                      <a:pt x="182" y="28"/>
                      <a:pt x="182" y="28"/>
                      <a:pt x="182" y="28"/>
                    </a:cubicBezTo>
                    <a:cubicBezTo>
                      <a:pt x="187" y="29"/>
                      <a:pt x="188" y="28"/>
                      <a:pt x="188" y="27"/>
                    </a:cubicBezTo>
                    <a:cubicBezTo>
                      <a:pt x="189" y="27"/>
                      <a:pt x="189" y="26"/>
                      <a:pt x="191" y="21"/>
                    </a:cubicBezTo>
                    <a:cubicBezTo>
                      <a:pt x="192" y="18"/>
                      <a:pt x="193" y="16"/>
                      <a:pt x="194" y="13"/>
                    </a:cubicBezTo>
                    <a:cubicBezTo>
                      <a:pt x="197" y="7"/>
                      <a:pt x="199" y="2"/>
                      <a:pt x="200" y="1"/>
                    </a:cubicBezTo>
                    <a:cubicBezTo>
                      <a:pt x="201" y="1"/>
                      <a:pt x="205" y="1"/>
                      <a:pt x="206" y="2"/>
                    </a:cubicBezTo>
                    <a:cubicBezTo>
                      <a:pt x="207" y="3"/>
                      <a:pt x="207" y="8"/>
                      <a:pt x="208" y="15"/>
                    </a:cubicBezTo>
                    <a:cubicBezTo>
                      <a:pt x="208" y="18"/>
                      <a:pt x="209" y="20"/>
                      <a:pt x="209" y="22"/>
                    </a:cubicBezTo>
                    <a:cubicBezTo>
                      <a:pt x="209" y="29"/>
                      <a:pt x="209" y="30"/>
                      <a:pt x="210" y="30"/>
                    </a:cubicBezTo>
                    <a:cubicBezTo>
                      <a:pt x="211" y="31"/>
                      <a:pt x="212" y="32"/>
                      <a:pt x="216" y="33"/>
                    </a:cubicBezTo>
                    <a:cubicBezTo>
                      <a:pt x="216" y="33"/>
                      <a:pt x="216" y="33"/>
                      <a:pt x="216" y="33"/>
                    </a:cubicBezTo>
                    <a:cubicBezTo>
                      <a:pt x="217" y="33"/>
                      <a:pt x="217" y="33"/>
                      <a:pt x="217" y="33"/>
                    </a:cubicBezTo>
                    <a:cubicBezTo>
                      <a:pt x="221" y="34"/>
                      <a:pt x="222" y="34"/>
                      <a:pt x="223" y="33"/>
                    </a:cubicBezTo>
                    <a:cubicBezTo>
                      <a:pt x="224" y="33"/>
                      <a:pt x="225" y="32"/>
                      <a:pt x="228" y="28"/>
                    </a:cubicBezTo>
                    <a:cubicBezTo>
                      <a:pt x="229" y="26"/>
                      <a:pt x="230" y="23"/>
                      <a:pt x="232" y="21"/>
                    </a:cubicBezTo>
                    <a:cubicBezTo>
                      <a:pt x="236" y="15"/>
                      <a:pt x="239" y="12"/>
                      <a:pt x="240" y="11"/>
                    </a:cubicBezTo>
                    <a:cubicBezTo>
                      <a:pt x="242" y="11"/>
                      <a:pt x="246" y="12"/>
                      <a:pt x="247" y="13"/>
                    </a:cubicBezTo>
                    <a:cubicBezTo>
                      <a:pt x="247" y="14"/>
                      <a:pt x="247" y="18"/>
                      <a:pt x="246" y="24"/>
                    </a:cubicBezTo>
                    <a:cubicBezTo>
                      <a:pt x="246" y="25"/>
                      <a:pt x="245" y="26"/>
                      <a:pt x="245" y="26"/>
                    </a:cubicBezTo>
                    <a:cubicBezTo>
                      <a:pt x="245" y="29"/>
                      <a:pt x="245" y="31"/>
                      <a:pt x="244" y="33"/>
                    </a:cubicBezTo>
                    <a:cubicBezTo>
                      <a:pt x="244" y="35"/>
                      <a:pt x="244" y="37"/>
                      <a:pt x="244" y="38"/>
                    </a:cubicBezTo>
                    <a:cubicBezTo>
                      <a:pt x="243" y="40"/>
                      <a:pt x="243" y="41"/>
                      <a:pt x="244" y="41"/>
                    </a:cubicBezTo>
                    <a:cubicBezTo>
                      <a:pt x="244" y="42"/>
                      <a:pt x="245" y="43"/>
                      <a:pt x="249" y="45"/>
                    </a:cubicBezTo>
                    <a:cubicBezTo>
                      <a:pt x="249" y="47"/>
                      <a:pt x="249" y="47"/>
                      <a:pt x="249" y="47"/>
                    </a:cubicBezTo>
                    <a:cubicBezTo>
                      <a:pt x="250" y="46"/>
                      <a:pt x="250" y="46"/>
                      <a:pt x="250" y="46"/>
                    </a:cubicBezTo>
                    <a:cubicBezTo>
                      <a:pt x="253" y="48"/>
                      <a:pt x="255" y="48"/>
                      <a:pt x="256" y="47"/>
                    </a:cubicBezTo>
                    <a:cubicBezTo>
                      <a:pt x="257" y="47"/>
                      <a:pt x="257" y="47"/>
                      <a:pt x="261" y="43"/>
                    </a:cubicBezTo>
                    <a:cubicBezTo>
                      <a:pt x="263" y="41"/>
                      <a:pt x="265" y="39"/>
                      <a:pt x="267" y="38"/>
                    </a:cubicBezTo>
                    <a:cubicBezTo>
                      <a:pt x="273" y="33"/>
                      <a:pt x="276" y="30"/>
                      <a:pt x="278" y="29"/>
                    </a:cubicBezTo>
                    <a:cubicBezTo>
                      <a:pt x="279" y="30"/>
                      <a:pt x="283" y="32"/>
                      <a:pt x="283" y="33"/>
                    </a:cubicBezTo>
                    <a:cubicBezTo>
                      <a:pt x="283" y="35"/>
                      <a:pt x="281" y="40"/>
                      <a:pt x="279" y="46"/>
                    </a:cubicBezTo>
                    <a:cubicBezTo>
                      <a:pt x="278" y="48"/>
                      <a:pt x="277" y="50"/>
                      <a:pt x="276" y="52"/>
                    </a:cubicBezTo>
                    <a:cubicBezTo>
                      <a:pt x="275" y="56"/>
                      <a:pt x="274" y="58"/>
                      <a:pt x="274" y="59"/>
                    </a:cubicBezTo>
                    <a:cubicBezTo>
                      <a:pt x="274" y="59"/>
                      <a:pt x="274" y="59"/>
                      <a:pt x="274" y="59"/>
                    </a:cubicBezTo>
                    <a:cubicBezTo>
                      <a:pt x="274" y="60"/>
                      <a:pt x="274" y="60"/>
                      <a:pt x="274" y="60"/>
                    </a:cubicBezTo>
                    <a:cubicBezTo>
                      <a:pt x="274" y="61"/>
                      <a:pt x="275" y="62"/>
                      <a:pt x="278" y="64"/>
                    </a:cubicBezTo>
                    <a:cubicBezTo>
                      <a:pt x="278" y="66"/>
                      <a:pt x="278" y="66"/>
                      <a:pt x="278" y="66"/>
                    </a:cubicBezTo>
                    <a:cubicBezTo>
                      <a:pt x="279" y="66"/>
                      <a:pt x="279" y="66"/>
                      <a:pt x="279" y="66"/>
                    </a:cubicBezTo>
                    <a:cubicBezTo>
                      <a:pt x="282" y="68"/>
                      <a:pt x="283" y="69"/>
                      <a:pt x="284" y="69"/>
                    </a:cubicBezTo>
                    <a:cubicBezTo>
                      <a:pt x="285" y="69"/>
                      <a:pt x="286" y="68"/>
                      <a:pt x="291" y="65"/>
                    </a:cubicBezTo>
                    <a:cubicBezTo>
                      <a:pt x="293" y="64"/>
                      <a:pt x="295" y="63"/>
                      <a:pt x="298" y="62"/>
                    </a:cubicBezTo>
                    <a:cubicBezTo>
                      <a:pt x="304" y="58"/>
                      <a:pt x="308" y="56"/>
                      <a:pt x="310" y="56"/>
                    </a:cubicBezTo>
                    <a:cubicBezTo>
                      <a:pt x="311" y="57"/>
                      <a:pt x="314" y="60"/>
                      <a:pt x="314" y="61"/>
                    </a:cubicBezTo>
                    <a:cubicBezTo>
                      <a:pt x="314" y="62"/>
                      <a:pt x="312" y="66"/>
                      <a:pt x="307" y="72"/>
                    </a:cubicBezTo>
                    <a:cubicBezTo>
                      <a:pt x="306" y="74"/>
                      <a:pt x="305" y="76"/>
                      <a:pt x="303" y="78"/>
                    </a:cubicBezTo>
                    <a:cubicBezTo>
                      <a:pt x="300" y="83"/>
                      <a:pt x="299" y="84"/>
                      <a:pt x="299" y="85"/>
                    </a:cubicBezTo>
                    <a:cubicBezTo>
                      <a:pt x="299" y="85"/>
                      <a:pt x="299" y="85"/>
                      <a:pt x="299" y="85"/>
                    </a:cubicBezTo>
                    <a:cubicBezTo>
                      <a:pt x="299" y="85"/>
                      <a:pt x="299" y="85"/>
                      <a:pt x="299" y="85"/>
                    </a:cubicBezTo>
                    <a:cubicBezTo>
                      <a:pt x="299" y="86"/>
                      <a:pt x="300" y="88"/>
                      <a:pt x="302" y="90"/>
                    </a:cubicBezTo>
                    <a:cubicBezTo>
                      <a:pt x="302" y="93"/>
                      <a:pt x="302" y="93"/>
                      <a:pt x="302" y="93"/>
                    </a:cubicBezTo>
                    <a:cubicBezTo>
                      <a:pt x="303" y="92"/>
                      <a:pt x="303" y="92"/>
                      <a:pt x="303" y="92"/>
                    </a:cubicBezTo>
                    <a:cubicBezTo>
                      <a:pt x="305" y="95"/>
                      <a:pt x="306" y="96"/>
                      <a:pt x="307" y="96"/>
                    </a:cubicBezTo>
                    <a:cubicBezTo>
                      <a:pt x="308" y="96"/>
                      <a:pt x="309" y="96"/>
                      <a:pt x="314" y="94"/>
                    </a:cubicBezTo>
                    <a:cubicBezTo>
                      <a:pt x="317" y="94"/>
                      <a:pt x="319" y="93"/>
                      <a:pt x="322" y="92"/>
                    </a:cubicBezTo>
                    <a:cubicBezTo>
                      <a:pt x="329" y="90"/>
                      <a:pt x="334" y="89"/>
                      <a:pt x="335" y="89"/>
                    </a:cubicBezTo>
                    <a:cubicBezTo>
                      <a:pt x="336" y="90"/>
                      <a:pt x="338" y="94"/>
                      <a:pt x="338" y="95"/>
                    </a:cubicBezTo>
                    <a:cubicBezTo>
                      <a:pt x="337" y="96"/>
                      <a:pt x="335" y="99"/>
                      <a:pt x="329" y="105"/>
                    </a:cubicBezTo>
                    <a:cubicBezTo>
                      <a:pt x="327" y="106"/>
                      <a:pt x="325" y="108"/>
                      <a:pt x="324" y="109"/>
                    </a:cubicBezTo>
                    <a:cubicBezTo>
                      <a:pt x="319" y="113"/>
                      <a:pt x="318" y="114"/>
                      <a:pt x="318" y="115"/>
                    </a:cubicBezTo>
                    <a:cubicBezTo>
                      <a:pt x="318" y="115"/>
                      <a:pt x="318" y="115"/>
                      <a:pt x="318" y="115"/>
                    </a:cubicBezTo>
                    <a:cubicBezTo>
                      <a:pt x="318" y="117"/>
                      <a:pt x="318" y="118"/>
                      <a:pt x="319" y="121"/>
                    </a:cubicBezTo>
                    <a:cubicBezTo>
                      <a:pt x="319" y="123"/>
                      <a:pt x="319" y="123"/>
                      <a:pt x="319" y="123"/>
                    </a:cubicBezTo>
                    <a:cubicBezTo>
                      <a:pt x="320" y="123"/>
                      <a:pt x="320" y="123"/>
                      <a:pt x="320" y="123"/>
                    </a:cubicBezTo>
                    <a:cubicBezTo>
                      <a:pt x="321" y="126"/>
                      <a:pt x="322" y="127"/>
                      <a:pt x="323" y="128"/>
                    </a:cubicBezTo>
                    <a:cubicBezTo>
                      <a:pt x="324" y="128"/>
                      <a:pt x="325" y="128"/>
                      <a:pt x="331" y="128"/>
                    </a:cubicBezTo>
                    <a:cubicBezTo>
                      <a:pt x="333" y="128"/>
                      <a:pt x="336" y="127"/>
                      <a:pt x="338" y="127"/>
                    </a:cubicBezTo>
                    <a:cubicBezTo>
                      <a:pt x="346" y="127"/>
                      <a:pt x="350" y="127"/>
                      <a:pt x="352" y="128"/>
                    </a:cubicBezTo>
                    <a:cubicBezTo>
                      <a:pt x="352" y="129"/>
                      <a:pt x="354" y="132"/>
                      <a:pt x="353" y="134"/>
                    </a:cubicBezTo>
                    <a:cubicBezTo>
                      <a:pt x="353" y="134"/>
                      <a:pt x="353" y="134"/>
                      <a:pt x="353" y="134"/>
                    </a:cubicBezTo>
                    <a:cubicBezTo>
                      <a:pt x="352" y="135"/>
                      <a:pt x="349" y="138"/>
                      <a:pt x="342" y="141"/>
                    </a:cubicBezTo>
                    <a:cubicBezTo>
                      <a:pt x="340" y="142"/>
                      <a:pt x="338" y="143"/>
                      <a:pt x="336" y="144"/>
                    </a:cubicBezTo>
                    <a:cubicBezTo>
                      <a:pt x="330" y="147"/>
                      <a:pt x="329" y="148"/>
                      <a:pt x="329" y="149"/>
                    </a:cubicBezTo>
                    <a:cubicBezTo>
                      <a:pt x="329" y="149"/>
                      <a:pt x="329" y="149"/>
                      <a:pt x="329" y="150"/>
                    </a:cubicBezTo>
                    <a:cubicBezTo>
                      <a:pt x="329" y="151"/>
                      <a:pt x="329" y="153"/>
                      <a:pt x="329" y="155"/>
                    </a:cubicBezTo>
                    <a:cubicBezTo>
                      <a:pt x="328" y="157"/>
                      <a:pt x="328" y="157"/>
                      <a:pt x="328" y="157"/>
                    </a:cubicBezTo>
                    <a:cubicBezTo>
                      <a:pt x="329" y="157"/>
                      <a:pt x="329" y="157"/>
                      <a:pt x="329" y="157"/>
                    </a:cubicBezTo>
                    <a:cubicBezTo>
                      <a:pt x="330" y="160"/>
                      <a:pt x="331" y="162"/>
                      <a:pt x="331" y="162"/>
                    </a:cubicBezTo>
                    <a:cubicBezTo>
                      <a:pt x="332" y="163"/>
                      <a:pt x="333" y="163"/>
                      <a:pt x="339" y="164"/>
                    </a:cubicBezTo>
                    <a:cubicBezTo>
                      <a:pt x="341" y="164"/>
                      <a:pt x="343" y="165"/>
                      <a:pt x="346" y="165"/>
                    </a:cubicBezTo>
                    <a:cubicBezTo>
                      <a:pt x="353" y="167"/>
                      <a:pt x="358" y="168"/>
                      <a:pt x="359" y="169"/>
                    </a:cubicBezTo>
                    <a:cubicBezTo>
                      <a:pt x="359" y="170"/>
                      <a:pt x="360" y="172"/>
                      <a:pt x="360" y="174"/>
                    </a:cubicBezTo>
                    <a:cubicBezTo>
                      <a:pt x="359" y="175"/>
                      <a:pt x="359" y="175"/>
                      <a:pt x="359" y="175"/>
                    </a:cubicBezTo>
                    <a:cubicBezTo>
                      <a:pt x="358" y="176"/>
                      <a:pt x="354" y="178"/>
                      <a:pt x="347" y="180"/>
                    </a:cubicBezTo>
                    <a:cubicBezTo>
                      <a:pt x="344" y="180"/>
                      <a:pt x="342" y="181"/>
                      <a:pt x="340" y="181"/>
                    </a:cubicBezTo>
                    <a:cubicBezTo>
                      <a:pt x="334" y="183"/>
                      <a:pt x="333" y="183"/>
                      <a:pt x="332" y="184"/>
                    </a:cubicBezTo>
                    <a:cubicBezTo>
                      <a:pt x="332" y="185"/>
                      <a:pt x="331" y="186"/>
                      <a:pt x="331" y="187"/>
                    </a:cubicBezTo>
                    <a:cubicBezTo>
                      <a:pt x="331" y="188"/>
                      <a:pt x="331" y="189"/>
                      <a:pt x="331" y="190"/>
                    </a:cubicBezTo>
                    <a:cubicBezTo>
                      <a:pt x="329" y="192"/>
                      <a:pt x="329" y="192"/>
                      <a:pt x="329" y="192"/>
                    </a:cubicBezTo>
                    <a:cubicBezTo>
                      <a:pt x="331" y="192"/>
                      <a:pt x="331" y="192"/>
                      <a:pt x="331" y="192"/>
                    </a:cubicBezTo>
                    <a:cubicBezTo>
                      <a:pt x="330" y="195"/>
                      <a:pt x="331" y="197"/>
                      <a:pt x="331" y="198"/>
                    </a:cubicBezTo>
                    <a:cubicBezTo>
                      <a:pt x="332" y="198"/>
                      <a:pt x="333" y="199"/>
                      <a:pt x="338" y="201"/>
                    </a:cubicBezTo>
                    <a:cubicBezTo>
                      <a:pt x="340" y="202"/>
                      <a:pt x="343" y="203"/>
                      <a:pt x="345" y="204"/>
                    </a:cubicBezTo>
                    <a:cubicBezTo>
                      <a:pt x="352" y="207"/>
                      <a:pt x="356" y="210"/>
                      <a:pt x="357" y="210"/>
                    </a:cubicBezTo>
                    <a:cubicBezTo>
                      <a:pt x="357" y="211"/>
                      <a:pt x="357" y="212"/>
                      <a:pt x="357" y="213"/>
                    </a:cubicBezTo>
                    <a:cubicBezTo>
                      <a:pt x="356" y="215"/>
                      <a:pt x="356" y="217"/>
                      <a:pt x="355" y="217"/>
                    </a:cubicBezTo>
                    <a:cubicBezTo>
                      <a:pt x="354" y="217"/>
                      <a:pt x="350" y="218"/>
                      <a:pt x="342" y="218"/>
                    </a:cubicBezTo>
                    <a:cubicBezTo>
                      <a:pt x="340" y="218"/>
                      <a:pt x="337" y="218"/>
                      <a:pt x="335" y="218"/>
                    </a:cubicBezTo>
                    <a:cubicBezTo>
                      <a:pt x="329" y="218"/>
                      <a:pt x="328" y="219"/>
                      <a:pt x="327" y="219"/>
                    </a:cubicBezTo>
                    <a:cubicBezTo>
                      <a:pt x="326" y="220"/>
                      <a:pt x="325" y="221"/>
                      <a:pt x="325" y="225"/>
                    </a:cubicBezTo>
                    <a:cubicBezTo>
                      <a:pt x="324" y="225"/>
                      <a:pt x="324" y="225"/>
                      <a:pt x="324" y="225"/>
                    </a:cubicBezTo>
                    <a:cubicBezTo>
                      <a:pt x="324" y="225"/>
                      <a:pt x="324" y="225"/>
                      <a:pt x="324" y="225"/>
                    </a:cubicBezTo>
                    <a:cubicBezTo>
                      <a:pt x="324" y="227"/>
                      <a:pt x="323" y="229"/>
                      <a:pt x="323" y="230"/>
                    </a:cubicBezTo>
                    <a:cubicBezTo>
                      <a:pt x="323" y="231"/>
                      <a:pt x="323" y="232"/>
                      <a:pt x="323" y="232"/>
                    </a:cubicBezTo>
                    <a:cubicBezTo>
                      <a:pt x="324" y="233"/>
                      <a:pt x="324" y="234"/>
                      <a:pt x="329" y="237"/>
                    </a:cubicBezTo>
                    <a:cubicBezTo>
                      <a:pt x="331" y="238"/>
                      <a:pt x="333" y="240"/>
                      <a:pt x="335" y="242"/>
                    </a:cubicBezTo>
                    <a:cubicBezTo>
                      <a:pt x="341" y="246"/>
                      <a:pt x="344" y="249"/>
                      <a:pt x="345" y="250"/>
                    </a:cubicBezTo>
                    <a:cubicBezTo>
                      <a:pt x="345" y="251"/>
                      <a:pt x="345" y="251"/>
                      <a:pt x="345" y="251"/>
                    </a:cubicBezTo>
                    <a:cubicBezTo>
                      <a:pt x="345" y="253"/>
                      <a:pt x="343" y="256"/>
                      <a:pt x="342" y="257"/>
                    </a:cubicBezTo>
                    <a:cubicBezTo>
                      <a:pt x="341" y="257"/>
                      <a:pt x="336" y="256"/>
                      <a:pt x="329" y="255"/>
                    </a:cubicBezTo>
                    <a:cubicBezTo>
                      <a:pt x="327" y="254"/>
                      <a:pt x="324" y="254"/>
                      <a:pt x="322" y="253"/>
                    </a:cubicBezTo>
                    <a:cubicBezTo>
                      <a:pt x="316" y="252"/>
                      <a:pt x="315" y="252"/>
                      <a:pt x="314" y="252"/>
                    </a:cubicBezTo>
                    <a:cubicBezTo>
                      <a:pt x="313" y="253"/>
                      <a:pt x="312" y="254"/>
                      <a:pt x="310" y="257"/>
                    </a:cubicBezTo>
                    <a:cubicBezTo>
                      <a:pt x="310" y="257"/>
                      <a:pt x="310" y="257"/>
                      <a:pt x="310" y="257"/>
                    </a:cubicBezTo>
                    <a:cubicBezTo>
                      <a:pt x="310" y="258"/>
                      <a:pt x="310" y="258"/>
                      <a:pt x="310" y="258"/>
                    </a:cubicBezTo>
                    <a:cubicBezTo>
                      <a:pt x="308" y="260"/>
                      <a:pt x="307" y="261"/>
                      <a:pt x="307" y="263"/>
                    </a:cubicBezTo>
                    <a:cubicBezTo>
                      <a:pt x="307" y="263"/>
                      <a:pt x="307" y="264"/>
                      <a:pt x="307" y="264"/>
                    </a:cubicBezTo>
                    <a:cubicBezTo>
                      <a:pt x="308" y="265"/>
                      <a:pt x="308" y="266"/>
                      <a:pt x="312" y="270"/>
                    </a:cubicBezTo>
                    <a:cubicBezTo>
                      <a:pt x="313" y="272"/>
                      <a:pt x="315" y="274"/>
                      <a:pt x="317" y="276"/>
                    </a:cubicBezTo>
                    <a:cubicBezTo>
                      <a:pt x="321" y="282"/>
                      <a:pt x="324" y="286"/>
                      <a:pt x="324" y="287"/>
                    </a:cubicBezTo>
                    <a:cubicBezTo>
                      <a:pt x="324" y="288"/>
                      <a:pt x="321" y="292"/>
                      <a:pt x="320" y="292"/>
                    </a:cubicBezTo>
                    <a:cubicBezTo>
                      <a:pt x="319" y="292"/>
                      <a:pt x="315" y="290"/>
                      <a:pt x="308" y="287"/>
                    </a:cubicBezTo>
                    <a:cubicBezTo>
                      <a:pt x="306" y="286"/>
                      <a:pt x="303" y="285"/>
                      <a:pt x="302" y="284"/>
                    </a:cubicBezTo>
                    <a:cubicBezTo>
                      <a:pt x="296" y="281"/>
                      <a:pt x="295" y="281"/>
                      <a:pt x="294" y="281"/>
                    </a:cubicBezTo>
                    <a:cubicBezTo>
                      <a:pt x="293" y="281"/>
                      <a:pt x="292" y="282"/>
                      <a:pt x="289" y="285"/>
                    </a:cubicBezTo>
                    <a:cubicBezTo>
                      <a:pt x="288" y="285"/>
                      <a:pt x="288" y="285"/>
                      <a:pt x="288" y="285"/>
                    </a:cubicBezTo>
                    <a:cubicBezTo>
                      <a:pt x="288" y="286"/>
                      <a:pt x="288" y="286"/>
                      <a:pt x="288" y="286"/>
                    </a:cubicBezTo>
                    <a:cubicBezTo>
                      <a:pt x="285" y="289"/>
                      <a:pt x="285" y="290"/>
                      <a:pt x="285" y="291"/>
                    </a:cubicBezTo>
                    <a:cubicBezTo>
                      <a:pt x="284" y="291"/>
                      <a:pt x="284" y="291"/>
                      <a:pt x="284" y="291"/>
                    </a:cubicBezTo>
                    <a:cubicBezTo>
                      <a:pt x="285" y="292"/>
                      <a:pt x="285" y="293"/>
                      <a:pt x="287" y="298"/>
                    </a:cubicBezTo>
                    <a:cubicBezTo>
                      <a:pt x="288" y="300"/>
                      <a:pt x="290" y="302"/>
                      <a:pt x="291" y="305"/>
                    </a:cubicBezTo>
                    <a:cubicBezTo>
                      <a:pt x="294" y="311"/>
                      <a:pt x="295" y="316"/>
                      <a:pt x="296" y="317"/>
                    </a:cubicBezTo>
                    <a:cubicBezTo>
                      <a:pt x="295" y="319"/>
                      <a:pt x="292" y="321"/>
                      <a:pt x="290" y="321"/>
                    </a:cubicBezTo>
                    <a:cubicBezTo>
                      <a:pt x="289" y="321"/>
                      <a:pt x="285" y="318"/>
                      <a:pt x="280" y="314"/>
                    </a:cubicBezTo>
                    <a:cubicBezTo>
                      <a:pt x="278" y="312"/>
                      <a:pt x="276" y="311"/>
                      <a:pt x="274" y="310"/>
                    </a:cubicBezTo>
                    <a:cubicBezTo>
                      <a:pt x="269" y="305"/>
                      <a:pt x="268" y="305"/>
                      <a:pt x="267" y="305"/>
                    </a:cubicBezTo>
                    <a:cubicBezTo>
                      <a:pt x="266" y="305"/>
                      <a:pt x="265" y="305"/>
                      <a:pt x="262" y="307"/>
                    </a:cubicBezTo>
                    <a:cubicBezTo>
                      <a:pt x="261" y="307"/>
                      <a:pt x="261" y="307"/>
                      <a:pt x="261" y="307"/>
                    </a:cubicBezTo>
                    <a:cubicBezTo>
                      <a:pt x="260" y="308"/>
                      <a:pt x="260" y="308"/>
                      <a:pt x="260" y="308"/>
                    </a:cubicBezTo>
                    <a:cubicBezTo>
                      <a:pt x="257" y="310"/>
                      <a:pt x="256" y="311"/>
                      <a:pt x="256" y="312"/>
                    </a:cubicBezTo>
                    <a:cubicBezTo>
                      <a:pt x="256" y="312"/>
                      <a:pt x="256" y="312"/>
                      <a:pt x="256" y="312"/>
                    </a:cubicBezTo>
                    <a:cubicBezTo>
                      <a:pt x="256" y="313"/>
                      <a:pt x="256" y="313"/>
                      <a:pt x="256" y="313"/>
                    </a:cubicBezTo>
                    <a:cubicBezTo>
                      <a:pt x="256" y="313"/>
                      <a:pt x="256" y="315"/>
                      <a:pt x="257" y="320"/>
                    </a:cubicBezTo>
                    <a:cubicBezTo>
                      <a:pt x="258" y="322"/>
                      <a:pt x="258" y="325"/>
                      <a:pt x="259" y="327"/>
                    </a:cubicBezTo>
                    <a:cubicBezTo>
                      <a:pt x="260" y="334"/>
                      <a:pt x="261" y="339"/>
                      <a:pt x="261" y="340"/>
                    </a:cubicBezTo>
                    <a:cubicBezTo>
                      <a:pt x="260" y="341"/>
                      <a:pt x="256" y="343"/>
                      <a:pt x="255" y="343"/>
                    </a:cubicBezTo>
                    <a:cubicBezTo>
                      <a:pt x="254" y="343"/>
                      <a:pt x="251" y="339"/>
                      <a:pt x="246" y="333"/>
                    </a:cubicBezTo>
                    <a:cubicBezTo>
                      <a:pt x="244" y="331"/>
                      <a:pt x="243" y="330"/>
                      <a:pt x="242" y="328"/>
                    </a:cubicBezTo>
                    <a:cubicBezTo>
                      <a:pt x="238" y="323"/>
                      <a:pt x="237" y="322"/>
                      <a:pt x="236" y="322"/>
                    </a:cubicBezTo>
                    <a:cubicBezTo>
                      <a:pt x="235" y="322"/>
                      <a:pt x="234" y="322"/>
                      <a:pt x="230" y="323"/>
                    </a:cubicBezTo>
                    <a:cubicBezTo>
                      <a:pt x="229" y="323"/>
                      <a:pt x="229" y="323"/>
                      <a:pt x="229" y="323"/>
                    </a:cubicBezTo>
                    <a:cubicBezTo>
                      <a:pt x="228" y="324"/>
                      <a:pt x="228" y="324"/>
                      <a:pt x="228" y="324"/>
                    </a:cubicBezTo>
                    <a:cubicBezTo>
                      <a:pt x="226" y="324"/>
                      <a:pt x="224" y="325"/>
                      <a:pt x="223" y="326"/>
                    </a:cubicBezTo>
                    <a:cubicBezTo>
                      <a:pt x="223" y="327"/>
                      <a:pt x="223" y="327"/>
                      <a:pt x="223" y="328"/>
                    </a:cubicBezTo>
                    <a:cubicBezTo>
                      <a:pt x="223" y="329"/>
                      <a:pt x="223" y="331"/>
                      <a:pt x="223" y="334"/>
                    </a:cubicBezTo>
                    <a:cubicBezTo>
                      <a:pt x="223" y="336"/>
                      <a:pt x="223" y="339"/>
                      <a:pt x="223" y="342"/>
                    </a:cubicBezTo>
                    <a:cubicBezTo>
                      <a:pt x="223" y="346"/>
                      <a:pt x="222" y="350"/>
                      <a:pt x="222" y="353"/>
                    </a:cubicBezTo>
                    <a:cubicBezTo>
                      <a:pt x="222" y="354"/>
                      <a:pt x="222" y="355"/>
                      <a:pt x="222" y="355"/>
                    </a:cubicBezTo>
                    <a:cubicBezTo>
                      <a:pt x="220" y="356"/>
                      <a:pt x="216" y="357"/>
                      <a:pt x="215" y="356"/>
                    </a:cubicBezTo>
                    <a:cubicBezTo>
                      <a:pt x="214" y="355"/>
                      <a:pt x="212" y="351"/>
                      <a:pt x="209" y="345"/>
                    </a:cubicBezTo>
                    <a:cubicBezTo>
                      <a:pt x="208" y="342"/>
                      <a:pt x="207" y="340"/>
                      <a:pt x="206" y="338"/>
                    </a:cubicBezTo>
                    <a:cubicBezTo>
                      <a:pt x="203" y="332"/>
                      <a:pt x="203" y="332"/>
                      <a:pt x="202" y="331"/>
                    </a:cubicBezTo>
                    <a:cubicBezTo>
                      <a:pt x="201" y="331"/>
                      <a:pt x="200" y="330"/>
                      <a:pt x="196" y="331"/>
                    </a:cubicBezTo>
                    <a:cubicBezTo>
                      <a:pt x="194" y="329"/>
                      <a:pt x="194" y="329"/>
                      <a:pt x="194" y="329"/>
                    </a:cubicBezTo>
                    <a:cubicBezTo>
                      <a:pt x="194" y="331"/>
                      <a:pt x="194" y="331"/>
                      <a:pt x="194" y="331"/>
                    </a:cubicBezTo>
                    <a:cubicBezTo>
                      <a:pt x="191" y="331"/>
                      <a:pt x="189" y="332"/>
                      <a:pt x="188" y="333"/>
                    </a:cubicBezTo>
                    <a:cubicBezTo>
                      <a:pt x="188" y="333"/>
                      <a:pt x="188" y="334"/>
                      <a:pt x="186" y="340"/>
                    </a:cubicBezTo>
                    <a:cubicBezTo>
                      <a:pt x="186" y="342"/>
                      <a:pt x="185" y="345"/>
                      <a:pt x="184" y="347"/>
                    </a:cubicBezTo>
                    <a:cubicBezTo>
                      <a:pt x="182" y="354"/>
                      <a:pt x="181" y="359"/>
                      <a:pt x="180" y="360"/>
                    </a:cubicBezTo>
                    <a:cubicBezTo>
                      <a:pt x="179" y="360"/>
                      <a:pt x="175" y="360"/>
                      <a:pt x="174" y="360"/>
                    </a:cubicBezTo>
                    <a:cubicBezTo>
                      <a:pt x="173" y="359"/>
                      <a:pt x="172" y="354"/>
                      <a:pt x="170" y="347"/>
                    </a:cubicBezTo>
                    <a:cubicBezTo>
                      <a:pt x="170" y="345"/>
                      <a:pt x="169" y="342"/>
                      <a:pt x="169" y="340"/>
                    </a:cubicBezTo>
                    <a:cubicBezTo>
                      <a:pt x="167" y="334"/>
                      <a:pt x="167" y="333"/>
                      <a:pt x="167" y="332"/>
                    </a:cubicBezTo>
                    <a:cubicBezTo>
                      <a:pt x="166" y="332"/>
                      <a:pt x="165" y="331"/>
                      <a:pt x="161" y="331"/>
                    </a:cubicBezTo>
                    <a:cubicBezTo>
                      <a:pt x="160" y="330"/>
                      <a:pt x="160" y="330"/>
                      <a:pt x="160" y="330"/>
                    </a:cubicBezTo>
                    <a:cubicBezTo>
                      <a:pt x="159" y="330"/>
                      <a:pt x="159" y="330"/>
                      <a:pt x="159" y="330"/>
                    </a:cubicBezTo>
                    <a:cubicBezTo>
                      <a:pt x="155" y="329"/>
                      <a:pt x="154" y="330"/>
                      <a:pt x="153" y="331"/>
                    </a:cubicBezTo>
                    <a:cubicBezTo>
                      <a:pt x="152" y="331"/>
                      <a:pt x="152" y="332"/>
                      <a:pt x="149" y="337"/>
                    </a:cubicBezTo>
                    <a:cubicBezTo>
                      <a:pt x="148" y="339"/>
                      <a:pt x="147" y="341"/>
                      <a:pt x="146" y="344"/>
                    </a:cubicBezTo>
                    <a:cubicBezTo>
                      <a:pt x="142" y="350"/>
                      <a:pt x="140" y="354"/>
                      <a:pt x="139" y="355"/>
                    </a:cubicBezTo>
                    <a:cubicBezTo>
                      <a:pt x="137" y="355"/>
                      <a:pt x="133" y="354"/>
                      <a:pt x="132" y="354"/>
                    </a:cubicBezTo>
                    <a:cubicBezTo>
                      <a:pt x="132" y="352"/>
                      <a:pt x="132" y="348"/>
                      <a:pt x="132" y="340"/>
                    </a:cubicBezTo>
                    <a:cubicBezTo>
                      <a:pt x="132" y="338"/>
                      <a:pt x="132" y="335"/>
                      <a:pt x="132" y="333"/>
                    </a:cubicBezTo>
                    <a:cubicBezTo>
                      <a:pt x="132" y="327"/>
                      <a:pt x="132" y="326"/>
                      <a:pt x="132" y="325"/>
                    </a:cubicBezTo>
                    <a:cubicBezTo>
                      <a:pt x="131" y="324"/>
                      <a:pt x="129" y="323"/>
                      <a:pt x="126" y="322"/>
                    </a:cubicBezTo>
                    <a:cubicBezTo>
                      <a:pt x="126" y="321"/>
                      <a:pt x="126" y="321"/>
                      <a:pt x="126" y="321"/>
                    </a:cubicBezTo>
                    <a:cubicBezTo>
                      <a:pt x="125" y="322"/>
                      <a:pt x="125" y="322"/>
                      <a:pt x="125" y="322"/>
                    </a:cubicBezTo>
                    <a:cubicBezTo>
                      <a:pt x="121" y="320"/>
                      <a:pt x="120" y="320"/>
                      <a:pt x="119" y="320"/>
                    </a:cubicBezTo>
                    <a:cubicBezTo>
                      <a:pt x="118" y="321"/>
                      <a:pt x="117" y="322"/>
                      <a:pt x="114" y="326"/>
                    </a:cubicBezTo>
                    <a:cubicBezTo>
                      <a:pt x="112" y="328"/>
                      <a:pt x="111" y="330"/>
                      <a:pt x="109" y="332"/>
                    </a:cubicBezTo>
                    <a:cubicBezTo>
                      <a:pt x="104" y="337"/>
                      <a:pt x="100" y="340"/>
                      <a:pt x="99" y="341"/>
                    </a:cubicBezTo>
                    <a:cubicBezTo>
                      <a:pt x="98" y="341"/>
                      <a:pt x="94" y="339"/>
                      <a:pt x="93" y="338"/>
                    </a:cubicBezTo>
                    <a:cubicBezTo>
                      <a:pt x="93" y="338"/>
                      <a:pt x="94" y="337"/>
                      <a:pt x="94" y="337"/>
                    </a:cubicBezTo>
                    <a:cubicBezTo>
                      <a:pt x="94" y="337"/>
                      <a:pt x="94" y="337"/>
                      <a:pt x="94" y="337"/>
                    </a:cubicBezTo>
                    <a:cubicBezTo>
                      <a:pt x="94" y="334"/>
                      <a:pt x="95" y="330"/>
                      <a:pt x="96" y="325"/>
                    </a:cubicBezTo>
                    <a:cubicBezTo>
                      <a:pt x="97" y="323"/>
                      <a:pt x="97" y="320"/>
                      <a:pt x="98" y="318"/>
                    </a:cubicBezTo>
                    <a:cubicBezTo>
                      <a:pt x="99" y="315"/>
                      <a:pt x="100" y="313"/>
                      <a:pt x="100" y="312"/>
                    </a:cubicBezTo>
                    <a:cubicBezTo>
                      <a:pt x="100" y="311"/>
                      <a:pt x="100" y="311"/>
                      <a:pt x="100" y="310"/>
                    </a:cubicBezTo>
                    <a:cubicBezTo>
                      <a:pt x="99" y="309"/>
                      <a:pt x="98" y="308"/>
                      <a:pt x="95" y="306"/>
                    </a:cubicBezTo>
                    <a:cubicBezTo>
                      <a:pt x="94" y="304"/>
                      <a:pt x="94" y="304"/>
                      <a:pt x="94" y="304"/>
                    </a:cubicBezTo>
                    <a:cubicBezTo>
                      <a:pt x="93" y="305"/>
                      <a:pt x="93" y="305"/>
                      <a:pt x="93" y="305"/>
                    </a:cubicBezTo>
                    <a:cubicBezTo>
                      <a:pt x="91" y="303"/>
                      <a:pt x="90" y="303"/>
                      <a:pt x="88" y="303"/>
                    </a:cubicBezTo>
                    <a:cubicBezTo>
                      <a:pt x="87" y="303"/>
                      <a:pt x="87" y="303"/>
                      <a:pt x="82" y="307"/>
                    </a:cubicBezTo>
                    <a:cubicBezTo>
                      <a:pt x="80" y="308"/>
                      <a:pt x="78" y="310"/>
                      <a:pt x="76" y="311"/>
                    </a:cubicBezTo>
                    <a:cubicBezTo>
                      <a:pt x="70" y="315"/>
                      <a:pt x="66" y="318"/>
                      <a:pt x="64" y="318"/>
                    </a:cubicBezTo>
                    <a:cubicBezTo>
                      <a:pt x="63" y="318"/>
                      <a:pt x="60" y="315"/>
                      <a:pt x="59" y="314"/>
                    </a:cubicBezTo>
                    <a:cubicBezTo>
                      <a:pt x="60" y="313"/>
                      <a:pt x="62" y="308"/>
                      <a:pt x="65" y="302"/>
                    </a:cubicBezTo>
                    <a:cubicBezTo>
                      <a:pt x="66" y="300"/>
                      <a:pt x="67" y="298"/>
                      <a:pt x="68" y="296"/>
                    </a:cubicBezTo>
                    <a:cubicBezTo>
                      <a:pt x="71" y="291"/>
                      <a:pt x="72" y="290"/>
                      <a:pt x="72" y="289"/>
                    </a:cubicBezTo>
                    <a:cubicBezTo>
                      <a:pt x="72" y="289"/>
                      <a:pt x="72" y="289"/>
                      <a:pt x="72" y="289"/>
                    </a:cubicBezTo>
                    <a:cubicBezTo>
                      <a:pt x="72" y="288"/>
                      <a:pt x="72" y="288"/>
                      <a:pt x="72" y="288"/>
                    </a:cubicBezTo>
                    <a:cubicBezTo>
                      <a:pt x="72" y="287"/>
                      <a:pt x="71" y="286"/>
                      <a:pt x="68" y="283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7" y="282"/>
                      <a:pt x="67" y="282"/>
                      <a:pt x="67" y="282"/>
                    </a:cubicBezTo>
                    <a:cubicBezTo>
                      <a:pt x="65" y="279"/>
                      <a:pt x="63" y="278"/>
                      <a:pt x="62" y="278"/>
                    </a:cubicBezTo>
                    <a:cubicBezTo>
                      <a:pt x="61" y="278"/>
                      <a:pt x="61" y="279"/>
                      <a:pt x="55" y="281"/>
                    </a:cubicBezTo>
                    <a:cubicBezTo>
                      <a:pt x="53" y="282"/>
                      <a:pt x="51" y="283"/>
                      <a:pt x="48" y="284"/>
                    </a:cubicBezTo>
                    <a:cubicBezTo>
                      <a:pt x="42" y="286"/>
                      <a:pt x="37" y="288"/>
                      <a:pt x="36" y="288"/>
                    </a:cubicBezTo>
                    <a:cubicBezTo>
                      <a:pt x="34" y="287"/>
                      <a:pt x="32" y="284"/>
                      <a:pt x="32" y="283"/>
                    </a:cubicBezTo>
                    <a:cubicBezTo>
                      <a:pt x="32" y="281"/>
                      <a:pt x="35" y="278"/>
                      <a:pt x="40" y="272"/>
                    </a:cubicBezTo>
                    <a:cubicBezTo>
                      <a:pt x="42" y="270"/>
                      <a:pt x="43" y="269"/>
                      <a:pt x="45" y="267"/>
                    </a:cubicBezTo>
                    <a:cubicBezTo>
                      <a:pt x="49" y="262"/>
                      <a:pt x="49" y="262"/>
                      <a:pt x="50" y="260"/>
                    </a:cubicBezTo>
                    <a:cubicBezTo>
                      <a:pt x="50" y="260"/>
                      <a:pt x="50" y="258"/>
                      <a:pt x="47" y="255"/>
                    </a:cubicBezTo>
                    <a:cubicBezTo>
                      <a:pt x="48" y="253"/>
                      <a:pt x="48" y="253"/>
                      <a:pt x="48" y="253"/>
                    </a:cubicBezTo>
                    <a:cubicBezTo>
                      <a:pt x="46" y="253"/>
                      <a:pt x="46" y="253"/>
                      <a:pt x="46" y="253"/>
                    </a:cubicBezTo>
                    <a:cubicBezTo>
                      <a:pt x="45" y="250"/>
                      <a:pt x="44" y="249"/>
                      <a:pt x="43" y="249"/>
                    </a:cubicBezTo>
                    <a:cubicBezTo>
                      <a:pt x="42" y="248"/>
                      <a:pt x="41" y="249"/>
                      <a:pt x="36" y="249"/>
                    </a:cubicBezTo>
                    <a:cubicBezTo>
                      <a:pt x="33" y="250"/>
                      <a:pt x="31" y="250"/>
                      <a:pt x="28" y="251"/>
                    </a:cubicBezTo>
                    <a:cubicBezTo>
                      <a:pt x="21" y="252"/>
                      <a:pt x="16" y="252"/>
                      <a:pt x="15" y="252"/>
                    </a:cubicBezTo>
                    <a:cubicBezTo>
                      <a:pt x="14" y="251"/>
                      <a:pt x="12" y="247"/>
                      <a:pt x="12" y="246"/>
                    </a:cubicBezTo>
                    <a:cubicBezTo>
                      <a:pt x="13" y="245"/>
                      <a:pt x="16" y="242"/>
                      <a:pt x="22" y="237"/>
                    </a:cubicBezTo>
                    <a:cubicBezTo>
                      <a:pt x="24" y="236"/>
                      <a:pt x="26" y="235"/>
                      <a:pt x="28" y="234"/>
                    </a:cubicBezTo>
                    <a:cubicBezTo>
                      <a:pt x="33" y="230"/>
                      <a:pt x="34" y="229"/>
                      <a:pt x="35" y="228"/>
                    </a:cubicBezTo>
                    <a:cubicBezTo>
                      <a:pt x="35" y="228"/>
                      <a:pt x="35" y="228"/>
                      <a:pt x="35" y="228"/>
                    </a:cubicBezTo>
                    <a:cubicBezTo>
                      <a:pt x="35" y="226"/>
                      <a:pt x="35" y="225"/>
                      <a:pt x="34" y="222"/>
                    </a:cubicBezTo>
                    <a:cubicBezTo>
                      <a:pt x="34" y="221"/>
                      <a:pt x="34" y="221"/>
                      <a:pt x="34" y="221"/>
                    </a:cubicBezTo>
                    <a:cubicBezTo>
                      <a:pt x="33" y="220"/>
                      <a:pt x="33" y="220"/>
                      <a:pt x="33" y="220"/>
                    </a:cubicBezTo>
                    <a:cubicBezTo>
                      <a:pt x="32" y="217"/>
                      <a:pt x="31" y="216"/>
                      <a:pt x="31" y="215"/>
                    </a:cubicBezTo>
                    <a:cubicBezTo>
                      <a:pt x="30" y="215"/>
                      <a:pt x="29" y="215"/>
                      <a:pt x="23" y="214"/>
                    </a:cubicBezTo>
                    <a:cubicBezTo>
                      <a:pt x="21" y="214"/>
                      <a:pt x="18" y="214"/>
                      <a:pt x="16" y="214"/>
                    </a:cubicBezTo>
                    <a:cubicBezTo>
                      <a:pt x="8" y="213"/>
                      <a:pt x="4" y="212"/>
                      <a:pt x="3" y="212"/>
                    </a:cubicBezTo>
                    <a:cubicBezTo>
                      <a:pt x="2" y="211"/>
                      <a:pt x="1" y="208"/>
                      <a:pt x="1" y="206"/>
                    </a:cubicBezTo>
                    <a:cubicBezTo>
                      <a:pt x="1" y="206"/>
                      <a:pt x="1" y="205"/>
                      <a:pt x="1" y="205"/>
                    </a:cubicBezTo>
                    <a:cubicBezTo>
                      <a:pt x="2" y="205"/>
                      <a:pt x="7" y="202"/>
                      <a:pt x="13" y="200"/>
                    </a:cubicBezTo>
                    <a:cubicBezTo>
                      <a:pt x="16" y="199"/>
                      <a:pt x="18" y="198"/>
                      <a:pt x="20" y="197"/>
                    </a:cubicBezTo>
                    <a:cubicBezTo>
                      <a:pt x="26" y="195"/>
                      <a:pt x="27" y="195"/>
                      <a:pt x="27" y="194"/>
                    </a:cubicBezTo>
                    <a:cubicBezTo>
                      <a:pt x="28" y="193"/>
                      <a:pt x="28" y="193"/>
                      <a:pt x="28" y="192"/>
                    </a:cubicBezTo>
                    <a:cubicBezTo>
                      <a:pt x="28" y="190"/>
                      <a:pt x="28" y="189"/>
                      <a:pt x="28" y="188"/>
                    </a:cubicBezTo>
                    <a:cubicBezTo>
                      <a:pt x="29" y="186"/>
                      <a:pt x="29" y="186"/>
                      <a:pt x="29" y="186"/>
                    </a:cubicBezTo>
                    <a:cubicBezTo>
                      <a:pt x="28" y="185"/>
                      <a:pt x="28" y="185"/>
                      <a:pt x="28" y="185"/>
                    </a:cubicBezTo>
                    <a:cubicBezTo>
                      <a:pt x="28" y="182"/>
                      <a:pt x="27" y="181"/>
                      <a:pt x="26" y="180"/>
                    </a:cubicBezTo>
                    <a:cubicBezTo>
                      <a:pt x="26" y="179"/>
                      <a:pt x="25" y="179"/>
                      <a:pt x="20" y="177"/>
                    </a:cubicBezTo>
                    <a:cubicBezTo>
                      <a:pt x="17" y="177"/>
                      <a:pt x="15" y="176"/>
                      <a:pt x="12" y="175"/>
                    </a:cubicBezTo>
                    <a:cubicBezTo>
                      <a:pt x="5" y="173"/>
                      <a:pt x="1" y="171"/>
                      <a:pt x="0" y="170"/>
                    </a:cubicBezTo>
                    <a:cubicBezTo>
                      <a:pt x="0" y="170"/>
                      <a:pt x="0" y="168"/>
                      <a:pt x="0" y="166"/>
                    </a:cubicBezTo>
                    <a:close/>
                    <a:moveTo>
                      <a:pt x="287" y="193"/>
                    </a:moveTo>
                    <a:cubicBezTo>
                      <a:pt x="295" y="134"/>
                      <a:pt x="253" y="79"/>
                      <a:pt x="193" y="72"/>
                    </a:cubicBezTo>
                    <a:cubicBezTo>
                      <a:pt x="134" y="64"/>
                      <a:pt x="80" y="106"/>
                      <a:pt x="72" y="165"/>
                    </a:cubicBezTo>
                    <a:cubicBezTo>
                      <a:pt x="64" y="225"/>
                      <a:pt x="106" y="279"/>
                      <a:pt x="166" y="287"/>
                    </a:cubicBezTo>
                    <a:cubicBezTo>
                      <a:pt x="225" y="295"/>
                      <a:pt x="280" y="253"/>
                      <a:pt x="287" y="193"/>
                    </a:cubicBezTo>
                    <a:close/>
                  </a:path>
                </a:pathLst>
              </a:custGeom>
              <a:solidFill>
                <a:srgbClr val="FF7373"/>
              </a:solidFill>
              <a:ln w="28575">
                <a:solidFill>
                  <a:schemeClr val="tx1"/>
                </a:solidFill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>
                  <a:solidFill>
                    <a:srgbClr val="10CF9B"/>
                  </a:solidFill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225DFE-DCB1-438F-8078-AE17D555FE3B}"/>
                  </a:ext>
                </a:extLst>
              </p:cNvPr>
              <p:cNvSpPr txBox="1"/>
              <p:nvPr/>
            </p:nvSpPr>
            <p:spPr>
              <a:xfrm>
                <a:off x="1282257" y="1364798"/>
                <a:ext cx="81592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err="1">
                    <a:latin typeface="UTM Colossalis" panose="02040603050506020204" pitchFamily="18" charset="0"/>
                  </a:rPr>
                  <a:t>Ví</a:t>
                </a:r>
                <a:r>
                  <a:rPr lang="en-US" sz="2400" dirty="0">
                    <a:latin typeface="UTM Colossalis" panose="02040603050506020204" pitchFamily="18" charset="0"/>
                  </a:rPr>
                  <a:t> </a:t>
                </a:r>
                <a:r>
                  <a:rPr lang="en-US" sz="2400" dirty="0" err="1">
                    <a:latin typeface="UTM Colossalis" panose="02040603050506020204" pitchFamily="18" charset="0"/>
                  </a:rPr>
                  <a:t>dụ</a:t>
                </a:r>
                <a:endParaRPr lang="vi-VN" sz="2400" dirty="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272AAF7-179A-4787-BB79-A40DE9F5FFE3}"/>
                </a:ext>
              </a:extLst>
            </p:cNvPr>
            <p:cNvSpPr txBox="1"/>
            <p:nvPr/>
          </p:nvSpPr>
          <p:spPr>
            <a:xfrm>
              <a:off x="3340468" y="-1945963"/>
              <a:ext cx="8138407" cy="1478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diện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nhật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rộng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23FE556-6C75-43BB-8E0C-F88BA0C7C557}"/>
                    </a:ext>
                  </a:extLst>
                </p:cNvPr>
                <p:cNvSpPr txBox="1"/>
                <p:nvPr/>
              </p:nvSpPr>
              <p:spPr>
                <a:xfrm>
                  <a:off x="11478875" y="-1971982"/>
                  <a:ext cx="1083211" cy="10685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en-US" sz="3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</a:t>
                  </a:r>
                  <a:endParaRPr lang="vi-VN" sz="32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23FE556-6C75-43BB-8E0C-F88BA0C7C5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78875" y="-1971982"/>
                  <a:ext cx="1083211" cy="106856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173D799E-7AB8-4AA6-8F7F-E6AA7BC29CDD}"/>
                    </a:ext>
                  </a:extLst>
                </p:cNvPr>
                <p:cNvSpPr txBox="1"/>
                <p:nvPr/>
              </p:nvSpPr>
              <p:spPr>
                <a:xfrm>
                  <a:off x="6158697" y="-1206754"/>
                  <a:ext cx="1083211" cy="10685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3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m.</a:t>
                  </a:r>
                  <a:endParaRPr lang="vi-VN" sz="32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173D799E-7AB8-4AA6-8F7F-E6AA7BC29C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58697" y="-1206754"/>
                  <a:ext cx="1083211" cy="1068562"/>
                </a:xfrm>
                <a:prstGeom prst="rect">
                  <a:avLst/>
                </a:prstGeom>
                <a:blipFill>
                  <a:blip r:embed="rId6"/>
                  <a:stretch>
                    <a:fillRect r="-10169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B7A8947-5041-4D02-B33D-C9B8E9AF3684}"/>
              </a:ext>
            </a:extLst>
          </p:cNvPr>
          <p:cNvSpPr txBox="1"/>
          <p:nvPr/>
        </p:nvSpPr>
        <p:spPr>
          <a:xfrm>
            <a:off x="2604607" y="2227287"/>
            <a:ext cx="1757508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u="sng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i="1" u="sng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u="sng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vi-VN" sz="3200" b="1" i="1" u="sng" dirty="0">
              <a:solidFill>
                <a:srgbClr val="231B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690BA8-8E45-48FB-BDB7-93A01BC5EF69}"/>
              </a:ext>
            </a:extLst>
          </p:cNvPr>
          <p:cNvSpPr txBox="1"/>
          <p:nvPr/>
        </p:nvSpPr>
        <p:spPr>
          <a:xfrm>
            <a:off x="1025470" y="2953252"/>
            <a:ext cx="5867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i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i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i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i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b="1" i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i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200" b="1" i="1" dirty="0">
              <a:solidFill>
                <a:srgbClr val="231B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E33B6C2-C4F2-4923-AE7A-67B56D6CE0D4}"/>
              </a:ext>
            </a:extLst>
          </p:cNvPr>
          <p:cNvGrpSpPr/>
          <p:nvPr/>
        </p:nvGrpSpPr>
        <p:grpSpPr>
          <a:xfrm>
            <a:off x="2176477" y="3429000"/>
            <a:ext cx="1969554" cy="1157241"/>
            <a:chOff x="1826702" y="2270297"/>
            <a:chExt cx="2431889" cy="10170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30AFD22-BC63-4A44-B954-2FFCD8B771BB}"/>
                    </a:ext>
                  </a:extLst>
                </p:cNvPr>
                <p:cNvSpPr txBox="1"/>
                <p:nvPr/>
              </p:nvSpPr>
              <p:spPr>
                <a:xfrm>
                  <a:off x="1826702" y="2270297"/>
                  <a:ext cx="1970383" cy="10170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B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B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B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31B3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vi-VN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31B3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×</a:t>
                  </a:r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31B3B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B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B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B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31B3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endParaRPr lang="vi-VN" sz="2000" dirty="0">
                    <a:solidFill>
                      <a:srgbClr val="231B3B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30AFD22-BC63-4A44-B954-2FFCD8B771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6702" y="2270297"/>
                  <a:ext cx="1970383" cy="1017086"/>
                </a:xfrm>
                <a:prstGeom prst="rect">
                  <a:avLst/>
                </a:prstGeom>
                <a:blipFill>
                  <a:blip r:embed="rId7"/>
                  <a:stretch>
                    <a:fillRect t="-7937" b="-17989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DA3AED2-D569-4B25-95EA-6AB157C323A0}"/>
                    </a:ext>
                  </a:extLst>
                </p:cNvPr>
                <p:cNvSpPr txBox="1"/>
                <p:nvPr/>
              </p:nvSpPr>
              <p:spPr>
                <a:xfrm>
                  <a:off x="3386812" y="2435281"/>
                  <a:ext cx="871779" cy="67625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vi-VN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1B3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=</m:t>
                        </m:r>
                      </m:oMath>
                    </m:oMathPara>
                  </a14:m>
                  <a:endParaRPr lang="vi-VN" sz="1100" dirty="0">
                    <a:solidFill>
                      <a:srgbClr val="231B3B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DA3AED2-D569-4B25-95EA-6AB157C323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6812" y="2435281"/>
                  <a:ext cx="871779" cy="67625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A5B0ECE-BF2E-424F-AE03-729C727C307C}"/>
                  </a:ext>
                </a:extLst>
              </p:cNvPr>
              <p:cNvSpPr txBox="1"/>
              <p:nvPr/>
            </p:nvSpPr>
            <p:spPr>
              <a:xfrm>
                <a:off x="3990221" y="3495601"/>
                <a:ext cx="706042" cy="11330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B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B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B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vi-VN" dirty="0">
                  <a:solidFill>
                    <a:srgbClr val="231B3B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A5B0ECE-BF2E-424F-AE03-729C727C30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0221" y="3495601"/>
                <a:ext cx="706042" cy="113306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D78338D-CC16-4E61-812B-2E152E0FBE88}"/>
                  </a:ext>
                </a:extLst>
              </p:cNvPr>
              <p:cNvSpPr txBox="1"/>
              <p:nvPr/>
            </p:nvSpPr>
            <p:spPr>
              <a:xfrm>
                <a:off x="4696263" y="3726544"/>
                <a:ext cx="1263445" cy="595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i="1" dirty="0">
                    <a:solidFill>
                      <a:srgbClr val="231B3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 smtClean="0">
                            <a:solidFill>
                              <a:srgbClr val="231B3B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solidFill>
                              <a:srgbClr val="231B3B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𝒎</m:t>
                        </m:r>
                      </m:e>
                      <m:sup>
                        <m:r>
                          <a:rPr lang="en-US" sz="3200" b="1" i="1" smtClean="0">
                            <a:solidFill>
                              <a:srgbClr val="231B3B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200" b="1" i="1" dirty="0">
                    <a:solidFill>
                      <a:srgbClr val="231B3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vi-VN" sz="3200" b="1" i="1" dirty="0">
                  <a:solidFill>
                    <a:srgbClr val="231B3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D78338D-CC16-4E61-812B-2E152E0FBE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6263" y="3726544"/>
                <a:ext cx="1263445" cy="595932"/>
              </a:xfrm>
              <a:prstGeom prst="rect">
                <a:avLst/>
              </a:prstGeom>
              <a:blipFill>
                <a:blip r:embed="rId10"/>
                <a:stretch>
                  <a:fillRect l="-12019" t="-11224" b="-3265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B99758D6-6594-4D77-B265-4FA0B7615D2E}"/>
              </a:ext>
            </a:extLst>
          </p:cNvPr>
          <p:cNvSpPr txBox="1"/>
          <p:nvPr/>
        </p:nvSpPr>
        <p:spPr>
          <a:xfrm>
            <a:off x="2769823" y="4758381"/>
            <a:ext cx="1709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u="sng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i="1" u="sng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u="sng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i="1" u="sng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200" b="1" i="1" u="sng" dirty="0">
              <a:solidFill>
                <a:srgbClr val="231B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82E77EC-3FE7-448B-9D9F-BD4F3E12A2C8}"/>
                  </a:ext>
                </a:extLst>
              </p:cNvPr>
              <p:cNvSpPr txBox="1"/>
              <p:nvPr/>
            </p:nvSpPr>
            <p:spPr>
              <a:xfrm>
                <a:off x="4480206" y="4516281"/>
                <a:ext cx="706042" cy="11330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B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B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B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vi-VN" dirty="0">
                  <a:solidFill>
                    <a:srgbClr val="231B3B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82E77EC-3FE7-448B-9D9F-BD4F3E12A2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206" y="4516281"/>
                <a:ext cx="706042" cy="113306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5F02053-972C-4CC8-9BDC-21967DE0E3F4}"/>
                  </a:ext>
                </a:extLst>
              </p:cNvPr>
              <p:cNvSpPr txBox="1"/>
              <p:nvPr/>
            </p:nvSpPr>
            <p:spPr>
              <a:xfrm>
                <a:off x="5186249" y="4747224"/>
                <a:ext cx="665236" cy="595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1" i="1" smtClean="0">
                              <a:solidFill>
                                <a:srgbClr val="231B3B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200" b="1" i="1" smtClean="0">
                              <a:solidFill>
                                <a:srgbClr val="231B3B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𝒎</m:t>
                          </m:r>
                        </m:e>
                        <m:sup>
                          <m:r>
                            <a:rPr lang="en-US" sz="3200" b="1" i="1" smtClean="0">
                              <a:solidFill>
                                <a:srgbClr val="231B3B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vi-VN" sz="3200" b="1" i="1" dirty="0">
                  <a:solidFill>
                    <a:srgbClr val="231B3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5F02053-972C-4CC8-9BDC-21967DE0E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6249" y="4747224"/>
                <a:ext cx="665236" cy="5959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665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15" grpId="0"/>
      <p:bldP spid="16" grpId="0"/>
      <p:bldP spid="21" grpId="0"/>
      <p:bldP spid="24" grpId="0"/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67EA631-D3E3-440C-AEAE-D3FE7B16AD3B}"/>
              </a:ext>
            </a:extLst>
          </p:cNvPr>
          <p:cNvGrpSpPr/>
          <p:nvPr/>
        </p:nvGrpSpPr>
        <p:grpSpPr>
          <a:xfrm>
            <a:off x="953211" y="642047"/>
            <a:ext cx="2174125" cy="2090120"/>
            <a:chOff x="1983968" y="998069"/>
            <a:chExt cx="4536505" cy="4655706"/>
          </a:xfrm>
        </p:grpSpPr>
        <p:sp>
          <p:nvSpPr>
            <p:cNvPr id="3" name="Rectangle 32">
              <a:extLst>
                <a:ext uri="{FF2B5EF4-FFF2-40B4-BE49-F238E27FC236}">
                  <a16:creationId xmlns:a16="http://schemas.microsoft.com/office/drawing/2014/main" id="{B3F2CCE1-0D7C-43D4-B184-BA37FB810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1795" y="2237175"/>
              <a:ext cx="2468448" cy="1481214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4" name="Freeform 33">
              <a:extLst>
                <a:ext uri="{FF2B5EF4-FFF2-40B4-BE49-F238E27FC236}">
                  <a16:creationId xmlns:a16="http://schemas.microsoft.com/office/drawing/2014/main" id="{955CFD92-9C12-473C-9F97-9C7A79E42A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1795" y="1249941"/>
              <a:ext cx="2468448" cy="1048801"/>
            </a:xfrm>
            <a:custGeom>
              <a:avLst/>
              <a:gdLst>
                <a:gd name="T0" fmla="*/ 0 w 3408"/>
                <a:gd name="T1" fmla="*/ 1448 h 1448"/>
                <a:gd name="T2" fmla="*/ 3408 w 3408"/>
                <a:gd name="T3" fmla="*/ 1448 h 1448"/>
                <a:gd name="T4" fmla="*/ 1704 w 3408"/>
                <a:gd name="T5" fmla="*/ 0 h 1448"/>
                <a:gd name="T6" fmla="*/ 0 w 3408"/>
                <a:gd name="T7" fmla="*/ 1448 h 1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08" h="1448">
                  <a:moveTo>
                    <a:pt x="0" y="1448"/>
                  </a:moveTo>
                  <a:lnTo>
                    <a:pt x="3408" y="1448"/>
                  </a:lnTo>
                  <a:lnTo>
                    <a:pt x="1704" y="0"/>
                  </a:lnTo>
                  <a:lnTo>
                    <a:pt x="0" y="1448"/>
                  </a:lnTo>
                  <a:close/>
                </a:path>
              </a:pathLst>
            </a:custGeom>
            <a:solidFill>
              <a:schemeClr val="accent4"/>
            </a:solidFill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5" name="Line 34">
              <a:extLst>
                <a:ext uri="{FF2B5EF4-FFF2-40B4-BE49-F238E27FC236}">
                  <a16:creationId xmlns:a16="http://schemas.microsoft.com/office/drawing/2014/main" id="{356059CB-4B0D-4F21-B6C1-80CE16B126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36019" y="2978144"/>
              <a:ext cx="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6" name="Line 35">
              <a:extLst>
                <a:ext uri="{FF2B5EF4-FFF2-40B4-BE49-F238E27FC236}">
                  <a16:creationId xmlns:a16="http://schemas.microsoft.com/office/drawing/2014/main" id="{87F4700E-3016-41A3-8972-EB5AB9EF7C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36019" y="2978144"/>
              <a:ext cx="0" cy="0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7" name="Line 36">
              <a:extLst>
                <a:ext uri="{FF2B5EF4-FFF2-40B4-BE49-F238E27FC236}">
                  <a16:creationId xmlns:a16="http://schemas.microsoft.com/office/drawing/2014/main" id="{751FA41D-6E08-47F1-9C82-2FA537EF2D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36019" y="2237175"/>
              <a:ext cx="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8" name="Line 37">
              <a:extLst>
                <a:ext uri="{FF2B5EF4-FFF2-40B4-BE49-F238E27FC236}">
                  <a16:creationId xmlns:a16="http://schemas.microsoft.com/office/drawing/2014/main" id="{DA110F5E-81A7-4DA7-84AA-FE305C6DA6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36019" y="2237175"/>
              <a:ext cx="0" cy="0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9" name="Line 38">
              <a:extLst>
                <a:ext uri="{FF2B5EF4-FFF2-40B4-BE49-F238E27FC236}">
                  <a16:creationId xmlns:a16="http://schemas.microsoft.com/office/drawing/2014/main" id="{3656FC0F-8ADA-4843-927E-F550BF9AB7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36019" y="2978144"/>
              <a:ext cx="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10" name="Line 39">
              <a:extLst>
                <a:ext uri="{FF2B5EF4-FFF2-40B4-BE49-F238E27FC236}">
                  <a16:creationId xmlns:a16="http://schemas.microsoft.com/office/drawing/2014/main" id="{1C77A2C4-0246-4049-ABDC-B479EDD238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36019" y="2978144"/>
              <a:ext cx="0" cy="0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11" name="Line 40">
              <a:extLst>
                <a:ext uri="{FF2B5EF4-FFF2-40B4-BE49-F238E27FC236}">
                  <a16:creationId xmlns:a16="http://schemas.microsoft.com/office/drawing/2014/main" id="{DDF985E8-9383-48BD-92E3-E30E192B6A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36019" y="2237175"/>
              <a:ext cx="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12" name="Line 41">
              <a:extLst>
                <a:ext uri="{FF2B5EF4-FFF2-40B4-BE49-F238E27FC236}">
                  <a16:creationId xmlns:a16="http://schemas.microsoft.com/office/drawing/2014/main" id="{A2DBAFC1-06D5-4BD8-9653-3E65B0B429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36019" y="2237175"/>
              <a:ext cx="0" cy="0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13" name="Line 42">
              <a:extLst>
                <a:ext uri="{FF2B5EF4-FFF2-40B4-BE49-F238E27FC236}">
                  <a16:creationId xmlns:a16="http://schemas.microsoft.com/office/drawing/2014/main" id="{6BAD3D64-1007-4625-BCE1-42B5202431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36019" y="2298741"/>
              <a:ext cx="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14" name="Line 43">
              <a:extLst>
                <a:ext uri="{FF2B5EF4-FFF2-40B4-BE49-F238E27FC236}">
                  <a16:creationId xmlns:a16="http://schemas.microsoft.com/office/drawing/2014/main" id="{7DBFB188-D1F1-4915-A404-D64CDCDA30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36019" y="2298741"/>
              <a:ext cx="0" cy="0"/>
            </a:xfrm>
            <a:prstGeom prst="line">
              <a:avLst/>
            </a:prstGeom>
            <a:noFill/>
            <a:ln w="28575" cap="flat">
              <a:solidFill>
                <a:srgbClr val="27282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15" name="Line 44">
              <a:extLst>
                <a:ext uri="{FF2B5EF4-FFF2-40B4-BE49-F238E27FC236}">
                  <a16:creationId xmlns:a16="http://schemas.microsoft.com/office/drawing/2014/main" id="{9F1E5833-6959-4784-A3B6-0FE070FF0D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36019" y="2978144"/>
              <a:ext cx="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16" name="Line 45">
              <a:extLst>
                <a:ext uri="{FF2B5EF4-FFF2-40B4-BE49-F238E27FC236}">
                  <a16:creationId xmlns:a16="http://schemas.microsoft.com/office/drawing/2014/main" id="{66C813F1-8605-4192-85A2-F4BFB46CD8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36019" y="2978144"/>
              <a:ext cx="0" cy="0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17" name="Line 46">
              <a:extLst>
                <a:ext uri="{FF2B5EF4-FFF2-40B4-BE49-F238E27FC236}">
                  <a16:creationId xmlns:a16="http://schemas.microsoft.com/office/drawing/2014/main" id="{FE52F991-9050-4DC2-AED8-5B3238FB89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36019" y="2298741"/>
              <a:ext cx="0" cy="0"/>
            </a:xfrm>
            <a:prstGeom prst="line">
              <a:avLst/>
            </a:prstGeom>
            <a:noFill/>
            <a:ln w="28575" cap="flat">
              <a:solidFill>
                <a:srgbClr val="27282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18" name="Rectangle 47">
              <a:extLst>
                <a:ext uri="{FF2B5EF4-FFF2-40B4-BE49-F238E27FC236}">
                  <a16:creationId xmlns:a16="http://schemas.microsoft.com/office/drawing/2014/main" id="{1E1FEF0B-E36C-43F9-8E91-9A0FDDED2B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5774" y="1496930"/>
              <a:ext cx="1481214" cy="148121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19" name="Rectangle 48">
              <a:extLst>
                <a:ext uri="{FF2B5EF4-FFF2-40B4-BE49-F238E27FC236}">
                  <a16:creationId xmlns:a16="http://schemas.microsoft.com/office/drawing/2014/main" id="{DDB1E30B-103F-4B73-99BA-C1DE35C77B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5774" y="1496930"/>
              <a:ext cx="1481214" cy="1481214"/>
            </a:xfrm>
            <a:prstGeom prst="rect">
              <a:avLst/>
            </a:prstGeom>
            <a:noFill/>
            <a:ln w="28575" cap="flat">
              <a:solidFill>
                <a:srgbClr val="27282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21" name="Freeform 50">
              <a:extLst>
                <a:ext uri="{FF2B5EF4-FFF2-40B4-BE49-F238E27FC236}">
                  <a16:creationId xmlns:a16="http://schemas.microsoft.com/office/drawing/2014/main" id="{0DEB41A6-0D54-4C5E-8549-E43DAB132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1795" y="2298741"/>
              <a:ext cx="2468448" cy="1419647"/>
            </a:xfrm>
            <a:custGeom>
              <a:avLst/>
              <a:gdLst>
                <a:gd name="T0" fmla="*/ 3408 w 3408"/>
                <a:gd name="T1" fmla="*/ 1960 h 1960"/>
                <a:gd name="T2" fmla="*/ 0 w 3408"/>
                <a:gd name="T3" fmla="*/ 0 h 1960"/>
                <a:gd name="T4" fmla="*/ 0 w 3408"/>
                <a:gd name="T5" fmla="*/ 1960 h 1960"/>
                <a:gd name="T6" fmla="*/ 3408 w 3408"/>
                <a:gd name="T7" fmla="*/ 1960 h 1960"/>
                <a:gd name="T8" fmla="*/ 3408 w 3408"/>
                <a:gd name="T9" fmla="*/ 0 h 1960"/>
                <a:gd name="T10" fmla="*/ 3408 w 3408"/>
                <a:gd name="T11" fmla="*/ 0 h 1960"/>
                <a:gd name="T12" fmla="*/ 1704 w 3408"/>
                <a:gd name="T13" fmla="*/ 938 h 1960"/>
                <a:gd name="T14" fmla="*/ 0 w 3408"/>
                <a:gd name="T15" fmla="*/ 1960 h 1960"/>
                <a:gd name="T16" fmla="*/ 3408 w 3408"/>
                <a:gd name="T17" fmla="*/ 1960 h 1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08" h="1960">
                  <a:moveTo>
                    <a:pt x="3408" y="1960"/>
                  </a:moveTo>
                  <a:lnTo>
                    <a:pt x="0" y="0"/>
                  </a:lnTo>
                  <a:lnTo>
                    <a:pt x="0" y="1960"/>
                  </a:lnTo>
                  <a:lnTo>
                    <a:pt x="3408" y="1960"/>
                  </a:lnTo>
                  <a:lnTo>
                    <a:pt x="3408" y="0"/>
                  </a:lnTo>
                  <a:lnTo>
                    <a:pt x="3408" y="0"/>
                  </a:lnTo>
                  <a:lnTo>
                    <a:pt x="1704" y="938"/>
                  </a:lnTo>
                  <a:lnTo>
                    <a:pt x="0" y="1960"/>
                  </a:lnTo>
                  <a:lnTo>
                    <a:pt x="3408" y="1960"/>
                  </a:lnTo>
                  <a:close/>
                </a:path>
              </a:pathLst>
            </a:cu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 dirty="0"/>
            </a:p>
          </p:txBody>
        </p:sp>
        <p:sp>
          <p:nvSpPr>
            <p:cNvPr id="22" name="Freeform 51">
              <a:extLst>
                <a:ext uri="{FF2B5EF4-FFF2-40B4-BE49-F238E27FC236}">
                  <a16:creationId xmlns:a16="http://schemas.microsoft.com/office/drawing/2014/main" id="{B5265A2B-B989-4EBC-BC97-3EA5DA799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1795" y="2298741"/>
              <a:ext cx="2468448" cy="1419647"/>
            </a:xfrm>
            <a:custGeom>
              <a:avLst/>
              <a:gdLst>
                <a:gd name="T0" fmla="*/ 3408 w 3408"/>
                <a:gd name="T1" fmla="*/ 1960 h 1960"/>
                <a:gd name="T2" fmla="*/ 0 w 3408"/>
                <a:gd name="T3" fmla="*/ 0 h 1960"/>
                <a:gd name="T4" fmla="*/ 0 w 3408"/>
                <a:gd name="T5" fmla="*/ 1960 h 1960"/>
                <a:gd name="T6" fmla="*/ 3408 w 3408"/>
                <a:gd name="T7" fmla="*/ 1960 h 1960"/>
                <a:gd name="T8" fmla="*/ 3408 w 3408"/>
                <a:gd name="T9" fmla="*/ 0 h 1960"/>
                <a:gd name="T10" fmla="*/ 3408 w 3408"/>
                <a:gd name="T11" fmla="*/ 0 h 1960"/>
                <a:gd name="T12" fmla="*/ 1704 w 3408"/>
                <a:gd name="T13" fmla="*/ 938 h 1960"/>
                <a:gd name="T14" fmla="*/ 0 w 3408"/>
                <a:gd name="T15" fmla="*/ 1960 h 1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08" h="1960">
                  <a:moveTo>
                    <a:pt x="3408" y="1960"/>
                  </a:moveTo>
                  <a:lnTo>
                    <a:pt x="0" y="0"/>
                  </a:lnTo>
                  <a:lnTo>
                    <a:pt x="0" y="1960"/>
                  </a:lnTo>
                  <a:lnTo>
                    <a:pt x="3408" y="1960"/>
                  </a:lnTo>
                  <a:lnTo>
                    <a:pt x="3408" y="0"/>
                  </a:lnTo>
                  <a:lnTo>
                    <a:pt x="3408" y="0"/>
                  </a:lnTo>
                  <a:lnTo>
                    <a:pt x="1704" y="938"/>
                  </a:lnTo>
                  <a:lnTo>
                    <a:pt x="0" y="1960"/>
                  </a:lnTo>
                </a:path>
              </a:pathLst>
            </a:cu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23" name="Rectangle 5">
              <a:extLst>
                <a:ext uri="{FF2B5EF4-FFF2-40B4-BE49-F238E27FC236}">
                  <a16:creationId xmlns:a16="http://schemas.microsoft.com/office/drawing/2014/main" id="{ECB25409-D321-48DA-948C-3ADB0AE61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6514" y="3265877"/>
              <a:ext cx="2469172" cy="1481214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703959F1-254E-4C2D-AEEB-F62F18739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6514" y="2278643"/>
              <a:ext cx="2469172" cy="1048801"/>
            </a:xfrm>
            <a:custGeom>
              <a:avLst/>
              <a:gdLst>
                <a:gd name="T0" fmla="*/ 0 w 3409"/>
                <a:gd name="T1" fmla="*/ 1448 h 1448"/>
                <a:gd name="T2" fmla="*/ 3409 w 3409"/>
                <a:gd name="T3" fmla="*/ 1448 h 1448"/>
                <a:gd name="T4" fmla="*/ 1705 w 3409"/>
                <a:gd name="T5" fmla="*/ 0 h 1448"/>
                <a:gd name="T6" fmla="*/ 0 w 3409"/>
                <a:gd name="T7" fmla="*/ 1448 h 1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09" h="1448">
                  <a:moveTo>
                    <a:pt x="0" y="1448"/>
                  </a:moveTo>
                  <a:lnTo>
                    <a:pt x="3409" y="1448"/>
                  </a:lnTo>
                  <a:lnTo>
                    <a:pt x="1705" y="0"/>
                  </a:lnTo>
                  <a:lnTo>
                    <a:pt x="0" y="1448"/>
                  </a:lnTo>
                  <a:close/>
                </a:path>
              </a:pathLst>
            </a:custGeom>
            <a:solidFill>
              <a:schemeClr val="accent4"/>
            </a:solidFill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25" name="Line 7">
              <a:extLst>
                <a:ext uri="{FF2B5EF4-FFF2-40B4-BE49-F238E27FC236}">
                  <a16:creationId xmlns:a16="http://schemas.microsoft.com/office/drawing/2014/main" id="{203F3444-490A-43EE-B2CA-475CD8CF5C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1462" y="4006846"/>
              <a:ext cx="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26" name="Line 8">
              <a:extLst>
                <a:ext uri="{FF2B5EF4-FFF2-40B4-BE49-F238E27FC236}">
                  <a16:creationId xmlns:a16="http://schemas.microsoft.com/office/drawing/2014/main" id="{A9A7B1F9-EE8A-4E57-BF9E-F79A5EF34B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1462" y="4006846"/>
              <a:ext cx="0" cy="0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27" name="Line 9">
              <a:extLst>
                <a:ext uri="{FF2B5EF4-FFF2-40B4-BE49-F238E27FC236}">
                  <a16:creationId xmlns:a16="http://schemas.microsoft.com/office/drawing/2014/main" id="{58E8D668-DE62-4E54-AA1A-9BEC7BD613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1462" y="3265877"/>
              <a:ext cx="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28" name="Line 10">
              <a:extLst>
                <a:ext uri="{FF2B5EF4-FFF2-40B4-BE49-F238E27FC236}">
                  <a16:creationId xmlns:a16="http://schemas.microsoft.com/office/drawing/2014/main" id="{6EF68A65-22F8-4FAC-A443-E081DD7D06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1462" y="3265877"/>
              <a:ext cx="0" cy="0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29" name="Line 11">
              <a:extLst>
                <a:ext uri="{FF2B5EF4-FFF2-40B4-BE49-F238E27FC236}">
                  <a16:creationId xmlns:a16="http://schemas.microsoft.com/office/drawing/2014/main" id="{D0038BBA-4A71-40B7-A81A-46EE9E9DE3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1462" y="4006846"/>
              <a:ext cx="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30" name="Line 12">
              <a:extLst>
                <a:ext uri="{FF2B5EF4-FFF2-40B4-BE49-F238E27FC236}">
                  <a16:creationId xmlns:a16="http://schemas.microsoft.com/office/drawing/2014/main" id="{5A82EB4A-629F-462B-ACDD-7C17274CED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1462" y="4006846"/>
              <a:ext cx="0" cy="0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31" name="Line 13">
              <a:extLst>
                <a:ext uri="{FF2B5EF4-FFF2-40B4-BE49-F238E27FC236}">
                  <a16:creationId xmlns:a16="http://schemas.microsoft.com/office/drawing/2014/main" id="{6803EE77-02F1-454A-B2A2-357E8B197B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1462" y="3265877"/>
              <a:ext cx="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32" name="Line 14">
              <a:extLst>
                <a:ext uri="{FF2B5EF4-FFF2-40B4-BE49-F238E27FC236}">
                  <a16:creationId xmlns:a16="http://schemas.microsoft.com/office/drawing/2014/main" id="{DB950F9B-785B-426E-B975-E03F25DC3C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1462" y="3265877"/>
              <a:ext cx="0" cy="0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33" name="Line 15">
              <a:extLst>
                <a:ext uri="{FF2B5EF4-FFF2-40B4-BE49-F238E27FC236}">
                  <a16:creationId xmlns:a16="http://schemas.microsoft.com/office/drawing/2014/main" id="{F9EED542-ABEA-4437-9DB6-E611CD83A0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1462" y="3327443"/>
              <a:ext cx="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34" name="Line 16">
              <a:extLst>
                <a:ext uri="{FF2B5EF4-FFF2-40B4-BE49-F238E27FC236}">
                  <a16:creationId xmlns:a16="http://schemas.microsoft.com/office/drawing/2014/main" id="{7A5FF933-E5F1-49FF-A0F2-80191729C8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1462" y="3327443"/>
              <a:ext cx="0" cy="0"/>
            </a:xfrm>
            <a:prstGeom prst="line">
              <a:avLst/>
            </a:prstGeom>
            <a:noFill/>
            <a:ln w="28575" cap="flat">
              <a:solidFill>
                <a:srgbClr val="27282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35" name="Line 17">
              <a:extLst>
                <a:ext uri="{FF2B5EF4-FFF2-40B4-BE49-F238E27FC236}">
                  <a16:creationId xmlns:a16="http://schemas.microsoft.com/office/drawing/2014/main" id="{A51710AE-99BC-40DE-AE7F-E1489F375A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1462" y="4006846"/>
              <a:ext cx="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36" name="Line 18">
              <a:extLst>
                <a:ext uri="{FF2B5EF4-FFF2-40B4-BE49-F238E27FC236}">
                  <a16:creationId xmlns:a16="http://schemas.microsoft.com/office/drawing/2014/main" id="{10896D73-CE14-43CE-828C-8D081020C9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1462" y="4006846"/>
              <a:ext cx="0" cy="0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37" name="Line 19">
              <a:extLst>
                <a:ext uri="{FF2B5EF4-FFF2-40B4-BE49-F238E27FC236}">
                  <a16:creationId xmlns:a16="http://schemas.microsoft.com/office/drawing/2014/main" id="{59F82E1A-B35A-419A-80D7-3F3B81A2E9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1462" y="3327443"/>
              <a:ext cx="0" cy="0"/>
            </a:xfrm>
            <a:prstGeom prst="line">
              <a:avLst/>
            </a:prstGeom>
            <a:noFill/>
            <a:ln w="28575" cap="flat">
              <a:solidFill>
                <a:srgbClr val="27282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38" name="Rectangle 20">
              <a:extLst>
                <a:ext uri="{FF2B5EF4-FFF2-40B4-BE49-F238E27FC236}">
                  <a16:creationId xmlns:a16="http://schemas.microsoft.com/office/drawing/2014/main" id="{6E59A77F-F028-4882-A85E-648CA17D18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0493" y="2525632"/>
              <a:ext cx="1481213" cy="1481214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39" name="Rectangle 21">
              <a:extLst>
                <a:ext uri="{FF2B5EF4-FFF2-40B4-BE49-F238E27FC236}">
                  <a16:creationId xmlns:a16="http://schemas.microsoft.com/office/drawing/2014/main" id="{191F2958-1AA5-471E-8AD4-45ACB4549A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0493" y="2525632"/>
              <a:ext cx="1481213" cy="1481214"/>
            </a:xfrm>
            <a:prstGeom prst="rect">
              <a:avLst/>
            </a:prstGeom>
            <a:solidFill>
              <a:schemeClr val="bg1"/>
            </a:solidFill>
            <a:ln w="28575" cap="flat">
              <a:solidFill>
                <a:srgbClr val="27282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 dirty="0"/>
            </a:p>
          </p:txBody>
        </p:sp>
        <p:sp>
          <p:nvSpPr>
            <p:cNvPr id="40" name="Rectangle 22">
              <a:extLst>
                <a:ext uri="{FF2B5EF4-FFF2-40B4-BE49-F238E27FC236}">
                  <a16:creationId xmlns:a16="http://schemas.microsoft.com/office/drawing/2014/main" id="{2FF8250E-2A9A-4B17-8AA5-7DAB28ECA39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475194" y="2667946"/>
              <a:ext cx="1111815" cy="71619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41" name="Rectangle 23">
              <a:extLst>
                <a:ext uri="{FF2B5EF4-FFF2-40B4-BE49-F238E27FC236}">
                  <a16:creationId xmlns:a16="http://schemas.microsoft.com/office/drawing/2014/main" id="{EE48836B-D4C8-4829-89FD-9B231EDFCF2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475194" y="2914936"/>
              <a:ext cx="1111815" cy="71619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42" name="Rectangle 24">
              <a:extLst>
                <a:ext uri="{FF2B5EF4-FFF2-40B4-BE49-F238E27FC236}">
                  <a16:creationId xmlns:a16="http://schemas.microsoft.com/office/drawing/2014/main" id="{CFA9785E-CA2C-4C33-9B19-B9249E99A03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475194" y="3161926"/>
              <a:ext cx="1111815" cy="71619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43" name="Rectangle 25">
              <a:extLst>
                <a:ext uri="{FF2B5EF4-FFF2-40B4-BE49-F238E27FC236}">
                  <a16:creationId xmlns:a16="http://schemas.microsoft.com/office/drawing/2014/main" id="{C7648750-789F-4990-B673-A9470AFD0FA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475194" y="3408915"/>
              <a:ext cx="1111815" cy="71619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44" name="Rectangle 26">
              <a:extLst>
                <a:ext uri="{FF2B5EF4-FFF2-40B4-BE49-F238E27FC236}">
                  <a16:creationId xmlns:a16="http://schemas.microsoft.com/office/drawing/2014/main" id="{924ACA4C-CC58-44D0-B560-9FABDDAB71C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475194" y="3655904"/>
              <a:ext cx="1111815" cy="71619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45" name="Freeform 27">
              <a:extLst>
                <a:ext uri="{FF2B5EF4-FFF2-40B4-BE49-F238E27FC236}">
                  <a16:creationId xmlns:a16="http://schemas.microsoft.com/office/drawing/2014/main" id="{C277BD28-556A-42C9-996E-787A55CE1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6514" y="3327443"/>
              <a:ext cx="2469172" cy="1419647"/>
            </a:xfrm>
            <a:custGeom>
              <a:avLst/>
              <a:gdLst>
                <a:gd name="T0" fmla="*/ 3409 w 3409"/>
                <a:gd name="T1" fmla="*/ 1960 h 1960"/>
                <a:gd name="T2" fmla="*/ 0 w 3409"/>
                <a:gd name="T3" fmla="*/ 0 h 1960"/>
                <a:gd name="T4" fmla="*/ 0 w 3409"/>
                <a:gd name="T5" fmla="*/ 1960 h 1960"/>
                <a:gd name="T6" fmla="*/ 3409 w 3409"/>
                <a:gd name="T7" fmla="*/ 1960 h 1960"/>
                <a:gd name="T8" fmla="*/ 3409 w 3409"/>
                <a:gd name="T9" fmla="*/ 0 h 1960"/>
                <a:gd name="T10" fmla="*/ 3409 w 3409"/>
                <a:gd name="T11" fmla="*/ 0 h 1960"/>
                <a:gd name="T12" fmla="*/ 1705 w 3409"/>
                <a:gd name="T13" fmla="*/ 938 h 1960"/>
                <a:gd name="T14" fmla="*/ 0 w 3409"/>
                <a:gd name="T15" fmla="*/ 1960 h 1960"/>
                <a:gd name="T16" fmla="*/ 3409 w 3409"/>
                <a:gd name="T17" fmla="*/ 1960 h 1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09" h="1960">
                  <a:moveTo>
                    <a:pt x="3409" y="1960"/>
                  </a:moveTo>
                  <a:lnTo>
                    <a:pt x="0" y="0"/>
                  </a:lnTo>
                  <a:lnTo>
                    <a:pt x="0" y="1960"/>
                  </a:lnTo>
                  <a:lnTo>
                    <a:pt x="3409" y="1960"/>
                  </a:lnTo>
                  <a:lnTo>
                    <a:pt x="3409" y="0"/>
                  </a:lnTo>
                  <a:lnTo>
                    <a:pt x="3409" y="0"/>
                  </a:lnTo>
                  <a:lnTo>
                    <a:pt x="1705" y="938"/>
                  </a:lnTo>
                  <a:lnTo>
                    <a:pt x="0" y="1960"/>
                  </a:lnTo>
                  <a:lnTo>
                    <a:pt x="3409" y="1960"/>
                  </a:lnTo>
                  <a:close/>
                </a:path>
              </a:pathLst>
            </a:cu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46" name="Freeform 28">
              <a:extLst>
                <a:ext uri="{FF2B5EF4-FFF2-40B4-BE49-F238E27FC236}">
                  <a16:creationId xmlns:a16="http://schemas.microsoft.com/office/drawing/2014/main" id="{ECE856E9-A99D-4531-8333-ACE2B90AE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6514" y="3327443"/>
              <a:ext cx="2469172" cy="1419647"/>
            </a:xfrm>
            <a:custGeom>
              <a:avLst/>
              <a:gdLst>
                <a:gd name="T0" fmla="*/ 3409 w 3409"/>
                <a:gd name="T1" fmla="*/ 1960 h 1960"/>
                <a:gd name="T2" fmla="*/ 0 w 3409"/>
                <a:gd name="T3" fmla="*/ 0 h 1960"/>
                <a:gd name="T4" fmla="*/ 0 w 3409"/>
                <a:gd name="T5" fmla="*/ 1960 h 1960"/>
                <a:gd name="T6" fmla="*/ 3409 w 3409"/>
                <a:gd name="T7" fmla="*/ 1960 h 1960"/>
                <a:gd name="T8" fmla="*/ 3409 w 3409"/>
                <a:gd name="T9" fmla="*/ 0 h 1960"/>
                <a:gd name="T10" fmla="*/ 3409 w 3409"/>
                <a:gd name="T11" fmla="*/ 0 h 1960"/>
                <a:gd name="T12" fmla="*/ 1705 w 3409"/>
                <a:gd name="T13" fmla="*/ 938 h 1960"/>
                <a:gd name="T14" fmla="*/ 0 w 3409"/>
                <a:gd name="T15" fmla="*/ 1960 h 1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09" h="1960">
                  <a:moveTo>
                    <a:pt x="3409" y="1960"/>
                  </a:moveTo>
                  <a:lnTo>
                    <a:pt x="0" y="0"/>
                  </a:lnTo>
                  <a:lnTo>
                    <a:pt x="0" y="1960"/>
                  </a:lnTo>
                  <a:lnTo>
                    <a:pt x="3409" y="1960"/>
                  </a:lnTo>
                  <a:lnTo>
                    <a:pt x="3409" y="0"/>
                  </a:lnTo>
                  <a:lnTo>
                    <a:pt x="3409" y="0"/>
                  </a:lnTo>
                  <a:lnTo>
                    <a:pt x="1705" y="938"/>
                  </a:lnTo>
                  <a:lnTo>
                    <a:pt x="0" y="1960"/>
                  </a:lnTo>
                </a:path>
              </a:pathLst>
            </a:cu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47" name="Rectangle 55">
              <a:extLst>
                <a:ext uri="{FF2B5EF4-FFF2-40B4-BE49-F238E27FC236}">
                  <a16:creationId xmlns:a16="http://schemas.microsoft.com/office/drawing/2014/main" id="{C4426365-C650-42E2-8647-C7ED7BEE5E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3968" y="4170389"/>
              <a:ext cx="2468448" cy="1483386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48" name="Rectangle 56">
              <a:extLst>
                <a:ext uri="{FF2B5EF4-FFF2-40B4-BE49-F238E27FC236}">
                  <a16:creationId xmlns:a16="http://schemas.microsoft.com/office/drawing/2014/main" id="{E4AE975F-1ABE-4B18-A0FE-E914BB9B11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3968" y="4170389"/>
              <a:ext cx="2468448" cy="1483386"/>
            </a:xfrm>
            <a:prstGeom prst="rect">
              <a:avLst/>
            </a:prstGeom>
            <a:noFill/>
            <a:ln w="28575" cap="flat">
              <a:solidFill>
                <a:srgbClr val="27282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49" name="Line 57">
              <a:extLst>
                <a:ext uri="{FF2B5EF4-FFF2-40B4-BE49-F238E27FC236}">
                  <a16:creationId xmlns:a16="http://schemas.microsoft.com/office/drawing/2014/main" id="{D21B6317-1C53-479D-A428-65201F798F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8192" y="4912082"/>
              <a:ext cx="0" cy="0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50" name="Line 58">
              <a:extLst>
                <a:ext uri="{FF2B5EF4-FFF2-40B4-BE49-F238E27FC236}">
                  <a16:creationId xmlns:a16="http://schemas.microsoft.com/office/drawing/2014/main" id="{CF7F37EC-3D82-4C48-B442-77865C6334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52416" y="4170389"/>
              <a:ext cx="0" cy="0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51" name="Line 59">
              <a:extLst>
                <a:ext uri="{FF2B5EF4-FFF2-40B4-BE49-F238E27FC236}">
                  <a16:creationId xmlns:a16="http://schemas.microsoft.com/office/drawing/2014/main" id="{AA57E729-9016-4631-AF53-49E6BE8104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8192" y="4912082"/>
              <a:ext cx="0" cy="0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52" name="Line 60">
              <a:extLst>
                <a:ext uri="{FF2B5EF4-FFF2-40B4-BE49-F238E27FC236}">
                  <a16:creationId xmlns:a16="http://schemas.microsoft.com/office/drawing/2014/main" id="{F0C6C41A-BB1C-4217-8E07-FDB6BD7CFE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83968" y="4912082"/>
              <a:ext cx="1234224" cy="741693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53" name="Line 61">
              <a:extLst>
                <a:ext uri="{FF2B5EF4-FFF2-40B4-BE49-F238E27FC236}">
                  <a16:creationId xmlns:a16="http://schemas.microsoft.com/office/drawing/2014/main" id="{11B572A5-2733-46AE-A2B8-64067C4191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8192" y="4912082"/>
              <a:ext cx="1234224" cy="741693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54" name="Freeform 62">
              <a:extLst>
                <a:ext uri="{FF2B5EF4-FFF2-40B4-BE49-F238E27FC236}">
                  <a16:creationId xmlns:a16="http://schemas.microsoft.com/office/drawing/2014/main" id="{664B1992-B288-4EA7-BC14-41B3006C7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3968" y="4170389"/>
              <a:ext cx="2468448" cy="988683"/>
            </a:xfrm>
            <a:custGeom>
              <a:avLst/>
              <a:gdLst>
                <a:gd name="T0" fmla="*/ 0 w 3408"/>
                <a:gd name="T1" fmla="*/ 0 h 1365"/>
                <a:gd name="T2" fmla="*/ 1704 w 3408"/>
                <a:gd name="T3" fmla="*/ 1365 h 1365"/>
                <a:gd name="T4" fmla="*/ 3408 w 3408"/>
                <a:gd name="T5" fmla="*/ 0 h 1365"/>
                <a:gd name="T6" fmla="*/ 0 w 3408"/>
                <a:gd name="T7" fmla="*/ 0 h 1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08" h="1365">
                  <a:moveTo>
                    <a:pt x="0" y="0"/>
                  </a:moveTo>
                  <a:lnTo>
                    <a:pt x="1704" y="1365"/>
                  </a:lnTo>
                  <a:lnTo>
                    <a:pt x="34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55" name="Freeform 63">
              <a:extLst>
                <a:ext uri="{FF2B5EF4-FFF2-40B4-BE49-F238E27FC236}">
                  <a16:creationId xmlns:a16="http://schemas.microsoft.com/office/drawing/2014/main" id="{EE2A2247-3776-413A-BC17-FABAB901F1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3968" y="4170389"/>
              <a:ext cx="2468448" cy="988683"/>
            </a:xfrm>
            <a:custGeom>
              <a:avLst/>
              <a:gdLst>
                <a:gd name="T0" fmla="*/ 0 w 3408"/>
                <a:gd name="T1" fmla="*/ 0 h 1365"/>
                <a:gd name="T2" fmla="*/ 1704 w 3408"/>
                <a:gd name="T3" fmla="*/ 1365 h 1365"/>
                <a:gd name="T4" fmla="*/ 3408 w 3408"/>
                <a:gd name="T5" fmla="*/ 0 h 1365"/>
                <a:gd name="T6" fmla="*/ 0 w 3408"/>
                <a:gd name="T7" fmla="*/ 0 h 1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08" h="1365">
                  <a:moveTo>
                    <a:pt x="0" y="0"/>
                  </a:moveTo>
                  <a:lnTo>
                    <a:pt x="1704" y="1365"/>
                  </a:lnTo>
                  <a:lnTo>
                    <a:pt x="3408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56" name="Line 40">
              <a:extLst>
                <a:ext uri="{FF2B5EF4-FFF2-40B4-BE49-F238E27FC236}">
                  <a16:creationId xmlns:a16="http://schemas.microsoft.com/office/drawing/2014/main" id="{0A8339F2-A060-40BF-8278-C0F3A53DE5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7151" y="1528159"/>
              <a:ext cx="0" cy="140516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57" name="Line 41">
              <a:extLst>
                <a:ext uri="{FF2B5EF4-FFF2-40B4-BE49-F238E27FC236}">
                  <a16:creationId xmlns:a16="http://schemas.microsoft.com/office/drawing/2014/main" id="{C9626915-8E05-4E4B-B7C6-9EED1BA43A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97264" y="1773699"/>
              <a:ext cx="114441" cy="0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58" name="Line 42">
              <a:extLst>
                <a:ext uri="{FF2B5EF4-FFF2-40B4-BE49-F238E27FC236}">
                  <a16:creationId xmlns:a16="http://schemas.microsoft.com/office/drawing/2014/main" id="{EC495294-C9E2-445A-AD3F-AC5E43D1B0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6219" y="1773699"/>
              <a:ext cx="143414" cy="0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59" name="Line 43">
              <a:extLst>
                <a:ext uri="{FF2B5EF4-FFF2-40B4-BE49-F238E27FC236}">
                  <a16:creationId xmlns:a16="http://schemas.microsoft.com/office/drawing/2014/main" id="{DA285332-8718-4790-B065-ABE2B32253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7151" y="1914216"/>
              <a:ext cx="0" cy="141965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60" name="Oval 44">
              <a:extLst>
                <a:ext uri="{FF2B5EF4-FFF2-40B4-BE49-F238E27FC236}">
                  <a16:creationId xmlns:a16="http://schemas.microsoft.com/office/drawing/2014/main" id="{BE57E418-92AD-4FC1-B933-156F9D465F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1266" y="5054868"/>
              <a:ext cx="316524" cy="317248"/>
            </a:xfrm>
            <a:prstGeom prst="ellips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61" name="Line 40">
              <a:extLst>
                <a:ext uri="{FF2B5EF4-FFF2-40B4-BE49-F238E27FC236}">
                  <a16:creationId xmlns:a16="http://schemas.microsoft.com/office/drawing/2014/main" id="{05272CE2-47EB-4C97-8900-C0332C0B99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37991" y="998069"/>
              <a:ext cx="0" cy="140516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62" name="Line 41">
              <a:extLst>
                <a:ext uri="{FF2B5EF4-FFF2-40B4-BE49-F238E27FC236}">
                  <a16:creationId xmlns:a16="http://schemas.microsoft.com/office/drawing/2014/main" id="{522A6593-28BE-4722-A3D9-2A43FB86FA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88104" y="1243609"/>
              <a:ext cx="114441" cy="0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63" name="Line 42">
              <a:extLst>
                <a:ext uri="{FF2B5EF4-FFF2-40B4-BE49-F238E27FC236}">
                  <a16:creationId xmlns:a16="http://schemas.microsoft.com/office/drawing/2014/main" id="{E857523D-4B9D-41A3-9447-FD8F9EEFFC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77059" y="1243609"/>
              <a:ext cx="143414" cy="0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64" name="Line 43">
              <a:extLst>
                <a:ext uri="{FF2B5EF4-FFF2-40B4-BE49-F238E27FC236}">
                  <a16:creationId xmlns:a16="http://schemas.microsoft.com/office/drawing/2014/main" id="{FD89D6DD-59CF-4FF5-85C5-214813D36F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37991" y="1384126"/>
              <a:ext cx="0" cy="141965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65" name="Oval 44">
              <a:extLst>
                <a:ext uri="{FF2B5EF4-FFF2-40B4-BE49-F238E27FC236}">
                  <a16:creationId xmlns:a16="http://schemas.microsoft.com/office/drawing/2014/main" id="{88180615-62C5-491F-BEC9-188CD2F6DF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4355" y="3384090"/>
              <a:ext cx="316524" cy="317248"/>
            </a:xfrm>
            <a:prstGeom prst="ellips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66" name="Line 40">
              <a:extLst>
                <a:ext uri="{FF2B5EF4-FFF2-40B4-BE49-F238E27FC236}">
                  <a16:creationId xmlns:a16="http://schemas.microsoft.com/office/drawing/2014/main" id="{D15985DB-BD75-400E-A968-4C1E5D2399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15745" y="2353899"/>
              <a:ext cx="0" cy="140516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67" name="Line 41">
              <a:extLst>
                <a:ext uri="{FF2B5EF4-FFF2-40B4-BE49-F238E27FC236}">
                  <a16:creationId xmlns:a16="http://schemas.microsoft.com/office/drawing/2014/main" id="{83EA93E9-BFD6-46DF-AB5A-F5DFC99D23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5858" y="2599439"/>
              <a:ext cx="114441" cy="0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68" name="Line 42">
              <a:extLst>
                <a:ext uri="{FF2B5EF4-FFF2-40B4-BE49-F238E27FC236}">
                  <a16:creationId xmlns:a16="http://schemas.microsoft.com/office/drawing/2014/main" id="{5B27C700-C1B5-4D46-95A0-0FF89778F7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4813" y="2599439"/>
              <a:ext cx="143414" cy="0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69" name="Line 43">
              <a:extLst>
                <a:ext uri="{FF2B5EF4-FFF2-40B4-BE49-F238E27FC236}">
                  <a16:creationId xmlns:a16="http://schemas.microsoft.com/office/drawing/2014/main" id="{B0A543E2-6E9F-4D18-B580-600D9C5031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15745" y="2739956"/>
              <a:ext cx="0" cy="141965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70" name="Line 40">
              <a:extLst>
                <a:ext uri="{FF2B5EF4-FFF2-40B4-BE49-F238E27FC236}">
                  <a16:creationId xmlns:a16="http://schemas.microsoft.com/office/drawing/2014/main" id="{E97C8E7C-7E5F-487B-88A3-34AA1F353A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51667" y="4147165"/>
              <a:ext cx="0" cy="140516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71" name="Line 41">
              <a:extLst>
                <a:ext uri="{FF2B5EF4-FFF2-40B4-BE49-F238E27FC236}">
                  <a16:creationId xmlns:a16="http://schemas.microsoft.com/office/drawing/2014/main" id="{BFE527C8-C362-4F6B-95D5-2C6FDD437C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01780" y="4392706"/>
              <a:ext cx="114441" cy="0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72" name="Line 42">
              <a:extLst>
                <a:ext uri="{FF2B5EF4-FFF2-40B4-BE49-F238E27FC236}">
                  <a16:creationId xmlns:a16="http://schemas.microsoft.com/office/drawing/2014/main" id="{7FF7CACE-5C88-4BBC-BACB-3E65B79B07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90734" y="4392706"/>
              <a:ext cx="143414" cy="0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73" name="Line 43">
              <a:extLst>
                <a:ext uri="{FF2B5EF4-FFF2-40B4-BE49-F238E27FC236}">
                  <a16:creationId xmlns:a16="http://schemas.microsoft.com/office/drawing/2014/main" id="{C729EF39-80AF-46BF-85B0-B7264D5A70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51667" y="4533222"/>
              <a:ext cx="0" cy="141965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</p:grp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FCA27210-B348-4B00-8EB4-2D930562619E}"/>
              </a:ext>
            </a:extLst>
          </p:cNvPr>
          <p:cNvSpPr/>
          <p:nvPr/>
        </p:nvSpPr>
        <p:spPr>
          <a:xfrm>
            <a:off x="3135151" y="1155563"/>
            <a:ext cx="7545219" cy="1833637"/>
          </a:xfrm>
          <a:prstGeom prst="roundRect">
            <a:avLst>
              <a:gd name="adj" fmla="val 50000"/>
            </a:avLst>
          </a:prstGeom>
          <a:solidFill>
            <a:srgbClr val="FFC3C3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4000" b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b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b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b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4000" b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4000" b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vi-VN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87A5CC17-977F-43C4-AD47-8911B53E8D89}"/>
                  </a:ext>
                </a:extLst>
              </p:cNvPr>
              <p:cNvSpPr txBox="1"/>
              <p:nvPr/>
            </p:nvSpPr>
            <p:spPr>
              <a:xfrm>
                <a:off x="6130683" y="3783372"/>
                <a:ext cx="1970382" cy="14800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2 </m:t>
                          </m:r>
                          <m:r>
                            <m:rPr>
                              <m:nor/>
                            </m:rPr>
                            <a:rPr lang="vi-VN" sz="4800" b="1" dirty="0">
                              <a:solidFill>
                                <a:prstClr val="black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8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𝟏𝟎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800" b="1" dirty="0">
                              <a:solidFill>
                                <a:prstClr val="black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4800" b="1" i="0" dirty="0" smtClean="0">
                              <a:solidFill>
                                <a:prstClr val="black"/>
                              </a:solidFill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8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vi-VN" sz="2800" dirty="0"/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87A5CC17-977F-43C4-AD47-8911B53E8D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0683" y="3783372"/>
                <a:ext cx="1970382" cy="14800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7F6B279C-8140-4C56-8D99-75D2AF05B35E}"/>
                  </a:ext>
                </a:extLst>
              </p:cNvPr>
              <p:cNvSpPr txBox="1"/>
              <p:nvPr/>
            </p:nvSpPr>
            <p:spPr>
              <a:xfrm>
                <a:off x="3694219" y="3811618"/>
                <a:ext cx="2307450" cy="14223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66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×</a:t>
                </a: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𝟏𝟎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lang="vi-VN" sz="2800" dirty="0"/>
              </a:p>
            </p:txBody>
          </p:sp>
        </mc:Choice>
        <mc:Fallback xmlns="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7F6B279C-8140-4C56-8D99-75D2AF05B3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4219" y="3811618"/>
                <a:ext cx="2307450" cy="1422377"/>
              </a:xfrm>
              <a:prstGeom prst="rect">
                <a:avLst/>
              </a:prstGeom>
              <a:blipFill>
                <a:blip r:embed="rId4"/>
                <a:stretch>
                  <a:fillRect t="-6838" b="-175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C4F0FDC3-4871-4F36-A6DF-CF7CA1224121}"/>
                  </a:ext>
                </a:extLst>
              </p:cNvPr>
              <p:cNvSpPr txBox="1"/>
              <p:nvPr/>
            </p:nvSpPr>
            <p:spPr>
              <a:xfrm>
                <a:off x="5545660" y="4100259"/>
                <a:ext cx="1020912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C4F0FDC3-4871-4F36-A6DF-CF7CA1224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5660" y="4100259"/>
                <a:ext cx="1020912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F5075C7A-B645-4B80-9989-01790A407491}"/>
                  </a:ext>
                </a:extLst>
              </p:cNvPr>
              <p:cNvSpPr txBox="1"/>
              <p:nvPr/>
            </p:nvSpPr>
            <p:spPr>
              <a:xfrm>
                <a:off x="8432900" y="3841176"/>
                <a:ext cx="87177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𝟐𝟎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F5075C7A-B645-4B80-9989-01790A407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2900" y="3841176"/>
                <a:ext cx="871779" cy="1364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E2605F7B-9782-48A5-9405-55507BCE1A9D}"/>
                  </a:ext>
                </a:extLst>
              </p:cNvPr>
              <p:cNvSpPr txBox="1"/>
              <p:nvPr/>
            </p:nvSpPr>
            <p:spPr>
              <a:xfrm>
                <a:off x="7676469" y="4100259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E2605F7B-9782-48A5-9405-55507BCE1A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6469" y="4100259"/>
                <a:ext cx="871779" cy="92333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TextBox 95">
            <a:extLst>
              <a:ext uri="{FF2B5EF4-FFF2-40B4-BE49-F238E27FC236}">
                <a16:creationId xmlns:a16="http://schemas.microsoft.com/office/drawing/2014/main" id="{7A4E39B0-8A9B-4469-934C-38187E521ED2}"/>
              </a:ext>
            </a:extLst>
          </p:cNvPr>
          <p:cNvSpPr txBox="1"/>
          <p:nvPr/>
        </p:nvSpPr>
        <p:spPr>
          <a:xfrm>
            <a:off x="985618" y="3288388"/>
            <a:ext cx="2741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600" b="1" i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600" b="1" i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vi-VN" sz="3600" b="1" dirty="0">
              <a:solidFill>
                <a:srgbClr val="1519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56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0" grpId="0"/>
      <p:bldP spid="92" grpId="0"/>
      <p:bldP spid="93" grpId="0"/>
      <p:bldP spid="94" grpId="0"/>
      <p:bldP spid="95" grpId="0"/>
      <p:bldP spid="9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0F9B1AB0-3588-434E-B841-C83970603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5" y="5455049"/>
            <a:ext cx="5953125" cy="300037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696C8DBA-6A1A-4394-AC0C-E35D44F838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029" y="4633936"/>
            <a:ext cx="2971800" cy="304800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E1FDAE7-B604-42BD-AE25-9C482BC86F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01249" y="1963528"/>
            <a:ext cx="1039450" cy="1992279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C3E47D07-78E3-444B-8A77-B939D0E238D0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01" y="2921594"/>
            <a:ext cx="5587874" cy="518874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DB44A17E-0630-4D35-86EE-0446A47BA1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000" y="-597737"/>
            <a:ext cx="3451375" cy="320484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A0D06A-56EF-4764-8275-A21FD72694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9463" y="-549474"/>
            <a:ext cx="3286125" cy="298132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5611D06-14E8-4F59-AEC4-B345DF06CA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91" y="2710655"/>
            <a:ext cx="1022105" cy="102210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9F73878-7DCF-475C-9E0E-DD67D69A71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837" y="5801124"/>
            <a:ext cx="1914525" cy="120967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EFD3057-5EAD-4A7B-9FC3-303D98960B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041" y="658413"/>
            <a:ext cx="857250" cy="75247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B2110070-708C-4941-A450-11B8826057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84" y="4475362"/>
            <a:ext cx="1162050" cy="116205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746A28E0-1847-4D7A-B53C-AD36D1AC5B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299" y="4475362"/>
            <a:ext cx="1409700" cy="14192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1B784A7-1515-407B-9DAE-1BE536CFDA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149" y="3732761"/>
            <a:ext cx="647700" cy="619125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B78EB973-65F9-4983-A068-E2693B31226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286" y="5019315"/>
            <a:ext cx="647700" cy="619125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567502F3-24E6-4972-90C8-021779942C6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776" y="0"/>
            <a:ext cx="876300" cy="88582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7792F12A-36DD-47EC-85C9-9E93F21554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789" y="-54964"/>
            <a:ext cx="1362075" cy="1257300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1FD150A0-E42E-44B8-BA7A-40E2E2C5889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4835">
            <a:off x="11258662" y="4377295"/>
            <a:ext cx="733425" cy="733425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D661C267-0E28-4578-BC71-C57D80FFD29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82295" y="4728802"/>
            <a:ext cx="581025" cy="1781175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8C5DA387-103C-4276-AA01-2D24BC354F4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6949" y="2346453"/>
            <a:ext cx="2031449" cy="1646966"/>
          </a:xfrm>
          <a:prstGeom prst="rect">
            <a:avLst/>
          </a:prstGeom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id="{AC911EB1-592D-44B7-9E7A-33B5BEA26A1E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793" y="-78308"/>
            <a:ext cx="1409700" cy="1419225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E88DEDB8-129C-4FA4-BA6D-B74C7BE670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2752">
            <a:off x="11415299" y="5652121"/>
            <a:ext cx="1362075" cy="12573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977AC24-5ECB-456A-8FCB-DDEED4B93D9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400" y="2673598"/>
            <a:ext cx="1152525" cy="1152525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578139D-5582-4908-881A-0C1E741C99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478" y="2083368"/>
            <a:ext cx="990600" cy="8763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7D71F81-F3B1-4B1B-987D-D8EB7A517016}"/>
              </a:ext>
            </a:extLst>
          </p:cNvPr>
          <p:cNvGrpSpPr/>
          <p:nvPr/>
        </p:nvGrpSpPr>
        <p:grpSpPr>
          <a:xfrm>
            <a:off x="3581633" y="1297432"/>
            <a:ext cx="4459732" cy="4459732"/>
            <a:chOff x="3581633" y="1297432"/>
            <a:chExt cx="4459732" cy="4459732"/>
          </a:xfrm>
        </p:grpSpPr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93E5F5CB-01EB-4088-A7AE-DDDB0661D340}"/>
                </a:ext>
              </a:extLst>
            </p:cNvPr>
            <p:cNvGrpSpPr/>
            <p:nvPr/>
          </p:nvGrpSpPr>
          <p:grpSpPr>
            <a:xfrm>
              <a:off x="3581633" y="1297432"/>
              <a:ext cx="4459732" cy="4459732"/>
              <a:chOff x="2513461" y="2545830"/>
              <a:chExt cx="1759981" cy="1759981"/>
            </a:xfrm>
          </p:grpSpPr>
          <p:sp>
            <p:nvSpPr>
              <p:cNvPr id="70" name="矩形 69">
                <a:extLst>
                  <a:ext uri="{FF2B5EF4-FFF2-40B4-BE49-F238E27FC236}">
                    <a16:creationId xmlns:a16="http://schemas.microsoft.com/office/drawing/2014/main" id="{61CE767C-BB2B-420C-B282-25E3AD1996E6}"/>
                  </a:ext>
                </a:extLst>
              </p:cNvPr>
              <p:cNvSpPr/>
              <p:nvPr/>
            </p:nvSpPr>
            <p:spPr>
              <a:xfrm>
                <a:off x="2665861" y="2698230"/>
                <a:ext cx="1607581" cy="1607581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 70">
                <a:extLst>
                  <a:ext uri="{FF2B5EF4-FFF2-40B4-BE49-F238E27FC236}">
                    <a16:creationId xmlns:a16="http://schemas.microsoft.com/office/drawing/2014/main" id="{BDC96C9E-2A7D-464F-BC1A-E9EAAA32B717}"/>
                  </a:ext>
                </a:extLst>
              </p:cNvPr>
              <p:cNvSpPr/>
              <p:nvPr/>
            </p:nvSpPr>
            <p:spPr>
              <a:xfrm>
                <a:off x="2513461" y="2545830"/>
                <a:ext cx="1607581" cy="1607581"/>
              </a:xfrm>
              <a:prstGeom prst="rect">
                <a:avLst/>
              </a:prstGeom>
              <a:solidFill>
                <a:srgbClr val="FF7373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BF45EE92-4887-4C8F-8AD8-C6DF7FB69612}"/>
                </a:ext>
              </a:extLst>
            </p:cNvPr>
            <p:cNvSpPr txBox="1"/>
            <p:nvPr/>
          </p:nvSpPr>
          <p:spPr>
            <a:xfrm>
              <a:off x="3594174" y="1892723"/>
              <a:ext cx="3959478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b="1" dirty="0">
                  <a:latin typeface="UTM Colossalis" panose="02040603050506020204" pitchFamily="18" charset="0"/>
                  <a:ea typeface="思源黑体 CN Normal" panose="020B0400000000000000" pitchFamily="34" charset="-122"/>
                </a:rPr>
                <a:t>LUYỆN TẬP</a:t>
              </a:r>
              <a:endParaRPr lang="zh-CN" altLang="en-US" sz="8800" b="1" dirty="0">
                <a:latin typeface="UTM Colossalis" panose="02040603050506020204" pitchFamily="18" charset="0"/>
                <a:ea typeface="思源黑体 CN Normal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344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304</Words>
  <Application>Microsoft Office PowerPoint</Application>
  <PresentationFormat>Widescreen</PresentationFormat>
  <Paragraphs>151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UTM Colossalis</vt:lpstr>
      <vt:lpstr>Tahoma</vt:lpstr>
      <vt:lpstr>Calibri</vt:lpstr>
      <vt:lpstr>Cambria Math</vt:lpstr>
      <vt:lpstr>等线</vt:lpstr>
      <vt:lpstr>Verdana</vt:lpstr>
      <vt:lpstr>Arial</vt:lpstr>
      <vt:lpstr>思源黑体 CN Normal</vt:lpstr>
      <vt:lpstr>Fujiyama</vt:lpstr>
      <vt:lpstr>等线 Light</vt:lpstr>
      <vt:lpstr>UTM Pierre</vt:lpstr>
      <vt:lpstr>思源黑体 CN Medium</vt:lpstr>
      <vt:lpstr>方正少儿简体</vt:lpstr>
      <vt:lpstr>SVN-Mutlu</vt:lpstr>
      <vt:lpstr>UTM HelvetIns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Phep nhan phan so</dc:title>
  <dc:creator>KHuyen</dc:creator>
  <cp:keywords>MangnonTeam</cp:keywords>
  <cp:lastModifiedBy>ADMIN</cp:lastModifiedBy>
  <cp:revision>51</cp:revision>
  <dcterms:created xsi:type="dcterms:W3CDTF">2019-10-18T10:28:20Z</dcterms:created>
  <dcterms:modified xsi:type="dcterms:W3CDTF">2024-04-09T05:09:48Z</dcterms:modified>
  <cp:category>MangnonTeam</cp:category>
</cp:coreProperties>
</file>