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10"/>
  </p:notesMasterIdLst>
  <p:sldIdLst>
    <p:sldId id="260" r:id="rId2"/>
    <p:sldId id="268" r:id="rId3"/>
    <p:sldId id="262" r:id="rId4"/>
    <p:sldId id="271" r:id="rId5"/>
    <p:sldId id="272" r:id="rId6"/>
    <p:sldId id="257" r:id="rId7"/>
    <p:sldId id="265" r:id="rId8"/>
    <p:sldId id="256"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Constantia" panose="02030602050306030303" pitchFamily="18" charset="0"/>
      <p:regular r:id="rId15"/>
      <p:bold r:id="rId16"/>
      <p:italic r:id="rId17"/>
      <p:boldItalic r:id="rId18"/>
    </p:embeddedFont>
    <p:embeddedFont>
      <p:font typeface="Fredoka One" panose="02000000000000000000" pitchFamily="2" charset="0"/>
      <p:regular r:id="rId19"/>
    </p:embeddedFont>
    <p:embeddedFont>
      <p:font typeface="Nunito"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A58E0EC-A6E8-46B7-895E-5C1B97367A43}">
  <a:tblStyle styleId="{2A58E0EC-A6E8-46B7-895E-5C1B97367A43}"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B2BB4EA2-A9B1-4904-9041-647B281430C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96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font" Target="fonts/font13.fntdata"/><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ed75ccf_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ed75ccf_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363425" y="1991825"/>
            <a:ext cx="5334600" cy="1159800"/>
          </a:xfrm>
          <a:prstGeom prst="rect">
            <a:avLst/>
          </a:prstGeom>
        </p:spPr>
        <p:txBody>
          <a:bodyPr spcFirstLastPara="1" wrap="square" lIns="0" tIns="0" rIns="0" bIns="0"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pic>
        <p:nvPicPr>
          <p:cNvPr id="11" name="Google Shape;11;p2"/>
          <p:cNvPicPr preferRelativeResize="0"/>
          <p:nvPr/>
        </p:nvPicPr>
        <p:blipFill rotWithShape="1">
          <a:blip r:embed="rId2">
            <a:alphaModFix/>
          </a:blip>
          <a:srcRect l="14524" r="-515"/>
          <a:stretch/>
        </p:blipFill>
        <p:spPr>
          <a:xfrm>
            <a:off x="0" y="645375"/>
            <a:ext cx="3087949" cy="38527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accent5"/>
            </a:gs>
            <a:gs pos="100000">
              <a:schemeClr val="accent6"/>
            </a:gs>
          </a:gsLst>
          <a:path path="circle">
            <a:fillToRect l="100000" t="100000"/>
          </a:path>
          <a:tileRect r="-100000" b="-100000"/>
        </a:gra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179175" y="884675"/>
            <a:ext cx="4197548" cy="4258776"/>
          </a:xfrm>
          <a:prstGeom prst="rect">
            <a:avLst/>
          </a:prstGeom>
          <a:noFill/>
          <a:ln>
            <a:noFill/>
          </a:ln>
        </p:spPr>
      </p:pic>
      <p:sp>
        <p:nvSpPr>
          <p:cNvPr id="18" name="Google Shape;18;p4"/>
          <p:cNvSpPr txBox="1">
            <a:spLocks noGrp="1"/>
          </p:cNvSpPr>
          <p:nvPr>
            <p:ph type="body" idx="1"/>
          </p:nvPr>
        </p:nvSpPr>
        <p:spPr>
          <a:xfrm>
            <a:off x="4536625" y="1314775"/>
            <a:ext cx="3857100" cy="2797200"/>
          </a:xfrm>
          <a:prstGeom prst="rect">
            <a:avLst/>
          </a:prstGeom>
        </p:spPr>
        <p:txBody>
          <a:bodyPr spcFirstLastPara="1" wrap="square" lIns="0" tIns="0" rIns="0" bIns="0" anchor="t" anchorCtr="0">
            <a:noAutofit/>
          </a:bodyPr>
          <a:lstStyle>
            <a:lvl1pPr marL="457200" lvl="0" indent="-393700" rtl="0">
              <a:spcBef>
                <a:spcPts val="0"/>
              </a:spcBef>
              <a:spcAft>
                <a:spcPts val="0"/>
              </a:spcAft>
              <a:buClr>
                <a:schemeClr val="accent4"/>
              </a:buClr>
              <a:buSzPts val="2600"/>
              <a:buChar char="●"/>
              <a:defRPr sz="2600" i="1">
                <a:solidFill>
                  <a:schemeClr val="accent4"/>
                </a:solidFill>
              </a:defRPr>
            </a:lvl1pPr>
            <a:lvl2pPr marL="914400" lvl="1" indent="-393700" rtl="0">
              <a:spcBef>
                <a:spcPts val="800"/>
              </a:spcBef>
              <a:spcAft>
                <a:spcPts val="0"/>
              </a:spcAft>
              <a:buClr>
                <a:schemeClr val="accent4"/>
              </a:buClr>
              <a:buSzPts val="2600"/>
              <a:buChar char="○"/>
              <a:defRPr sz="2600" i="1">
                <a:solidFill>
                  <a:schemeClr val="accent4"/>
                </a:solidFill>
              </a:defRPr>
            </a:lvl2pPr>
            <a:lvl3pPr marL="1371600" lvl="2" indent="-393700" rtl="0">
              <a:spcBef>
                <a:spcPts val="800"/>
              </a:spcBef>
              <a:spcAft>
                <a:spcPts val="0"/>
              </a:spcAft>
              <a:buClr>
                <a:schemeClr val="accent4"/>
              </a:buClr>
              <a:buSzPts val="2600"/>
              <a:buChar char="■"/>
              <a:defRPr sz="2600" i="1">
                <a:solidFill>
                  <a:schemeClr val="accent4"/>
                </a:solidFill>
              </a:defRPr>
            </a:lvl3pPr>
            <a:lvl4pPr marL="1828800" lvl="3" indent="-393700" rtl="0">
              <a:spcBef>
                <a:spcPts val="800"/>
              </a:spcBef>
              <a:spcAft>
                <a:spcPts val="0"/>
              </a:spcAft>
              <a:buClr>
                <a:schemeClr val="accent4"/>
              </a:buClr>
              <a:buSzPts val="2600"/>
              <a:buChar char="●"/>
              <a:defRPr sz="2600" i="1">
                <a:solidFill>
                  <a:schemeClr val="accent4"/>
                </a:solidFill>
              </a:defRPr>
            </a:lvl4pPr>
            <a:lvl5pPr marL="2286000" lvl="4" indent="-393700" rtl="0">
              <a:spcBef>
                <a:spcPts val="800"/>
              </a:spcBef>
              <a:spcAft>
                <a:spcPts val="0"/>
              </a:spcAft>
              <a:buClr>
                <a:schemeClr val="accent4"/>
              </a:buClr>
              <a:buSzPts val="2600"/>
              <a:buChar char="○"/>
              <a:defRPr sz="2600" i="1">
                <a:solidFill>
                  <a:schemeClr val="accent4"/>
                </a:solidFill>
              </a:defRPr>
            </a:lvl5pPr>
            <a:lvl6pPr marL="2743200" lvl="5" indent="-393700" rtl="0">
              <a:spcBef>
                <a:spcPts val="800"/>
              </a:spcBef>
              <a:spcAft>
                <a:spcPts val="0"/>
              </a:spcAft>
              <a:buClr>
                <a:schemeClr val="accent4"/>
              </a:buClr>
              <a:buSzPts val="2600"/>
              <a:buChar char="■"/>
              <a:defRPr sz="2600" i="1">
                <a:solidFill>
                  <a:schemeClr val="accent4"/>
                </a:solidFill>
              </a:defRPr>
            </a:lvl6pPr>
            <a:lvl7pPr marL="3200400" lvl="6" indent="-393700" rtl="0">
              <a:spcBef>
                <a:spcPts val="800"/>
              </a:spcBef>
              <a:spcAft>
                <a:spcPts val="0"/>
              </a:spcAft>
              <a:buClr>
                <a:schemeClr val="accent4"/>
              </a:buClr>
              <a:buSzPts val="2600"/>
              <a:buChar char="●"/>
              <a:defRPr sz="2600" i="1">
                <a:solidFill>
                  <a:schemeClr val="accent4"/>
                </a:solidFill>
              </a:defRPr>
            </a:lvl7pPr>
            <a:lvl8pPr marL="3657600" lvl="7" indent="-393700" rtl="0">
              <a:spcBef>
                <a:spcPts val="800"/>
              </a:spcBef>
              <a:spcAft>
                <a:spcPts val="0"/>
              </a:spcAft>
              <a:buClr>
                <a:schemeClr val="accent4"/>
              </a:buClr>
              <a:buSzPts val="2600"/>
              <a:buChar char="○"/>
              <a:defRPr sz="2600" i="1">
                <a:solidFill>
                  <a:schemeClr val="accent4"/>
                </a:solidFill>
              </a:defRPr>
            </a:lvl8pPr>
            <a:lvl9pPr marL="4114800" lvl="8" indent="-393700" rtl="0">
              <a:spcBef>
                <a:spcPts val="800"/>
              </a:spcBef>
              <a:spcAft>
                <a:spcPts val="800"/>
              </a:spcAft>
              <a:buClr>
                <a:schemeClr val="accent4"/>
              </a:buClr>
              <a:buSzPts val="2600"/>
              <a:buChar char="■"/>
              <a:defRPr sz="2600" i="1">
                <a:solidFill>
                  <a:schemeClr val="accent4"/>
                </a:solidFill>
              </a:defRPr>
            </a:lvl9pPr>
          </a:lstStyle>
          <a:p>
            <a:endParaRPr/>
          </a:p>
        </p:txBody>
      </p:sp>
      <p:sp>
        <p:nvSpPr>
          <p:cNvPr id="19" name="Google Shape;19;p4"/>
          <p:cNvSpPr txBox="1"/>
          <p:nvPr/>
        </p:nvSpPr>
        <p:spPr>
          <a:xfrm>
            <a:off x="3381070" y="1002876"/>
            <a:ext cx="1502400" cy="501900"/>
          </a:xfrm>
          <a:prstGeom prst="rect">
            <a:avLst/>
          </a:prstGeom>
          <a:noFill/>
          <a:ln>
            <a:noFill/>
          </a:ln>
          <a:effectLst>
            <a:outerShdw blurRad="85725" dist="9525" dir="5400000" algn="bl" rotWithShape="0">
              <a:srgbClr val="1F006E">
                <a:alpha val="40000"/>
              </a:srgbClr>
            </a:outerShdw>
          </a:effectLst>
        </p:spPr>
        <p:txBody>
          <a:bodyPr spcFirstLastPara="1" wrap="square" lIns="0" tIns="0" rIns="0" bIns="0" anchor="t" anchorCtr="0">
            <a:noAutofit/>
          </a:bodyPr>
          <a:lstStyle/>
          <a:p>
            <a:pPr marL="0" lvl="0" indent="0" algn="ctr" rtl="0">
              <a:spcBef>
                <a:spcPts val="0"/>
              </a:spcBef>
              <a:spcAft>
                <a:spcPts val="0"/>
              </a:spcAft>
              <a:buNone/>
            </a:pPr>
            <a:r>
              <a:rPr lang="en" sz="7200">
                <a:solidFill>
                  <a:schemeClr val="lt1"/>
                </a:solidFill>
                <a:latin typeface="Fredoka One"/>
                <a:ea typeface="Fredoka One"/>
                <a:cs typeface="Fredoka One"/>
                <a:sym typeface="Fredoka One"/>
              </a:rPr>
              <a:t>“</a:t>
            </a:r>
            <a:endParaRPr sz="7200">
              <a:solidFill>
                <a:schemeClr val="lt1"/>
              </a:solidFill>
              <a:latin typeface="Fredoka One"/>
              <a:ea typeface="Fredoka One"/>
              <a:cs typeface="Fredoka One"/>
              <a:sym typeface="Fredoka One"/>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23" name="Google Shape;23;p5"/>
          <p:cNvSpPr txBox="1">
            <a:spLocks noGrp="1"/>
          </p:cNvSpPr>
          <p:nvPr>
            <p:ph type="body" idx="1"/>
          </p:nvPr>
        </p:nvSpPr>
        <p:spPr>
          <a:xfrm>
            <a:off x="3363425" y="2236050"/>
            <a:ext cx="5334600" cy="18936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a:lvl1pPr>
            <a:lvl2pPr marL="914400" lvl="1" indent="-342900" rtl="0">
              <a:spcBef>
                <a:spcPts val="800"/>
              </a:spcBef>
              <a:spcAft>
                <a:spcPts val="0"/>
              </a:spcAft>
              <a:buSzPts val="1800"/>
              <a:buChar char="○"/>
              <a:defRPr/>
            </a:lvl2pPr>
            <a:lvl3pPr marL="1371600" lvl="2" indent="-342900" rtl="0">
              <a:spcBef>
                <a:spcPts val="800"/>
              </a:spcBef>
              <a:spcAft>
                <a:spcPts val="0"/>
              </a:spcAft>
              <a:buSzPts val="1800"/>
              <a:buChar char="■"/>
              <a:defRPr/>
            </a:lvl3pPr>
            <a:lvl4pPr marL="1828800" lvl="3" indent="-342900" rtl="0">
              <a:spcBef>
                <a:spcPts val="800"/>
              </a:spcBef>
              <a:spcAft>
                <a:spcPts val="0"/>
              </a:spcAft>
              <a:buSzPts val="1800"/>
              <a:buChar char="●"/>
              <a:defRPr/>
            </a:lvl4pPr>
            <a:lvl5pPr marL="2286000" lvl="4" indent="-342900" rtl="0">
              <a:spcBef>
                <a:spcPts val="800"/>
              </a:spcBef>
              <a:spcAft>
                <a:spcPts val="0"/>
              </a:spcAft>
              <a:buSzPts val="1800"/>
              <a:buChar char="○"/>
              <a:defRPr/>
            </a:lvl5pPr>
            <a:lvl6pPr marL="2743200" lvl="5" indent="-342900" rtl="0">
              <a:spcBef>
                <a:spcPts val="800"/>
              </a:spcBef>
              <a:spcAft>
                <a:spcPts val="0"/>
              </a:spcAft>
              <a:buSzPts val="1800"/>
              <a:buChar char="■"/>
              <a:defRPr/>
            </a:lvl6pPr>
            <a:lvl7pPr marL="3200400" lvl="6" indent="-342900" rtl="0">
              <a:spcBef>
                <a:spcPts val="800"/>
              </a:spcBef>
              <a:spcAft>
                <a:spcPts val="0"/>
              </a:spcAft>
              <a:buSzPts val="1800"/>
              <a:buChar char="●"/>
              <a:defRPr/>
            </a:lvl7pPr>
            <a:lvl8pPr marL="3657600" lvl="7" indent="-342900" rtl="0">
              <a:spcBef>
                <a:spcPts val="800"/>
              </a:spcBef>
              <a:spcAft>
                <a:spcPts val="0"/>
              </a:spcAft>
              <a:buSzPts val="1800"/>
              <a:buChar char="○"/>
              <a:defRPr/>
            </a:lvl8pPr>
            <a:lvl9pPr marL="4114800" lvl="8" indent="-342900" rtl="0">
              <a:spcBef>
                <a:spcPts val="800"/>
              </a:spcBef>
              <a:spcAft>
                <a:spcPts val="800"/>
              </a:spcAft>
              <a:buSzPts val="1800"/>
              <a:buChar char="■"/>
              <a:defRPr/>
            </a:lvl9pPr>
          </a:lstStyle>
          <a:p>
            <a:endParaRPr/>
          </a:p>
        </p:txBody>
      </p:sp>
      <p:sp>
        <p:nvSpPr>
          <p:cNvPr id="24" name="Google Shape;24;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25" name="Google Shape;25;p5"/>
          <p:cNvPicPr preferRelativeResize="0"/>
          <p:nvPr/>
        </p:nvPicPr>
        <p:blipFill rotWithShape="1">
          <a:blip r:embed="rId2">
            <a:alphaModFix/>
          </a:blip>
          <a:srcRect l="4607"/>
          <a:stretch/>
        </p:blipFill>
        <p:spPr>
          <a:xfrm>
            <a:off x="0" y="781850"/>
            <a:ext cx="3152199" cy="35798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363425" y="1345638"/>
            <a:ext cx="5334600" cy="692700"/>
          </a:xfrm>
          <a:prstGeom prst="rect">
            <a:avLst/>
          </a:prstGeom>
        </p:spPr>
        <p:txBody>
          <a:bodyPr spcFirstLastPara="1" wrap="square" lIns="0" tIns="0" rIns="0" bIns="0"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28" name="Google Shape;28;p6"/>
          <p:cNvSpPr txBox="1">
            <a:spLocks noGrp="1"/>
          </p:cNvSpPr>
          <p:nvPr>
            <p:ph type="body" idx="1"/>
          </p:nvPr>
        </p:nvSpPr>
        <p:spPr>
          <a:xfrm>
            <a:off x="3363425"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29" name="Google Shape;29;p6"/>
          <p:cNvSpPr txBox="1">
            <a:spLocks noGrp="1"/>
          </p:cNvSpPr>
          <p:nvPr>
            <p:ph type="body" idx="2"/>
          </p:nvPr>
        </p:nvSpPr>
        <p:spPr>
          <a:xfrm>
            <a:off x="6205504" y="2236050"/>
            <a:ext cx="2492400" cy="18936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0" name="Google Shape;30;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1" name="Google Shape;31;p6"/>
          <p:cNvPicPr preferRelativeResize="0"/>
          <p:nvPr/>
        </p:nvPicPr>
        <p:blipFill>
          <a:blip r:embed="rId2">
            <a:alphaModFix/>
          </a:blip>
          <a:stretch>
            <a:fillRect/>
          </a:stretch>
        </p:blipFill>
        <p:spPr>
          <a:xfrm>
            <a:off x="293075" y="702987"/>
            <a:ext cx="2849300" cy="373752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799750" y="375100"/>
            <a:ext cx="7898100" cy="5634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41" name="Google Shape;41;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42" name="Google Shape;42;p8"/>
          <p:cNvPicPr preferRelativeResize="0"/>
          <p:nvPr/>
        </p:nvPicPr>
        <p:blipFill rotWithShape="1">
          <a:blip r:embed="rId2">
            <a:alphaModFix/>
          </a:blip>
          <a:srcRect l="9828"/>
          <a:stretch/>
        </p:blipFill>
        <p:spPr>
          <a:xfrm>
            <a:off x="0" y="375175"/>
            <a:ext cx="656125" cy="563400"/>
          </a:xfrm>
          <a:prstGeom prst="rect">
            <a:avLst/>
          </a:prstGeom>
          <a:noFill/>
          <a:ln>
            <a:noFill/>
          </a:ln>
        </p:spPr>
      </p:pic>
      <p:pic>
        <p:nvPicPr>
          <p:cNvPr id="43" name="Google Shape;43;p8"/>
          <p:cNvPicPr preferRelativeResize="0"/>
          <p:nvPr/>
        </p:nvPicPr>
        <p:blipFill>
          <a:blip r:embed="rId3">
            <a:alphaModFix/>
          </a:blip>
          <a:stretch>
            <a:fillRect/>
          </a:stretch>
        </p:blipFill>
        <p:spPr>
          <a:xfrm>
            <a:off x="7112778" y="3409225"/>
            <a:ext cx="1831348" cy="15360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chemeClr val="accent3"/>
            </a:gs>
            <a:gs pos="100000">
              <a:schemeClr val="accent4"/>
            </a:gs>
          </a:gsLst>
          <a:path path="circle">
            <a:fillToRect l="100000" t="100000"/>
          </a:path>
          <a:tileRect r="-100000" b="-100000"/>
        </a:gradFill>
        <a:effectLst/>
      </p:bgPr>
    </p:bg>
    <p:spTree>
      <p:nvGrpSpPr>
        <p:cNvPr id="1" name="Shape 48"/>
        <p:cNvGrpSpPr/>
        <p:nvPr/>
      </p:nvGrpSpPr>
      <p:grpSpPr>
        <a:xfrm>
          <a:off x="0" y="0"/>
          <a:ext cx="0" cy="0"/>
          <a:chOff x="0" y="0"/>
          <a:chExt cx="0" cy="0"/>
        </a:xfrm>
      </p:grpSpPr>
      <p:sp>
        <p:nvSpPr>
          <p:cNvPr id="49" name="Google Shape;49;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chemeClr val="accent1"/>
            </a:gs>
            <a:gs pos="100000">
              <a:schemeClr val="accent2"/>
            </a:gs>
          </a:gsLst>
          <a:path path="circle">
            <a:fillToRect l="100000" t="100000"/>
          </a:path>
          <a:tileRect r="-100000" b="-10000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363425" y="1345638"/>
            <a:ext cx="5334600" cy="692700"/>
          </a:xfrm>
          <a:prstGeom prst="rect">
            <a:avLst/>
          </a:prstGeom>
          <a:noFill/>
          <a:ln>
            <a:noFill/>
          </a:ln>
          <a:effectLst>
            <a:outerShdw blurRad="85725" dist="19050" dir="5400000" algn="bl" rotWithShape="0">
              <a:srgbClr val="1F006E">
                <a:alpha val="40000"/>
              </a:srgbClr>
            </a:outerShdw>
          </a:effectLst>
        </p:spPr>
        <p:txBody>
          <a:bodyPr spcFirstLastPara="1" wrap="square" lIns="0" tIns="0" rIns="0" bIns="0" anchor="b" anchorCtr="0">
            <a:noAutofit/>
          </a:bodyPr>
          <a:lstStyle>
            <a:lvl1pPr lvl="0"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1pPr>
            <a:lvl2pPr lvl="1"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2pPr>
            <a:lvl3pPr lvl="2"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3pPr>
            <a:lvl4pPr lvl="3"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4pPr>
            <a:lvl5pPr lvl="4"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5pPr>
            <a:lvl6pPr lvl="5"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6pPr>
            <a:lvl7pPr lvl="6"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7pPr>
            <a:lvl8pPr lvl="7"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8pPr>
            <a:lvl9pPr lvl="8" rtl="0">
              <a:lnSpc>
                <a:spcPct val="90000"/>
              </a:lnSpc>
              <a:spcBef>
                <a:spcPts val="0"/>
              </a:spcBef>
              <a:spcAft>
                <a:spcPts val="0"/>
              </a:spcAft>
              <a:buClr>
                <a:schemeClr val="lt1"/>
              </a:buClr>
              <a:buSzPts val="4800"/>
              <a:buFont typeface="Fredoka One"/>
              <a:buNone/>
              <a:defRPr sz="4800">
                <a:solidFill>
                  <a:schemeClr val="lt1"/>
                </a:solidFill>
                <a:latin typeface="Fredoka One"/>
                <a:ea typeface="Fredoka One"/>
                <a:cs typeface="Fredoka One"/>
                <a:sym typeface="Fredoka One"/>
              </a:defRPr>
            </a:lvl9pPr>
          </a:lstStyle>
          <a:p>
            <a:endParaRPr/>
          </a:p>
        </p:txBody>
      </p:sp>
      <p:sp>
        <p:nvSpPr>
          <p:cNvPr id="7" name="Google Shape;7;p1"/>
          <p:cNvSpPr txBox="1">
            <a:spLocks noGrp="1"/>
          </p:cNvSpPr>
          <p:nvPr>
            <p:ph type="body" idx="1"/>
          </p:nvPr>
        </p:nvSpPr>
        <p:spPr>
          <a:xfrm>
            <a:off x="3363425" y="2236050"/>
            <a:ext cx="5334600" cy="1893600"/>
          </a:xfrm>
          <a:prstGeom prst="rect">
            <a:avLst/>
          </a:prstGeom>
          <a:noFill/>
          <a:ln>
            <a:noFill/>
          </a:ln>
        </p:spPr>
        <p:txBody>
          <a:bodyPr spcFirstLastPara="1" wrap="square" lIns="0" tIns="0" rIns="0" bIns="0" anchor="t" anchorCtr="0">
            <a:noAutofit/>
          </a:bodyPr>
          <a:lstStyle>
            <a:lvl1pPr marL="457200" lvl="0" indent="-342900" rtl="0">
              <a:lnSpc>
                <a:spcPct val="115000"/>
              </a:lnSpc>
              <a:spcBef>
                <a:spcPts val="0"/>
              </a:spcBef>
              <a:spcAft>
                <a:spcPts val="0"/>
              </a:spcAft>
              <a:buClr>
                <a:schemeClr val="accent1"/>
              </a:buClr>
              <a:buSzPts val="1800"/>
              <a:buFont typeface="Nunito"/>
              <a:buChar char="●"/>
              <a:defRPr sz="1800">
                <a:solidFill>
                  <a:schemeClr val="dk1"/>
                </a:solidFill>
                <a:latin typeface="Nunito"/>
                <a:ea typeface="Nunito"/>
                <a:cs typeface="Nunito"/>
                <a:sym typeface="Nunito"/>
              </a:defRPr>
            </a:lvl1pPr>
            <a:lvl2pPr marL="914400" lvl="1"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2pPr>
            <a:lvl3pPr marL="1371600" lvl="2" indent="-342900" rtl="0">
              <a:lnSpc>
                <a:spcPct val="115000"/>
              </a:lnSpc>
              <a:spcBef>
                <a:spcPts val="800"/>
              </a:spcBef>
              <a:spcAft>
                <a:spcPts val="0"/>
              </a:spcAft>
              <a:buClr>
                <a:schemeClr val="accent1"/>
              </a:buClr>
              <a:buSzPts val="1800"/>
              <a:buFont typeface="Nunito"/>
              <a:buChar char="■"/>
              <a:defRPr sz="1800">
                <a:solidFill>
                  <a:schemeClr val="dk1"/>
                </a:solidFill>
                <a:latin typeface="Nunito"/>
                <a:ea typeface="Nunito"/>
                <a:cs typeface="Nunito"/>
                <a:sym typeface="Nunito"/>
              </a:defRPr>
            </a:lvl3pPr>
            <a:lvl4pPr marL="1828800" lvl="3"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4pPr>
            <a:lvl5pPr marL="2286000" lvl="4"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5pPr>
            <a:lvl6pPr marL="2743200" lvl="5"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6pPr>
            <a:lvl7pPr marL="3200400" lvl="6"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7pPr>
            <a:lvl8pPr marL="3657600" lvl="7" indent="-342900" rtl="0">
              <a:lnSpc>
                <a:spcPct val="115000"/>
              </a:lnSpc>
              <a:spcBef>
                <a:spcPts val="800"/>
              </a:spcBef>
              <a:spcAft>
                <a:spcPts val="0"/>
              </a:spcAft>
              <a:buClr>
                <a:schemeClr val="dk1"/>
              </a:buClr>
              <a:buSzPts val="1800"/>
              <a:buFont typeface="Nunito"/>
              <a:buChar char="○"/>
              <a:defRPr sz="1800">
                <a:solidFill>
                  <a:schemeClr val="dk1"/>
                </a:solidFill>
                <a:latin typeface="Nunito"/>
                <a:ea typeface="Nunito"/>
                <a:cs typeface="Nunito"/>
                <a:sym typeface="Nunito"/>
              </a:defRPr>
            </a:lvl8pPr>
            <a:lvl9pPr marL="4114800" lvl="8" indent="-342900" rtl="0">
              <a:lnSpc>
                <a:spcPct val="115000"/>
              </a:lnSpc>
              <a:spcBef>
                <a:spcPts val="800"/>
              </a:spcBef>
              <a:spcAft>
                <a:spcPts val="800"/>
              </a:spcAft>
              <a:buClr>
                <a:schemeClr val="dk1"/>
              </a:buClr>
              <a:buSzPts val="1800"/>
              <a:buFont typeface="Nunito"/>
              <a:buChar char="■"/>
              <a:defRPr sz="1800">
                <a:solidFill>
                  <a:schemeClr val="dk1"/>
                </a:solidFill>
                <a:latin typeface="Nunito"/>
                <a:ea typeface="Nunito"/>
                <a:cs typeface="Nunito"/>
                <a:sym typeface="Nunito"/>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a:solidFill>
                  <a:schemeClr val="lt1"/>
                </a:solidFill>
                <a:latin typeface="Fredoka One"/>
                <a:ea typeface="Fredoka One"/>
                <a:cs typeface="Fredoka One"/>
                <a:sym typeface="Fredoka One"/>
              </a:defRPr>
            </a:lvl1pPr>
            <a:lvl2pPr lvl="1" algn="r" rtl="0">
              <a:buNone/>
              <a:defRPr sz="1300">
                <a:solidFill>
                  <a:schemeClr val="lt1"/>
                </a:solidFill>
                <a:latin typeface="Fredoka One"/>
                <a:ea typeface="Fredoka One"/>
                <a:cs typeface="Fredoka One"/>
                <a:sym typeface="Fredoka One"/>
              </a:defRPr>
            </a:lvl2pPr>
            <a:lvl3pPr lvl="2" algn="r" rtl="0">
              <a:buNone/>
              <a:defRPr sz="1300">
                <a:solidFill>
                  <a:schemeClr val="lt1"/>
                </a:solidFill>
                <a:latin typeface="Fredoka One"/>
                <a:ea typeface="Fredoka One"/>
                <a:cs typeface="Fredoka One"/>
                <a:sym typeface="Fredoka One"/>
              </a:defRPr>
            </a:lvl3pPr>
            <a:lvl4pPr lvl="3" algn="r" rtl="0">
              <a:buNone/>
              <a:defRPr sz="1300">
                <a:solidFill>
                  <a:schemeClr val="lt1"/>
                </a:solidFill>
                <a:latin typeface="Fredoka One"/>
                <a:ea typeface="Fredoka One"/>
                <a:cs typeface="Fredoka One"/>
                <a:sym typeface="Fredoka One"/>
              </a:defRPr>
            </a:lvl4pPr>
            <a:lvl5pPr lvl="4" algn="r" rtl="0">
              <a:buNone/>
              <a:defRPr sz="1300">
                <a:solidFill>
                  <a:schemeClr val="lt1"/>
                </a:solidFill>
                <a:latin typeface="Fredoka One"/>
                <a:ea typeface="Fredoka One"/>
                <a:cs typeface="Fredoka One"/>
                <a:sym typeface="Fredoka One"/>
              </a:defRPr>
            </a:lvl5pPr>
            <a:lvl6pPr lvl="5" algn="r" rtl="0">
              <a:buNone/>
              <a:defRPr sz="1300">
                <a:solidFill>
                  <a:schemeClr val="lt1"/>
                </a:solidFill>
                <a:latin typeface="Fredoka One"/>
                <a:ea typeface="Fredoka One"/>
                <a:cs typeface="Fredoka One"/>
                <a:sym typeface="Fredoka One"/>
              </a:defRPr>
            </a:lvl6pPr>
            <a:lvl7pPr lvl="6" algn="r" rtl="0">
              <a:buNone/>
              <a:defRPr sz="1300">
                <a:solidFill>
                  <a:schemeClr val="lt1"/>
                </a:solidFill>
                <a:latin typeface="Fredoka One"/>
                <a:ea typeface="Fredoka One"/>
                <a:cs typeface="Fredoka One"/>
                <a:sym typeface="Fredoka One"/>
              </a:defRPr>
            </a:lvl7pPr>
            <a:lvl8pPr lvl="7" algn="r" rtl="0">
              <a:buNone/>
              <a:defRPr sz="1300">
                <a:solidFill>
                  <a:schemeClr val="lt1"/>
                </a:solidFill>
                <a:latin typeface="Fredoka One"/>
                <a:ea typeface="Fredoka One"/>
                <a:cs typeface="Fredoka One"/>
                <a:sym typeface="Fredoka One"/>
              </a:defRPr>
            </a:lvl8pPr>
            <a:lvl9pPr lvl="8" algn="r" rtl="0">
              <a:buNone/>
              <a:defRPr sz="1300">
                <a:solidFill>
                  <a:schemeClr val="lt1"/>
                </a:solidFill>
                <a:latin typeface="Fredoka One"/>
                <a:ea typeface="Fredoka One"/>
                <a:cs typeface="Fredoka One"/>
                <a:sym typeface="Fredoka One"/>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4"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body" idx="1"/>
          </p:nvPr>
        </p:nvSpPr>
        <p:spPr>
          <a:xfrm>
            <a:off x="4421909" y="716464"/>
            <a:ext cx="4607375" cy="2797200"/>
          </a:xfrm>
          <a:prstGeom prst="rect">
            <a:avLst/>
          </a:prstGeom>
        </p:spPr>
        <p:txBody>
          <a:bodyPr spcFirstLastPara="1" wrap="square" lIns="0" tIns="0" rIns="0" bIns="0" anchor="t" anchorCtr="0">
            <a:noAutofit/>
          </a:bodyPr>
          <a:lstStyle/>
          <a:p>
            <a:pPr marL="0" lvl="0" indent="0" algn="ctr" rtl="0">
              <a:spcBef>
                <a:spcPts val="0"/>
              </a:spcBef>
              <a:spcAft>
                <a:spcPts val="800"/>
              </a:spcAft>
              <a:buNone/>
            </a:pPr>
            <a:r>
              <a:rPr lang="vi-VN" sz="4600" dirty="0">
                <a:latin typeface="+mj-lt"/>
              </a:rPr>
              <a:t>THỰC HÀNH TẠO ĐỒ DÙNG GIA ĐÌNH THEO VIDEO HƯỚNG DẪN</a:t>
            </a:r>
          </a:p>
        </p:txBody>
      </p:sp>
      <p:sp>
        <p:nvSpPr>
          <p:cNvPr id="83" name="Google Shape;83;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a:t>
            </a:fld>
            <a:endParaRPr/>
          </a:p>
        </p:txBody>
      </p:sp>
      <p:sp>
        <p:nvSpPr>
          <p:cNvPr id="2" name="TextBox 1">
            <a:extLst>
              <a:ext uri="{FF2B5EF4-FFF2-40B4-BE49-F238E27FC236}">
                <a16:creationId xmlns:a16="http://schemas.microsoft.com/office/drawing/2014/main" id="{E7A4336D-36ED-8384-A762-E201B2A933DC}"/>
              </a:ext>
            </a:extLst>
          </p:cNvPr>
          <p:cNvSpPr txBox="1"/>
          <p:nvPr/>
        </p:nvSpPr>
        <p:spPr>
          <a:xfrm>
            <a:off x="519289" y="169333"/>
            <a:ext cx="2359378" cy="2554545"/>
          </a:xfrm>
          <a:prstGeom prst="rect">
            <a:avLst/>
          </a:prstGeom>
          <a:noFill/>
        </p:spPr>
        <p:txBody>
          <a:bodyPr wrap="square" rtlCol="0">
            <a:spAutoFit/>
          </a:bodyPr>
          <a:lstStyle/>
          <a:p>
            <a:pPr algn="ctr"/>
            <a:r>
              <a:rPr lang="vi-VN" sz="8000" dirty="0">
                <a:solidFill>
                  <a:schemeClr val="accent4">
                    <a:lumMod val="75000"/>
                  </a:schemeClr>
                </a:solidFill>
                <a:latin typeface="Times New Roman" panose="02020603050405020304" pitchFamily="18" charset="0"/>
                <a:cs typeface="Times New Roman" panose="02020603050405020304" pitchFamily="18" charset="0"/>
              </a:rPr>
              <a:t>Bài 9B</a:t>
            </a:r>
            <a:endParaRPr lang="en-US" sz="8000" dirty="0">
              <a:solidFill>
                <a:schemeClr val="accent4">
                  <a:lumMod val="7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100000">
              <a:schemeClr val="accent6"/>
            </a:gs>
          </a:gsLst>
          <a:path path="circle">
            <a:fillToRect l="100000" t="100000"/>
          </a:path>
          <a:tileRect r="-100000" b="-100000"/>
        </a:gradFill>
        <a:effectLst/>
      </p:bgPr>
    </p:bg>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1002950" y="400095"/>
            <a:ext cx="7898100" cy="5634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US" altLang="zh-CN" sz="3000" dirty="0">
                <a:latin typeface="+mj-lt"/>
              </a:rPr>
              <a:t>L</a:t>
            </a:r>
            <a:r>
              <a:rPr lang="vi-VN" sz="3000" dirty="0">
                <a:latin typeface="+mj-lt"/>
              </a:rPr>
              <a:t>àm theo video hướng dẫn tạo ra một đồ dùng hữu ích từ vật liệu đã qua sử dụng dẫn</a:t>
            </a:r>
          </a:p>
        </p:txBody>
      </p:sp>
      <p:sp>
        <p:nvSpPr>
          <p:cNvPr id="168" name="Google Shape;168;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grpSp>
        <p:nvGrpSpPr>
          <p:cNvPr id="2" name="Group 1">
            <a:extLst>
              <a:ext uri="{FF2B5EF4-FFF2-40B4-BE49-F238E27FC236}">
                <a16:creationId xmlns:a16="http://schemas.microsoft.com/office/drawing/2014/main" id="{FE79BDF7-A80B-D2B5-08FA-8C0A2ED5333F}"/>
              </a:ext>
            </a:extLst>
          </p:cNvPr>
          <p:cNvGrpSpPr/>
          <p:nvPr/>
        </p:nvGrpSpPr>
        <p:grpSpPr>
          <a:xfrm>
            <a:off x="688622" y="1055138"/>
            <a:ext cx="7325427" cy="3891513"/>
            <a:chOff x="-3720" y="20369"/>
            <a:chExt cx="6077875" cy="3239008"/>
          </a:xfrm>
        </p:grpSpPr>
        <p:sp>
          <p:nvSpPr>
            <p:cNvPr id="3" name="Shape 7767">
              <a:extLst>
                <a:ext uri="{FF2B5EF4-FFF2-40B4-BE49-F238E27FC236}">
                  <a16:creationId xmlns:a16="http://schemas.microsoft.com/office/drawing/2014/main" id="{ABEAFA28-7A7A-2899-1A55-B266FC5A4615}"/>
                </a:ext>
              </a:extLst>
            </p:cNvPr>
            <p:cNvSpPr/>
            <p:nvPr/>
          </p:nvSpPr>
          <p:spPr>
            <a:xfrm>
              <a:off x="90002" y="752846"/>
              <a:ext cx="1661821" cy="1107631"/>
            </a:xfrm>
            <a:custGeom>
              <a:avLst/>
              <a:gdLst/>
              <a:ahLst/>
              <a:cxnLst/>
              <a:rect l="0" t="0" r="0" b="0"/>
              <a:pathLst>
                <a:path w="1661821" h="1107631">
                  <a:moveTo>
                    <a:pt x="166243" y="0"/>
                  </a:moveTo>
                  <a:lnTo>
                    <a:pt x="1495578" y="0"/>
                  </a:lnTo>
                  <a:cubicBezTo>
                    <a:pt x="1661821" y="0"/>
                    <a:pt x="1661821" y="100724"/>
                    <a:pt x="1661821" y="100724"/>
                  </a:cubicBezTo>
                  <a:lnTo>
                    <a:pt x="1661821" y="845490"/>
                  </a:lnTo>
                  <a:cubicBezTo>
                    <a:pt x="1661821" y="946226"/>
                    <a:pt x="1495578" y="946226"/>
                    <a:pt x="1495578" y="946226"/>
                  </a:cubicBezTo>
                  <a:lnTo>
                    <a:pt x="998500" y="946226"/>
                  </a:lnTo>
                  <a:lnTo>
                    <a:pt x="1132027" y="1107631"/>
                  </a:lnTo>
                  <a:lnTo>
                    <a:pt x="829640" y="946226"/>
                  </a:lnTo>
                  <a:lnTo>
                    <a:pt x="166243" y="946226"/>
                  </a:lnTo>
                  <a:cubicBezTo>
                    <a:pt x="0" y="946226"/>
                    <a:pt x="0" y="845490"/>
                    <a:pt x="0" y="845490"/>
                  </a:cubicBezTo>
                  <a:lnTo>
                    <a:pt x="0" y="100724"/>
                  </a:lnTo>
                  <a:cubicBezTo>
                    <a:pt x="0" y="0"/>
                    <a:pt x="166243" y="0"/>
                    <a:pt x="166243" y="0"/>
                  </a:cubicBezTo>
                  <a:close/>
                </a:path>
              </a:pathLst>
            </a:custGeom>
            <a:ln w="0" cap="flat">
              <a:miter lim="127000"/>
            </a:ln>
          </p:spPr>
          <p:style>
            <a:lnRef idx="0">
              <a:srgbClr val="000000">
                <a:alpha val="0"/>
              </a:srgbClr>
            </a:lnRef>
            <a:fillRef idx="1">
              <a:srgbClr val="C6EAFB"/>
            </a:fillRef>
            <a:effectRef idx="0">
              <a:scrgbClr r="0" g="0" b="0"/>
            </a:effectRef>
            <a:fontRef idx="none"/>
          </p:style>
          <p:txBody>
            <a:bodyPr/>
            <a:lstStyle/>
            <a:p>
              <a:endParaRPr lang="en-US"/>
            </a:p>
          </p:txBody>
        </p:sp>
        <p:sp>
          <p:nvSpPr>
            <p:cNvPr id="4" name="Shape 7768">
              <a:extLst>
                <a:ext uri="{FF2B5EF4-FFF2-40B4-BE49-F238E27FC236}">
                  <a16:creationId xmlns:a16="http://schemas.microsoft.com/office/drawing/2014/main" id="{2304B72C-8401-7043-D953-BD0A0D363F8C}"/>
                </a:ext>
              </a:extLst>
            </p:cNvPr>
            <p:cNvSpPr/>
            <p:nvPr/>
          </p:nvSpPr>
          <p:spPr>
            <a:xfrm>
              <a:off x="1944522" y="436932"/>
              <a:ext cx="1904302" cy="1244498"/>
            </a:xfrm>
            <a:custGeom>
              <a:avLst/>
              <a:gdLst/>
              <a:ahLst/>
              <a:cxnLst/>
              <a:rect l="0" t="0" r="0" b="0"/>
              <a:pathLst>
                <a:path w="1904302" h="1244498">
                  <a:moveTo>
                    <a:pt x="149657" y="0"/>
                  </a:moveTo>
                  <a:lnTo>
                    <a:pt x="1754645" y="0"/>
                  </a:lnTo>
                  <a:cubicBezTo>
                    <a:pt x="1904302" y="0"/>
                    <a:pt x="1904302" y="125806"/>
                    <a:pt x="1904302" y="125806"/>
                  </a:cubicBezTo>
                  <a:lnTo>
                    <a:pt x="1904302" y="882028"/>
                  </a:lnTo>
                  <a:cubicBezTo>
                    <a:pt x="1904302" y="1007808"/>
                    <a:pt x="1754645" y="1007808"/>
                    <a:pt x="1754645" y="1007808"/>
                  </a:cubicBezTo>
                  <a:lnTo>
                    <a:pt x="1394841" y="1007808"/>
                  </a:lnTo>
                  <a:lnTo>
                    <a:pt x="1109942" y="1244498"/>
                  </a:lnTo>
                  <a:lnTo>
                    <a:pt x="1235748" y="1007808"/>
                  </a:lnTo>
                  <a:lnTo>
                    <a:pt x="149657" y="1007808"/>
                  </a:lnTo>
                  <a:cubicBezTo>
                    <a:pt x="0" y="1007808"/>
                    <a:pt x="0" y="882028"/>
                    <a:pt x="0" y="882028"/>
                  </a:cubicBezTo>
                  <a:lnTo>
                    <a:pt x="0" y="125806"/>
                  </a:lnTo>
                  <a:cubicBezTo>
                    <a:pt x="0" y="0"/>
                    <a:pt x="149657" y="0"/>
                    <a:pt x="149657" y="0"/>
                  </a:cubicBezTo>
                  <a:close/>
                </a:path>
              </a:pathLst>
            </a:custGeom>
            <a:ln w="0" cap="flat">
              <a:miter lim="127000"/>
            </a:ln>
          </p:spPr>
          <p:style>
            <a:lnRef idx="0">
              <a:srgbClr val="000000">
                <a:alpha val="0"/>
              </a:srgbClr>
            </a:lnRef>
            <a:fillRef idx="1">
              <a:srgbClr val="C6EAFB"/>
            </a:fillRef>
            <a:effectRef idx="0">
              <a:scrgbClr r="0" g="0" b="0"/>
            </a:effectRef>
            <a:fontRef idx="none"/>
          </p:style>
          <p:txBody>
            <a:bodyPr/>
            <a:lstStyle/>
            <a:p>
              <a:endParaRPr lang="en-US"/>
            </a:p>
          </p:txBody>
        </p:sp>
        <p:sp>
          <p:nvSpPr>
            <p:cNvPr id="5" name="Shape 7769">
              <a:extLst>
                <a:ext uri="{FF2B5EF4-FFF2-40B4-BE49-F238E27FC236}">
                  <a16:creationId xmlns:a16="http://schemas.microsoft.com/office/drawing/2014/main" id="{E68B843A-B804-5112-4FF8-FE9871571112}"/>
                </a:ext>
              </a:extLst>
            </p:cNvPr>
            <p:cNvSpPr/>
            <p:nvPr/>
          </p:nvSpPr>
          <p:spPr>
            <a:xfrm>
              <a:off x="3963175" y="875675"/>
              <a:ext cx="1616824" cy="984796"/>
            </a:xfrm>
            <a:custGeom>
              <a:avLst/>
              <a:gdLst/>
              <a:ahLst/>
              <a:cxnLst/>
              <a:rect l="0" t="0" r="0" b="0"/>
              <a:pathLst>
                <a:path w="1616824" h="984796">
                  <a:moveTo>
                    <a:pt x="135229" y="0"/>
                  </a:moveTo>
                  <a:lnTo>
                    <a:pt x="1481595" y="0"/>
                  </a:lnTo>
                  <a:cubicBezTo>
                    <a:pt x="1616824" y="0"/>
                    <a:pt x="1616824" y="99542"/>
                    <a:pt x="1616824" y="99542"/>
                  </a:cubicBezTo>
                  <a:lnTo>
                    <a:pt x="1616824" y="698005"/>
                  </a:lnTo>
                  <a:cubicBezTo>
                    <a:pt x="1616824" y="797547"/>
                    <a:pt x="1481595" y="797547"/>
                    <a:pt x="1481595" y="797547"/>
                  </a:cubicBezTo>
                  <a:lnTo>
                    <a:pt x="759180" y="797547"/>
                  </a:lnTo>
                  <a:lnTo>
                    <a:pt x="484289" y="984796"/>
                  </a:lnTo>
                  <a:lnTo>
                    <a:pt x="605676" y="797547"/>
                  </a:lnTo>
                  <a:lnTo>
                    <a:pt x="135229" y="797547"/>
                  </a:lnTo>
                  <a:cubicBezTo>
                    <a:pt x="0" y="797547"/>
                    <a:pt x="0" y="698005"/>
                    <a:pt x="0" y="698005"/>
                  </a:cubicBezTo>
                  <a:lnTo>
                    <a:pt x="0" y="99542"/>
                  </a:lnTo>
                  <a:cubicBezTo>
                    <a:pt x="0" y="0"/>
                    <a:pt x="135229" y="0"/>
                    <a:pt x="135229" y="0"/>
                  </a:cubicBezTo>
                  <a:close/>
                </a:path>
              </a:pathLst>
            </a:custGeom>
            <a:ln w="0" cap="flat">
              <a:miter lim="127000"/>
            </a:ln>
          </p:spPr>
          <p:style>
            <a:lnRef idx="0">
              <a:srgbClr val="000000">
                <a:alpha val="0"/>
              </a:srgbClr>
            </a:lnRef>
            <a:fillRef idx="1">
              <a:srgbClr val="C6EAFB"/>
            </a:fillRef>
            <a:effectRef idx="0">
              <a:scrgbClr r="0" g="0" b="0"/>
            </a:effectRef>
            <a:fontRef idx="none"/>
          </p:style>
          <p:txBody>
            <a:bodyPr/>
            <a:lstStyle/>
            <a:p>
              <a:endParaRPr lang="en-US"/>
            </a:p>
          </p:txBody>
        </p:sp>
        <p:pic>
          <p:nvPicPr>
            <p:cNvPr id="6" name="Picture 5">
              <a:extLst>
                <a:ext uri="{FF2B5EF4-FFF2-40B4-BE49-F238E27FC236}">
                  <a16:creationId xmlns:a16="http://schemas.microsoft.com/office/drawing/2014/main" id="{DE854E9C-608F-5B82-160A-0C2AA24EF306}"/>
                </a:ext>
              </a:extLst>
            </p:cNvPr>
            <p:cNvPicPr/>
            <p:nvPr/>
          </p:nvPicPr>
          <p:blipFill>
            <a:blip r:embed="rId3"/>
            <a:stretch>
              <a:fillRect/>
            </a:stretch>
          </p:blipFill>
          <p:spPr>
            <a:xfrm>
              <a:off x="-3720" y="20369"/>
              <a:ext cx="667512" cy="518160"/>
            </a:xfrm>
            <a:prstGeom prst="rect">
              <a:avLst/>
            </a:prstGeom>
          </p:spPr>
        </p:pic>
        <p:sp>
          <p:nvSpPr>
            <p:cNvPr id="7" name="Rectangle 6">
              <a:extLst>
                <a:ext uri="{FF2B5EF4-FFF2-40B4-BE49-F238E27FC236}">
                  <a16:creationId xmlns:a16="http://schemas.microsoft.com/office/drawing/2014/main" id="{8F04F69D-E6EC-4BE1-562B-14E474045D43}"/>
                </a:ext>
              </a:extLst>
            </p:cNvPr>
            <p:cNvSpPr/>
            <p:nvPr/>
          </p:nvSpPr>
          <p:spPr>
            <a:xfrm>
              <a:off x="683998" y="80520"/>
              <a:ext cx="2178382" cy="468932"/>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3000" b="1" kern="100" dirty="0">
                  <a:solidFill>
                    <a:srgbClr val="EE3F6A"/>
                  </a:solidFill>
                  <a:effectLst/>
                  <a:latin typeface="Calibri" panose="020F0502020204030204" pitchFamily="34" charset="0"/>
                  <a:ea typeface="Calibri" panose="020F0502020204030204" pitchFamily="34" charset="0"/>
                </a:rPr>
                <a:t>KHỞI</a:t>
              </a:r>
              <a:r>
                <a:rPr lang="en-US" sz="3000" b="1" kern="100" spc="65" dirty="0">
                  <a:solidFill>
                    <a:srgbClr val="EE3F6A"/>
                  </a:solidFill>
                  <a:effectLst/>
                  <a:latin typeface="Calibri" panose="020F0502020204030204" pitchFamily="34" charset="0"/>
                  <a:ea typeface="Calibri" panose="020F0502020204030204" pitchFamily="34" charset="0"/>
                </a:rPr>
                <a:t> </a:t>
              </a:r>
              <a:r>
                <a:rPr lang="en-US" sz="3000" b="1" kern="100" dirty="0">
                  <a:solidFill>
                    <a:srgbClr val="EE3F6A"/>
                  </a:solidFill>
                  <a:effectLst/>
                  <a:latin typeface="Calibri" panose="020F0502020204030204" pitchFamily="34" charset="0"/>
                  <a:ea typeface="Calibri" panose="020F0502020204030204" pitchFamily="34" charset="0"/>
                </a:rPr>
                <a:t>ĐỘNG</a:t>
              </a:r>
              <a:endParaRPr lang="en-US" sz="3000" b="1" kern="100" dirty="0">
                <a:solidFill>
                  <a:srgbClr val="000000"/>
                </a:solidFill>
                <a:effectLst/>
                <a:latin typeface="Arial" panose="020B0604020202020204" pitchFamily="34" charset="0"/>
                <a:ea typeface="Arial" panose="020B0604020202020204" pitchFamily="34" charset="0"/>
              </a:endParaRPr>
            </a:p>
          </p:txBody>
        </p:sp>
        <p:pic>
          <p:nvPicPr>
            <p:cNvPr id="8" name="Picture 7">
              <a:extLst>
                <a:ext uri="{FF2B5EF4-FFF2-40B4-BE49-F238E27FC236}">
                  <a16:creationId xmlns:a16="http://schemas.microsoft.com/office/drawing/2014/main" id="{E49CA621-6A38-B634-B592-C02E114B8F80}"/>
                </a:ext>
              </a:extLst>
            </p:cNvPr>
            <p:cNvPicPr/>
            <p:nvPr/>
          </p:nvPicPr>
          <p:blipFill>
            <a:blip r:embed="rId4"/>
            <a:stretch>
              <a:fillRect/>
            </a:stretch>
          </p:blipFill>
          <p:spPr>
            <a:xfrm>
              <a:off x="1079335" y="1662225"/>
              <a:ext cx="3334512" cy="1597152"/>
            </a:xfrm>
            <a:prstGeom prst="rect">
              <a:avLst/>
            </a:prstGeom>
          </p:spPr>
        </p:pic>
        <p:sp>
          <p:nvSpPr>
            <p:cNvPr id="9" name="Rectangle 8">
              <a:extLst>
                <a:ext uri="{FF2B5EF4-FFF2-40B4-BE49-F238E27FC236}">
                  <a16:creationId xmlns:a16="http://schemas.microsoft.com/office/drawing/2014/main" id="{9409D959-F199-D344-D261-8A20EA27BF16}"/>
                </a:ext>
              </a:extLst>
            </p:cNvPr>
            <p:cNvSpPr/>
            <p:nvPr/>
          </p:nvSpPr>
          <p:spPr>
            <a:xfrm>
              <a:off x="161999" y="848556"/>
              <a:ext cx="2107712"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dirty="0" err="1">
                  <a:solidFill>
                    <a:srgbClr val="000000"/>
                  </a:solidFill>
                  <a:effectLst/>
                  <a:latin typeface="Arial" panose="020B0604020202020204" pitchFamily="34" charset="0"/>
                  <a:ea typeface="Arial" panose="020B0604020202020204" pitchFamily="34" charset="0"/>
                </a:rPr>
                <a:t>Hoá</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ra</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gấp</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hạc</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giấy</a:t>
              </a:r>
              <a:r>
                <a:rPr lang="en-US" sz="1300" i="1" kern="100" dirty="0">
                  <a:solidFill>
                    <a:srgbClr val="000000"/>
                  </a:solidFill>
                  <a:effectLst/>
                  <a:latin typeface="Arial" panose="020B0604020202020204" pitchFamily="34" charset="0"/>
                  <a:ea typeface="Arial" panose="020B0604020202020204" pitchFamily="34" charset="0"/>
                </a:rPr>
                <a:t> </a:t>
              </a:r>
              <a:endParaRPr lang="en-US" sz="1300" kern="100" dirty="0">
                <a:solidFill>
                  <a:srgbClr val="000000"/>
                </a:solidFill>
                <a:effectLst/>
                <a:latin typeface="Arial" panose="020B0604020202020204" pitchFamily="34" charset="0"/>
                <a:ea typeface="Arial" panose="020B0604020202020204" pitchFamily="34" charset="0"/>
              </a:endParaRPr>
            </a:p>
          </p:txBody>
        </p:sp>
        <p:sp>
          <p:nvSpPr>
            <p:cNvPr id="10" name="Rectangle 9">
              <a:extLst>
                <a:ext uri="{FF2B5EF4-FFF2-40B4-BE49-F238E27FC236}">
                  <a16:creationId xmlns:a16="http://schemas.microsoft.com/office/drawing/2014/main" id="{96DF5DFD-D7DC-20FD-82D4-72E8FC53625F}"/>
                </a:ext>
              </a:extLst>
            </p:cNvPr>
            <p:cNvSpPr/>
            <p:nvPr/>
          </p:nvSpPr>
          <p:spPr>
            <a:xfrm>
              <a:off x="161999" y="1054931"/>
              <a:ext cx="2107778"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dirty="0" err="1">
                  <a:solidFill>
                    <a:srgbClr val="000000"/>
                  </a:solidFill>
                  <a:effectLst/>
                  <a:latin typeface="Arial" panose="020B0604020202020204" pitchFamily="34" charset="0"/>
                  <a:ea typeface="Arial" panose="020B0604020202020204" pitchFamily="34" charset="0"/>
                </a:rPr>
                <a:t>không</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khó</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Tớ</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còn</a:t>
              </a:r>
              <a:r>
                <a:rPr lang="en-US" sz="1300" i="1" kern="100" dirty="0">
                  <a:solidFill>
                    <a:srgbClr val="000000"/>
                  </a:solidFill>
                  <a:effectLst/>
                  <a:latin typeface="Arial" panose="020B0604020202020204" pitchFamily="34" charset="0"/>
                  <a:ea typeface="Arial" panose="020B0604020202020204" pitchFamily="34" charset="0"/>
                </a:rPr>
                <a:t> </a:t>
              </a:r>
              <a:endParaRPr lang="en-US" sz="1300" kern="100" dirty="0">
                <a:solidFill>
                  <a:srgbClr val="000000"/>
                </a:solidFill>
                <a:effectLst/>
                <a:latin typeface="Arial" panose="020B0604020202020204" pitchFamily="34" charset="0"/>
                <a:ea typeface="Arial" panose="020B0604020202020204" pitchFamily="34" charset="0"/>
              </a:endParaRPr>
            </a:p>
          </p:txBody>
        </p:sp>
        <p:sp>
          <p:nvSpPr>
            <p:cNvPr id="11" name="Rectangle 10">
              <a:extLst>
                <a:ext uri="{FF2B5EF4-FFF2-40B4-BE49-F238E27FC236}">
                  <a16:creationId xmlns:a16="http://schemas.microsoft.com/office/drawing/2014/main" id="{F465D935-8AB0-70E4-14A1-945A77D8495E}"/>
                </a:ext>
              </a:extLst>
            </p:cNvPr>
            <p:cNvSpPr/>
            <p:nvPr/>
          </p:nvSpPr>
          <p:spPr>
            <a:xfrm>
              <a:off x="161999" y="1261306"/>
              <a:ext cx="2107844"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muốn làm một sản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2" name="Rectangle 11">
              <a:extLst>
                <a:ext uri="{FF2B5EF4-FFF2-40B4-BE49-F238E27FC236}">
                  <a16:creationId xmlns:a16="http://schemas.microsoft.com/office/drawing/2014/main" id="{3AE1E258-564A-83FF-3A18-4D9A726C27D5}"/>
                </a:ext>
              </a:extLst>
            </p:cNvPr>
            <p:cNvSpPr/>
            <p:nvPr/>
          </p:nvSpPr>
          <p:spPr>
            <a:xfrm>
              <a:off x="161999" y="1467681"/>
              <a:ext cx="1785429"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dirty="0" err="1">
                  <a:solidFill>
                    <a:srgbClr val="000000"/>
                  </a:solidFill>
                  <a:effectLst/>
                  <a:latin typeface="Arial" panose="020B0604020202020204" pitchFamily="34" charset="0"/>
                  <a:ea typeface="Arial" panose="020B0604020202020204" pitchFamily="34" charset="0"/>
                </a:rPr>
                <a:t>phẩm</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thực</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tế</a:t>
              </a:r>
              <a:r>
                <a:rPr lang="en-US" sz="1300" i="1" kern="100" dirty="0">
                  <a:solidFill>
                    <a:srgbClr val="000000"/>
                  </a:solidFill>
                  <a:effectLst/>
                  <a:latin typeface="Arial" panose="020B0604020202020204" pitchFamily="34" charset="0"/>
                  <a:ea typeface="Arial" panose="020B0604020202020204" pitchFamily="34" charset="0"/>
                </a:rPr>
                <a:t> </a:t>
              </a:r>
              <a:r>
                <a:rPr lang="en-US" sz="1300" i="1" kern="100" dirty="0" err="1">
                  <a:solidFill>
                    <a:srgbClr val="000000"/>
                  </a:solidFill>
                  <a:effectLst/>
                  <a:latin typeface="Arial" panose="020B0604020202020204" pitchFamily="34" charset="0"/>
                  <a:ea typeface="Arial" panose="020B0604020202020204" pitchFamily="34" charset="0"/>
                </a:rPr>
                <a:t>hơn</a:t>
              </a:r>
              <a:r>
                <a:rPr lang="en-US" sz="1300" i="1" kern="100" dirty="0">
                  <a:solidFill>
                    <a:srgbClr val="000000"/>
                  </a:solidFill>
                  <a:effectLst/>
                  <a:latin typeface="Arial" panose="020B0604020202020204" pitchFamily="34" charset="0"/>
                  <a:ea typeface="Arial" panose="020B0604020202020204" pitchFamily="34" charset="0"/>
                </a:rPr>
                <a:t>.</a:t>
              </a:r>
              <a:endParaRPr lang="en-US" sz="1300" kern="100" dirty="0">
                <a:solidFill>
                  <a:srgbClr val="000000"/>
                </a:solidFill>
                <a:effectLst/>
                <a:latin typeface="Arial" panose="020B0604020202020204" pitchFamily="34" charset="0"/>
                <a:ea typeface="Arial" panose="020B0604020202020204" pitchFamily="34" charset="0"/>
              </a:endParaRPr>
            </a:p>
          </p:txBody>
        </p:sp>
        <p:sp>
          <p:nvSpPr>
            <p:cNvPr id="13" name="Rectangle 12">
              <a:extLst>
                <a:ext uri="{FF2B5EF4-FFF2-40B4-BE49-F238E27FC236}">
                  <a16:creationId xmlns:a16="http://schemas.microsoft.com/office/drawing/2014/main" id="{97324798-F5E9-7989-E116-140D63514FCB}"/>
                </a:ext>
              </a:extLst>
            </p:cNvPr>
            <p:cNvSpPr/>
            <p:nvPr/>
          </p:nvSpPr>
          <p:spPr>
            <a:xfrm>
              <a:off x="2031426" y="565904"/>
              <a:ext cx="2354721"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Có thể là hộp bút, thùng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4" name="Rectangle 13">
              <a:extLst>
                <a:ext uri="{FF2B5EF4-FFF2-40B4-BE49-F238E27FC236}">
                  <a16:creationId xmlns:a16="http://schemas.microsoft.com/office/drawing/2014/main" id="{C4A342CC-0F96-E1BD-740D-C00F492B7D85}"/>
                </a:ext>
              </a:extLst>
            </p:cNvPr>
            <p:cNvSpPr/>
            <p:nvPr/>
          </p:nvSpPr>
          <p:spPr>
            <a:xfrm>
              <a:off x="2031426" y="772279"/>
              <a:ext cx="2354764"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rác nhỏ,... giúp cho góc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5" name="Rectangle 14">
              <a:extLst>
                <a:ext uri="{FF2B5EF4-FFF2-40B4-BE49-F238E27FC236}">
                  <a16:creationId xmlns:a16="http://schemas.microsoft.com/office/drawing/2014/main" id="{2462A55B-4A31-F5E4-355A-E524A30DC850}"/>
                </a:ext>
              </a:extLst>
            </p:cNvPr>
            <p:cNvSpPr/>
            <p:nvPr/>
          </p:nvSpPr>
          <p:spPr>
            <a:xfrm>
              <a:off x="2031426" y="978654"/>
              <a:ext cx="2354809"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học tập của chúng mình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6" name="Rectangle 15">
              <a:extLst>
                <a:ext uri="{FF2B5EF4-FFF2-40B4-BE49-F238E27FC236}">
                  <a16:creationId xmlns:a16="http://schemas.microsoft.com/office/drawing/2014/main" id="{532D2577-0BC2-801F-1F78-E712783AA1DA}"/>
                </a:ext>
              </a:extLst>
            </p:cNvPr>
            <p:cNvSpPr/>
            <p:nvPr/>
          </p:nvSpPr>
          <p:spPr>
            <a:xfrm>
              <a:off x="2031426" y="1185029"/>
              <a:ext cx="2014454"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gọn gàng, ngăn nắp.</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7" name="Rectangle 16">
              <a:extLst>
                <a:ext uri="{FF2B5EF4-FFF2-40B4-BE49-F238E27FC236}">
                  <a16:creationId xmlns:a16="http://schemas.microsoft.com/office/drawing/2014/main" id="{E1B585C6-8EEB-4B61-2A1C-EFFDFBB62DB2}"/>
                </a:ext>
              </a:extLst>
            </p:cNvPr>
            <p:cNvSpPr/>
            <p:nvPr/>
          </p:nvSpPr>
          <p:spPr>
            <a:xfrm>
              <a:off x="4050104" y="1054931"/>
              <a:ext cx="2024051"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Nên tạo sản phẩm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8" name="Rectangle 17">
              <a:extLst>
                <a:ext uri="{FF2B5EF4-FFF2-40B4-BE49-F238E27FC236}">
                  <a16:creationId xmlns:a16="http://schemas.microsoft.com/office/drawing/2014/main" id="{F3B83F4A-9B30-DBE4-14CA-B830C36E1C28}"/>
                </a:ext>
              </a:extLst>
            </p:cNvPr>
            <p:cNvSpPr/>
            <p:nvPr/>
          </p:nvSpPr>
          <p:spPr>
            <a:xfrm>
              <a:off x="4050104" y="1261306"/>
              <a:ext cx="2024051"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từ vật liệu tái chế để </a:t>
              </a:r>
              <a:endParaRPr lang="en-US" sz="1300" kern="100">
                <a:solidFill>
                  <a:srgbClr val="000000"/>
                </a:solidFill>
                <a:effectLst/>
                <a:latin typeface="Arial" panose="020B0604020202020204" pitchFamily="34" charset="0"/>
                <a:ea typeface="Arial" panose="020B0604020202020204" pitchFamily="34" charset="0"/>
              </a:endParaRPr>
            </a:p>
          </p:txBody>
        </p:sp>
        <p:sp>
          <p:nvSpPr>
            <p:cNvPr id="19" name="Rectangle 18">
              <a:extLst>
                <a:ext uri="{FF2B5EF4-FFF2-40B4-BE49-F238E27FC236}">
                  <a16:creationId xmlns:a16="http://schemas.microsoft.com/office/drawing/2014/main" id="{BDEADBC3-E75C-BC31-FB41-4BBDD8486DCB}"/>
                </a:ext>
              </a:extLst>
            </p:cNvPr>
            <p:cNvSpPr/>
            <p:nvPr/>
          </p:nvSpPr>
          <p:spPr>
            <a:xfrm>
              <a:off x="4050104" y="1467681"/>
              <a:ext cx="1846254" cy="206395"/>
            </a:xfrm>
            <a:prstGeom prst="rect">
              <a:avLst/>
            </a:prstGeom>
            <a:ln>
              <a:noFill/>
            </a:ln>
          </p:spPr>
          <p:txBody>
            <a:bodyPr vert="horz" lIns="0" tIns="0" rIns="0" bIns="0" rtlCol="0">
              <a:noAutofit/>
            </a:bodyPr>
            <a:lstStyle/>
            <a:p>
              <a:pPr marL="194945" marR="1270" indent="-2540" algn="l">
                <a:lnSpc>
                  <a:spcPct val="107000"/>
                </a:lnSpc>
                <a:spcAft>
                  <a:spcPts val="800"/>
                </a:spcAft>
              </a:pPr>
              <a:r>
                <a:rPr lang="en-US" sz="1300" i="1" kern="100">
                  <a:solidFill>
                    <a:srgbClr val="000000"/>
                  </a:solidFill>
                  <a:effectLst/>
                  <a:latin typeface="Arial" panose="020B0604020202020204" pitchFamily="34" charset="0"/>
                  <a:ea typeface="Arial" panose="020B0604020202020204" pitchFamily="34" charset="0"/>
                </a:rPr>
                <a:t>bảo vệ môi trường.</a:t>
              </a:r>
              <a:endParaRPr lang="en-US" sz="1300" kern="100">
                <a:solidFill>
                  <a:srgbClr val="000000"/>
                </a:solidFill>
                <a:effectLst/>
                <a:latin typeface="Arial" panose="020B0604020202020204" pitchFamily="34" charset="0"/>
                <a:ea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17"/>
          <p:cNvPicPr preferRelativeResize="0"/>
          <p:nvPr/>
        </p:nvPicPr>
        <p:blipFill rotWithShape="1">
          <a:blip r:embed="rId3">
            <a:alphaModFix/>
          </a:blip>
          <a:srcRect l="9485"/>
          <a:stretch/>
        </p:blipFill>
        <p:spPr>
          <a:xfrm>
            <a:off x="7269" y="29005"/>
            <a:ext cx="4656976" cy="3717401"/>
          </a:xfrm>
          <a:prstGeom prst="rect">
            <a:avLst/>
          </a:prstGeom>
          <a:noFill/>
          <a:ln>
            <a:noFill/>
          </a:ln>
        </p:spPr>
      </p:pic>
      <p:sp>
        <p:nvSpPr>
          <p:cNvPr id="96" name="Google Shape;96;p17"/>
          <p:cNvSpPr txBox="1">
            <a:spLocks noGrp="1"/>
          </p:cNvSpPr>
          <p:nvPr>
            <p:ph type="ctrTitle" idx="4294967295"/>
          </p:nvPr>
        </p:nvSpPr>
        <p:spPr>
          <a:xfrm rot="-990589">
            <a:off x="1984999" y="345128"/>
            <a:ext cx="2572668" cy="990609"/>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sz="4000" dirty="0">
                <a:latin typeface="+mj-lt"/>
              </a:rPr>
              <a:t>Thực hành</a:t>
            </a:r>
            <a:endParaRPr sz="4000" dirty="0">
              <a:latin typeface="+mj-lt"/>
            </a:endParaRPr>
          </a:p>
        </p:txBody>
      </p:sp>
      <p:sp>
        <p:nvSpPr>
          <p:cNvPr id="97" name="Google Shape;97;p17"/>
          <p:cNvSpPr txBox="1">
            <a:spLocks noGrp="1"/>
          </p:cNvSpPr>
          <p:nvPr>
            <p:ph type="subTitle" idx="4294967295"/>
          </p:nvPr>
        </p:nvSpPr>
        <p:spPr>
          <a:xfrm>
            <a:off x="4814150" y="238906"/>
            <a:ext cx="4056578" cy="1066740"/>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vi-VN" dirty="0">
                <a:solidFill>
                  <a:schemeClr val="accent6">
                    <a:lumMod val="20000"/>
                    <a:lumOff val="80000"/>
                  </a:schemeClr>
                </a:solidFill>
              </a:rPr>
              <a:t>Em có thể sử dụng kéo và keo, băng dính để tạo ra những vật dụng hữu ích như cốc nước, hộp bút, mô hình nhà, đồ chơi hay một chiếc thùng rác nhỏ.</a:t>
            </a:r>
            <a:endParaRPr dirty="0">
              <a:solidFill>
                <a:schemeClr val="accent6">
                  <a:lumMod val="20000"/>
                  <a:lumOff val="80000"/>
                </a:schemeClr>
              </a:solidFill>
            </a:endParaRPr>
          </a:p>
        </p:txBody>
      </p:sp>
      <p:sp>
        <p:nvSpPr>
          <p:cNvPr id="98" name="Google Shape;98;p17"/>
          <p:cNvSpPr/>
          <p:nvPr/>
        </p:nvSpPr>
        <p:spPr>
          <a:xfrm>
            <a:off x="264579" y="234258"/>
            <a:ext cx="322340" cy="30778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chemeClr val="accent5"/>
              </a:gs>
              <a:gs pos="100000">
                <a:schemeClr val="accent6"/>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17"/>
          <p:cNvGrpSpPr/>
          <p:nvPr/>
        </p:nvGrpSpPr>
        <p:grpSpPr>
          <a:xfrm>
            <a:off x="64275" y="3804500"/>
            <a:ext cx="1529881" cy="1100923"/>
            <a:chOff x="4374019" y="3665197"/>
            <a:chExt cx="453204" cy="326064"/>
          </a:xfrm>
        </p:grpSpPr>
        <p:sp>
          <p:nvSpPr>
            <p:cNvPr id="100" name="Google Shape;100;p17"/>
            <p:cNvSpPr/>
            <p:nvPr/>
          </p:nvSpPr>
          <p:spPr>
            <a:xfrm rot="4245709">
              <a:off x="4456178" y="3762589"/>
              <a:ext cx="211831" cy="211944"/>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gradFill>
              <a:gsLst>
                <a:gs pos="0">
                  <a:schemeClr val="accent1"/>
                </a:gs>
                <a:gs pos="100000">
                  <a:schemeClr val="accent2"/>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p:nvPr/>
          </p:nvSpPr>
          <p:spPr>
            <a:xfrm rot="20960395" flipH="1">
              <a:off x="4374019" y="3665197"/>
              <a:ext cx="453204" cy="326064"/>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gradFill>
              <a:gsLst>
                <a:gs pos="0">
                  <a:schemeClr val="accent1"/>
                </a:gs>
                <a:gs pos="100000">
                  <a:schemeClr val="accent2"/>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 name="Google Shape;107;p17"/>
          <p:cNvSpPr/>
          <p:nvPr/>
        </p:nvSpPr>
        <p:spPr>
          <a:xfrm rot="2466590">
            <a:off x="4348065" y="783486"/>
            <a:ext cx="447868" cy="427639"/>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chemeClr val="accent5"/>
              </a:gs>
              <a:gs pos="100000">
                <a:schemeClr val="accent6"/>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7"/>
          <p:cNvSpPr/>
          <p:nvPr/>
        </p:nvSpPr>
        <p:spPr>
          <a:xfrm rot="-1609254">
            <a:off x="2894430" y="1838959"/>
            <a:ext cx="322294" cy="30773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chemeClr val="accent5"/>
              </a:gs>
              <a:gs pos="100000">
                <a:schemeClr val="accent6"/>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7"/>
          <p:cNvSpPr/>
          <p:nvPr/>
        </p:nvSpPr>
        <p:spPr>
          <a:xfrm rot="2926258">
            <a:off x="8359892" y="1215020"/>
            <a:ext cx="241382" cy="23048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chemeClr val="accent5"/>
              </a:gs>
              <a:gs pos="100000">
                <a:schemeClr val="accent6"/>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7"/>
          <p:cNvSpPr/>
          <p:nvPr/>
        </p:nvSpPr>
        <p:spPr>
          <a:xfrm rot="-1609427">
            <a:off x="8891380" y="130434"/>
            <a:ext cx="217470" cy="207648"/>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gradFill>
            <a:gsLst>
              <a:gs pos="0">
                <a:schemeClr val="accent5"/>
              </a:gs>
              <a:gs pos="100000">
                <a:schemeClr val="accent6"/>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Rectangle: Folded Corner 1">
            <a:extLst>
              <a:ext uri="{FF2B5EF4-FFF2-40B4-BE49-F238E27FC236}">
                <a16:creationId xmlns:a16="http://schemas.microsoft.com/office/drawing/2014/main" id="{053162FB-7FDB-007C-DAE1-4E0DF1557804}"/>
              </a:ext>
            </a:extLst>
          </p:cNvPr>
          <p:cNvSpPr/>
          <p:nvPr/>
        </p:nvSpPr>
        <p:spPr>
          <a:xfrm>
            <a:off x="1461875" y="2397090"/>
            <a:ext cx="2425246" cy="2468013"/>
          </a:xfrm>
          <a:prstGeom prst="foldedCorner">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dirty="0">
                <a:solidFill>
                  <a:srgbClr val="FF0000"/>
                </a:solidFill>
              </a:rPr>
              <a:t>Lưu ý: </a:t>
            </a:r>
          </a:p>
          <a:p>
            <a:pPr algn="just"/>
            <a:r>
              <a:rPr lang="vi-VN" dirty="0">
                <a:solidFill>
                  <a:schemeClr val="tx1">
                    <a:lumMod val="50000"/>
                  </a:schemeClr>
                </a:solidFill>
              </a:rPr>
              <a:t>Em có thể sử dụng từ khoá "làm hộp đựng rác từ vật liệu tái chế“ trên Youtube để tìm video hướng dẫn làm hộp đựng rác bằng vật liệu tái chế </a:t>
            </a:r>
            <a:endParaRPr lang="en-US" dirty="0">
              <a:solidFill>
                <a:schemeClr val="tx1">
                  <a:lumMod val="50000"/>
                </a:schemeClr>
              </a:solidFill>
            </a:endParaRPr>
          </a:p>
        </p:txBody>
      </p:sp>
      <p:pic>
        <p:nvPicPr>
          <p:cNvPr id="4" name="Picture 3">
            <a:extLst>
              <a:ext uri="{FF2B5EF4-FFF2-40B4-BE49-F238E27FC236}">
                <a16:creationId xmlns:a16="http://schemas.microsoft.com/office/drawing/2014/main" id="{D318F459-BE51-14BA-7308-548A1D430A63}"/>
              </a:ext>
            </a:extLst>
          </p:cNvPr>
          <p:cNvPicPr>
            <a:picLocks noChangeAspect="1"/>
          </p:cNvPicPr>
          <p:nvPr/>
        </p:nvPicPr>
        <p:blipFill>
          <a:blip r:embed="rId4"/>
          <a:stretch>
            <a:fillRect/>
          </a:stretch>
        </p:blipFill>
        <p:spPr>
          <a:xfrm>
            <a:off x="4245912" y="1771845"/>
            <a:ext cx="4410691" cy="3057952"/>
          </a:xfrm>
          <a:prstGeom prst="rect">
            <a:avLst/>
          </a:prstGeom>
        </p:spPr>
      </p:pic>
      <p:grpSp>
        <p:nvGrpSpPr>
          <p:cNvPr id="102" name="Google Shape;102;p17"/>
          <p:cNvGrpSpPr/>
          <p:nvPr/>
        </p:nvGrpSpPr>
        <p:grpSpPr>
          <a:xfrm rot="1056975">
            <a:off x="3554265" y="1326542"/>
            <a:ext cx="912409" cy="912518"/>
            <a:chOff x="570875" y="4322250"/>
            <a:chExt cx="443300" cy="443325"/>
          </a:xfrm>
        </p:grpSpPr>
        <p:sp>
          <p:nvSpPr>
            <p:cNvPr id="103" name="Google Shape;103;p17"/>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gradFill>
              <a:gsLst>
                <a:gs pos="0">
                  <a:srgbClr val="D3D1E7"/>
                </a:gs>
                <a:gs pos="100000">
                  <a:srgbClr val="9D93B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17"/>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gradFill>
              <a:gsLst>
                <a:gs pos="0">
                  <a:srgbClr val="D3D1E7"/>
                </a:gs>
                <a:gs pos="100000">
                  <a:srgbClr val="9D93B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7"/>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gradFill>
              <a:gsLst>
                <a:gs pos="0">
                  <a:srgbClr val="D3D1E7"/>
                </a:gs>
                <a:gs pos="100000">
                  <a:srgbClr val="9D93B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7"/>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gradFill>
              <a:gsLst>
                <a:gs pos="0">
                  <a:srgbClr val="D3D1E7"/>
                </a:gs>
                <a:gs pos="100000">
                  <a:srgbClr val="9D93B1"/>
                </a:gs>
              </a:gsLst>
              <a:path path="circle">
                <a:fillToRect l="100000" t="100000"/>
              </a:path>
              <a:tileRect r="-100000" b="-10000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6"/>
          <p:cNvSpPr txBox="1">
            <a:spLocks noGrp="1"/>
          </p:cNvSpPr>
          <p:nvPr>
            <p:ph type="ctrTitle" idx="4294967295"/>
          </p:nvPr>
        </p:nvSpPr>
        <p:spPr>
          <a:xfrm>
            <a:off x="2852605" y="211009"/>
            <a:ext cx="4262100" cy="8949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vi-VN" sz="7000" dirty="0">
                <a:latin typeface="Constantia" panose="02030602050306030303" pitchFamily="18" charset="0"/>
              </a:rPr>
              <a:t>Nhiệm vụ</a:t>
            </a:r>
            <a:endParaRPr sz="7000" dirty="0">
              <a:latin typeface="Constantia" panose="02030602050306030303" pitchFamily="18" charset="0"/>
            </a:endParaRPr>
          </a:p>
        </p:txBody>
      </p:sp>
      <p:sp>
        <p:nvSpPr>
          <p:cNvPr id="197" name="Google Shape;197;p26"/>
          <p:cNvSpPr txBox="1">
            <a:spLocks noGrp="1"/>
          </p:cNvSpPr>
          <p:nvPr>
            <p:ph type="subTitle" idx="4294967295"/>
          </p:nvPr>
        </p:nvSpPr>
        <p:spPr>
          <a:xfrm>
            <a:off x="956072" y="1105909"/>
            <a:ext cx="6158633" cy="1670809"/>
          </a:xfrm>
          <a:prstGeom prst="rect">
            <a:avLst/>
          </a:prstGeom>
        </p:spPr>
        <p:txBody>
          <a:bodyPr spcFirstLastPara="1" wrap="square" lIns="0" tIns="0" rIns="0" bIns="0" anchor="t" anchorCtr="0">
            <a:noAutofit/>
          </a:bodyPr>
          <a:lstStyle/>
          <a:p>
            <a:pPr marL="0" lvl="0" indent="0" algn="just" rtl="0">
              <a:spcBef>
                <a:spcPts val="0"/>
              </a:spcBef>
              <a:spcAft>
                <a:spcPts val="800"/>
              </a:spcAft>
              <a:buNone/>
            </a:pPr>
            <a:r>
              <a:rPr lang="vi-VN" sz="2400" dirty="0">
                <a:solidFill>
                  <a:schemeClr val="accent5">
                    <a:lumMod val="60000"/>
                    <a:lumOff val="40000"/>
                  </a:schemeClr>
                </a:solidFill>
              </a:rPr>
              <a:t>Em hãy tìm kiếm và xem video hướng dẫn để làm một chiếc thùng rác nhỏ từ vật liệu tái chế (Hình 69).</a:t>
            </a:r>
            <a:endParaRPr sz="2200" dirty="0">
              <a:solidFill>
                <a:schemeClr val="accent5">
                  <a:lumMod val="60000"/>
                  <a:lumOff val="40000"/>
                </a:schemeClr>
              </a:solidFill>
            </a:endParaRPr>
          </a:p>
        </p:txBody>
      </p:sp>
      <p:sp>
        <p:nvSpPr>
          <p:cNvPr id="202" name="Google Shape;202;p2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pic>
        <p:nvPicPr>
          <p:cNvPr id="203" name="Google Shape;203;p26"/>
          <p:cNvPicPr preferRelativeResize="0"/>
          <p:nvPr/>
        </p:nvPicPr>
        <p:blipFill>
          <a:blip r:embed="rId3">
            <a:alphaModFix/>
          </a:blip>
          <a:stretch>
            <a:fillRect/>
          </a:stretch>
        </p:blipFill>
        <p:spPr>
          <a:xfrm>
            <a:off x="5751000" y="2134252"/>
            <a:ext cx="3393000" cy="2703800"/>
          </a:xfrm>
          <a:prstGeom prst="rect">
            <a:avLst/>
          </a:prstGeom>
          <a:noFill/>
          <a:ln>
            <a:noFill/>
          </a:ln>
        </p:spPr>
      </p:pic>
      <p:pic>
        <p:nvPicPr>
          <p:cNvPr id="3" name="Picture 2">
            <a:extLst>
              <a:ext uri="{FF2B5EF4-FFF2-40B4-BE49-F238E27FC236}">
                <a16:creationId xmlns:a16="http://schemas.microsoft.com/office/drawing/2014/main" id="{1692F337-87C2-713B-2B19-04B57CD97CD8}"/>
              </a:ext>
            </a:extLst>
          </p:cNvPr>
          <p:cNvPicPr>
            <a:picLocks noChangeAspect="1"/>
          </p:cNvPicPr>
          <p:nvPr/>
        </p:nvPicPr>
        <p:blipFill>
          <a:blip r:embed="rId4"/>
          <a:stretch>
            <a:fillRect/>
          </a:stretch>
        </p:blipFill>
        <p:spPr>
          <a:xfrm>
            <a:off x="2406272" y="2366917"/>
            <a:ext cx="2876927" cy="26759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5"/>
            </a:gs>
            <a:gs pos="100000">
              <a:schemeClr val="accent6"/>
            </a:gs>
          </a:gsLst>
          <a:path path="circle">
            <a:fillToRect l="100000" t="100000"/>
          </a:path>
          <a:tileRect r="-100000" b="-100000"/>
        </a:gradFill>
        <a:effectLst/>
      </p:bgPr>
    </p:bg>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2456486" y="28299"/>
            <a:ext cx="4720517" cy="93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vi-VN" sz="7000" dirty="0">
                <a:latin typeface="Constantia" panose="02030602050306030303" pitchFamily="18" charset="0"/>
              </a:rPr>
              <a:t>Hướng dẫn</a:t>
            </a:r>
            <a:endParaRPr sz="7000" dirty="0">
              <a:latin typeface="Constantia" panose="02030602050306030303" pitchFamily="18" charset="0"/>
            </a:endParaRPr>
          </a:p>
        </p:txBody>
      </p:sp>
      <p:sp>
        <p:nvSpPr>
          <p:cNvPr id="209" name="Google Shape;209;p2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10" name="Google Shape;210;p27"/>
          <p:cNvSpPr/>
          <p:nvPr/>
        </p:nvSpPr>
        <p:spPr>
          <a:xfrm rot="5400000">
            <a:off x="2341499" y="-899933"/>
            <a:ext cx="561726" cy="4404272"/>
          </a:xfrm>
          <a:prstGeom prst="roundRect">
            <a:avLst>
              <a:gd name="adj" fmla="val 50000"/>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sp>
        <p:nvSpPr>
          <p:cNvPr id="211" name="Google Shape;211;p27"/>
          <p:cNvSpPr/>
          <p:nvPr/>
        </p:nvSpPr>
        <p:spPr>
          <a:xfrm>
            <a:off x="1422094" y="1133527"/>
            <a:ext cx="373905" cy="393293"/>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accent4"/>
                </a:solidFill>
                <a:latin typeface="Fredoka One"/>
                <a:ea typeface="Fredoka One"/>
                <a:cs typeface="Fredoka One"/>
                <a:sym typeface="Fredoka One"/>
              </a:rPr>
              <a:t>1</a:t>
            </a:r>
            <a:endParaRPr sz="1200" dirty="0">
              <a:solidFill>
                <a:schemeClr val="accent4"/>
              </a:solidFill>
              <a:latin typeface="Fredoka One"/>
              <a:ea typeface="Fredoka One"/>
              <a:cs typeface="Fredoka One"/>
              <a:sym typeface="Fredoka One"/>
            </a:endParaRPr>
          </a:p>
        </p:txBody>
      </p:sp>
      <p:sp>
        <p:nvSpPr>
          <p:cNvPr id="212" name="Google Shape;212;p27"/>
          <p:cNvSpPr txBox="1"/>
          <p:nvPr/>
        </p:nvSpPr>
        <p:spPr>
          <a:xfrm>
            <a:off x="674290" y="1122605"/>
            <a:ext cx="4404272"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vi-VN" sz="2000" b="1" dirty="0">
                <a:solidFill>
                  <a:schemeClr val="lt1"/>
                </a:solidFill>
                <a:latin typeface="Nunito"/>
                <a:ea typeface="Nunito"/>
                <a:cs typeface="Nunito"/>
                <a:sym typeface="Nunito"/>
              </a:rPr>
              <a:t>Bước       : Tìm kiếm và mở video </a:t>
            </a:r>
            <a:endParaRPr sz="2000" b="1" dirty="0">
              <a:solidFill>
                <a:schemeClr val="lt1"/>
              </a:solidFill>
              <a:latin typeface="Nunito"/>
              <a:ea typeface="Nunito"/>
              <a:cs typeface="Nunito"/>
              <a:sym typeface="Nunito"/>
            </a:endParaRPr>
          </a:p>
        </p:txBody>
      </p:sp>
      <p:sp>
        <p:nvSpPr>
          <p:cNvPr id="213" name="Google Shape;213;p27"/>
          <p:cNvSpPr txBox="1"/>
          <p:nvPr/>
        </p:nvSpPr>
        <p:spPr>
          <a:xfrm>
            <a:off x="594143" y="1671704"/>
            <a:ext cx="3953841" cy="2076207"/>
          </a:xfrm>
          <a:prstGeom prst="rect">
            <a:avLst/>
          </a:prstGeom>
          <a:noFill/>
          <a:ln>
            <a:noFill/>
          </a:ln>
        </p:spPr>
        <p:txBody>
          <a:bodyPr spcFirstLastPara="1" wrap="square" lIns="91425" tIns="91425" rIns="91425" bIns="91425" anchor="t" anchorCtr="0">
            <a:noAutofit/>
          </a:bodyPr>
          <a:lstStyle/>
          <a:p>
            <a:pPr lvl="0" algn="just">
              <a:spcAft>
                <a:spcPts val="1600"/>
              </a:spcAft>
            </a:pPr>
            <a:r>
              <a:rPr lang="vi-VN" sz="2000" dirty="0">
                <a:solidFill>
                  <a:schemeClr val="dk1"/>
                </a:solidFill>
                <a:latin typeface="Times New Roman" panose="02020603050405020304" pitchFamily="18" charset="0"/>
                <a:ea typeface="Nunito"/>
                <a:cs typeface="Times New Roman" panose="02020603050405020304" pitchFamily="18" charset="0"/>
                <a:sym typeface="Nunito"/>
              </a:rPr>
              <a:t>- </a:t>
            </a:r>
            <a:r>
              <a:rPr lang="en-US" sz="2000" dirty="0" err="1">
                <a:latin typeface="Times New Roman" panose="02020603050405020304" pitchFamily="18" charset="0"/>
                <a:cs typeface="Times New Roman" panose="02020603050405020304" pitchFamily="18" charset="0"/>
              </a:rPr>
              <a:t>Truy</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cập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địa</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chỉ</a:t>
            </a:r>
            <a:r>
              <a:rPr lang="en-US" sz="2000" dirty="0">
                <a:latin typeface="Times New Roman" panose="02020603050405020304" pitchFamily="18" charset="0"/>
                <a:cs typeface="Times New Roman" panose="02020603050405020304" pitchFamily="18" charset="0"/>
              </a:rPr>
              <a:t> youtube.com.</a:t>
            </a:r>
            <a:endParaRPr lang="vi-VN" sz="2000" dirty="0">
              <a:latin typeface="Times New Roman" panose="02020603050405020304" pitchFamily="18" charset="0"/>
              <a:cs typeface="Times New Roman" panose="02020603050405020304" pitchFamily="18" charset="0"/>
            </a:endParaRPr>
          </a:p>
          <a:p>
            <a:pPr lvl="0" algn="just">
              <a:spcAft>
                <a:spcPts val="1600"/>
              </a:spcAft>
            </a:pPr>
            <a:r>
              <a:rPr lang="vi-VN" sz="2000" dirty="0">
                <a:latin typeface="Times New Roman" panose="02020603050405020304" pitchFamily="18" charset="0"/>
                <a:cs typeface="Times New Roman" panose="02020603050405020304" pitchFamily="18" charset="0"/>
                <a:sym typeface="Nunito"/>
              </a:rPr>
              <a:t>- Tìm kiếm với từ khóa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hộp</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đựng</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rác</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từ</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vật</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liệu</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tái</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chế</a:t>
            </a:r>
            <a:r>
              <a:rPr lang="vi-VN" sz="2000" dirty="0">
                <a:latin typeface="Times New Roman" panose="02020603050405020304" pitchFamily="18" charset="0"/>
                <a:cs typeface="Times New Roman" panose="02020603050405020304" pitchFamily="18" charset="0"/>
              </a:rPr>
              <a:t> “</a:t>
            </a:r>
          </a:p>
          <a:p>
            <a:pPr lvl="0" algn="just">
              <a:spcAft>
                <a:spcPts val="1600"/>
              </a:spcAft>
            </a:pPr>
            <a:r>
              <a:rPr lang="vi-VN" sz="2000" dirty="0">
                <a:solidFill>
                  <a:schemeClr val="dk1"/>
                </a:solidFill>
                <a:latin typeface="Times New Roman" panose="02020603050405020304" pitchFamily="18" charset="0"/>
                <a:ea typeface="Nunito"/>
                <a:cs typeface="Times New Roman" panose="02020603050405020304" pitchFamily="18" charset="0"/>
                <a:sym typeface="Nunito"/>
              </a:rPr>
              <a:t>- </a:t>
            </a:r>
            <a:r>
              <a:rPr lang="en-US" sz="2000" dirty="0" err="1">
                <a:latin typeface="Times New Roman" panose="02020603050405020304" pitchFamily="18" charset="0"/>
                <a:cs typeface="Times New Roman" panose="02020603050405020304" pitchFamily="18" charset="0"/>
              </a:rPr>
              <a:t>Chọn</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và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mở</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một</a:t>
            </a:r>
            <a:r>
              <a:rPr lang="en-US" sz="2000" dirty="0">
                <a:latin typeface="Times New Roman" panose="02020603050405020304" pitchFamily="18" charset="0"/>
                <a:cs typeface="Times New Roman" panose="02020603050405020304" pitchFamily="18" charset="0"/>
              </a:rPr>
              <a:t> video </a:t>
            </a:r>
            <a:r>
              <a:rPr lang="en-US" sz="2000" dirty="0" err="1">
                <a:latin typeface="Times New Roman" panose="02020603050405020304" pitchFamily="18" charset="0"/>
                <a:cs typeface="Times New Roman" panose="02020603050405020304" pitchFamily="18" charset="0"/>
              </a:rPr>
              <a:t>mà</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em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có</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thể</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làm</a:t>
            </a:r>
            <a:r>
              <a:rPr lang="en-US" sz="2000" dirty="0">
                <a:latin typeface="Times New Roman" panose="02020603050405020304" pitchFamily="18" charset="0"/>
                <a:cs typeface="Times New Roman" panose="02020603050405020304" pitchFamily="18" charset="0"/>
              </a:rPr>
              <a:t> </a:t>
            </a:r>
            <a:r>
              <a:rPr lang="en-US" sz="2000" dirty="0" err="1">
                <a:latin typeface="Times New Roman" panose="02020603050405020304" pitchFamily="18" charset="0"/>
                <a:cs typeface="Times New Roman" panose="02020603050405020304" pitchFamily="18" charset="0"/>
              </a:rPr>
              <a:t>theo</a:t>
            </a:r>
            <a:endParaRPr sz="2000" dirty="0">
              <a:solidFill>
                <a:schemeClr val="dk1"/>
              </a:solidFill>
              <a:latin typeface="Times New Roman" panose="02020603050405020304" pitchFamily="18" charset="0"/>
              <a:ea typeface="Nunito"/>
              <a:cs typeface="Times New Roman" panose="02020603050405020304" pitchFamily="18" charset="0"/>
              <a:sym typeface="Nunito"/>
            </a:endParaRPr>
          </a:p>
        </p:txBody>
      </p:sp>
      <p:sp>
        <p:nvSpPr>
          <p:cNvPr id="214" name="Google Shape;214;p27"/>
          <p:cNvSpPr/>
          <p:nvPr/>
        </p:nvSpPr>
        <p:spPr>
          <a:xfrm rot="5400000">
            <a:off x="4401923" y="-231954"/>
            <a:ext cx="561726" cy="3040276"/>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sp>
        <p:nvSpPr>
          <p:cNvPr id="215" name="Google Shape;215;p27"/>
          <p:cNvSpPr/>
          <p:nvPr/>
        </p:nvSpPr>
        <p:spPr>
          <a:xfrm>
            <a:off x="4097307" y="1108586"/>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accent3"/>
                </a:solidFill>
                <a:latin typeface="Fredoka One"/>
                <a:ea typeface="Fredoka One"/>
                <a:cs typeface="Fredoka One"/>
                <a:sym typeface="Fredoka One"/>
              </a:rPr>
              <a:t>2</a:t>
            </a:r>
            <a:endParaRPr sz="1200" dirty="0">
              <a:solidFill>
                <a:schemeClr val="accent3"/>
              </a:solidFill>
              <a:latin typeface="Fredoka One"/>
              <a:ea typeface="Fredoka One"/>
              <a:cs typeface="Fredoka One"/>
              <a:sym typeface="Fredoka One"/>
            </a:endParaRPr>
          </a:p>
        </p:txBody>
      </p:sp>
      <p:sp>
        <p:nvSpPr>
          <p:cNvPr id="217" name="Google Shape;217;p27"/>
          <p:cNvSpPr txBox="1"/>
          <p:nvPr/>
        </p:nvSpPr>
        <p:spPr>
          <a:xfrm>
            <a:off x="3163119" y="1734389"/>
            <a:ext cx="3167093" cy="1774368"/>
          </a:xfrm>
          <a:prstGeom prst="rect">
            <a:avLst/>
          </a:prstGeom>
          <a:noFill/>
          <a:ln>
            <a:noFill/>
          </a:ln>
        </p:spPr>
        <p:txBody>
          <a:bodyPr spcFirstLastPara="1" wrap="square" lIns="91425" tIns="91425" rIns="91425" bIns="91425" anchor="t" anchorCtr="0">
            <a:noAutofit/>
          </a:bodyPr>
          <a:lstStyle/>
          <a:p>
            <a:pPr lvl="0" algn="just">
              <a:spcAft>
                <a:spcPts val="1600"/>
              </a:spcAft>
            </a:pPr>
            <a:r>
              <a:rPr lang="en" sz="2000" dirty="0">
                <a:solidFill>
                  <a:schemeClr val="dk1"/>
                </a:solidFill>
                <a:latin typeface="Times New Roman" panose="02020603050405020304" pitchFamily="18" charset="0"/>
                <a:ea typeface="Nunito"/>
                <a:cs typeface="Times New Roman" panose="02020603050405020304" pitchFamily="18" charset="0"/>
                <a:sym typeface="Nunito"/>
              </a:rPr>
              <a:t>- </a:t>
            </a:r>
            <a:r>
              <a:rPr lang="vi-VN" sz="2000" dirty="0">
                <a:latin typeface="Times New Roman" panose="02020603050405020304" pitchFamily="18" charset="0"/>
                <a:cs typeface="Times New Roman" panose="02020603050405020304" pitchFamily="18" charset="0"/>
              </a:rPr>
              <a:t>Xem một lượt để biết tổng thể nội dung </a:t>
            </a:r>
            <a:endParaRPr lang="en-US" sz="2000" dirty="0">
              <a:latin typeface="Times New Roman" panose="02020603050405020304" pitchFamily="18" charset="0"/>
              <a:cs typeface="Times New Roman" panose="02020603050405020304" pitchFamily="18" charset="0"/>
            </a:endParaRPr>
          </a:p>
          <a:p>
            <a:pPr lvl="0" algn="just">
              <a:spcAft>
                <a:spcPts val="1600"/>
              </a:spcAft>
            </a:pPr>
            <a:r>
              <a:rPr lang="en-US" sz="2000" dirty="0">
                <a:latin typeface="Times New Roman" panose="02020603050405020304" pitchFamily="18" charset="0"/>
                <a:cs typeface="Times New Roman" panose="02020603050405020304" pitchFamily="18" charset="0"/>
                <a:sym typeface="Nunito"/>
              </a:rPr>
              <a:t>- </a:t>
            </a:r>
            <a:r>
              <a:rPr lang="vi-VN" sz="2000" dirty="0">
                <a:latin typeface="Times New Roman" panose="02020603050405020304" pitchFamily="18" charset="0"/>
                <a:cs typeface="Times New Roman" panose="02020603050405020304" pitchFamily="18" charset="0"/>
                <a:sym typeface="Nunito"/>
              </a:rPr>
              <a:t>Chuẩn bị những vật dụng cần thiết</a:t>
            </a:r>
            <a:endParaRPr sz="2000" dirty="0">
              <a:latin typeface="Times New Roman" panose="02020603050405020304" pitchFamily="18" charset="0"/>
              <a:cs typeface="Times New Roman" panose="02020603050405020304" pitchFamily="18" charset="0"/>
              <a:sym typeface="Nunito"/>
            </a:endParaRPr>
          </a:p>
        </p:txBody>
      </p:sp>
      <p:sp>
        <p:nvSpPr>
          <p:cNvPr id="220" name="Google Shape;220;p27"/>
          <p:cNvSpPr txBox="1"/>
          <p:nvPr/>
        </p:nvSpPr>
        <p:spPr>
          <a:xfrm>
            <a:off x="3307013" y="1088913"/>
            <a:ext cx="3034838" cy="393293"/>
          </a:xfrm>
          <a:prstGeom prst="rect">
            <a:avLst/>
          </a:prstGeom>
          <a:noFill/>
          <a:ln>
            <a:noFill/>
          </a:ln>
        </p:spPr>
        <p:txBody>
          <a:bodyPr spcFirstLastPara="1" wrap="square" lIns="91425" tIns="91425" rIns="91425" bIns="91425" anchor="ctr" anchorCtr="0">
            <a:noAutofit/>
          </a:bodyPr>
          <a:lstStyle/>
          <a:p>
            <a:pPr lvl="0">
              <a:lnSpc>
                <a:spcPct val="115000"/>
              </a:lnSpc>
            </a:pPr>
            <a:r>
              <a:rPr lang="vi-VN" sz="2000" b="1" dirty="0">
                <a:solidFill>
                  <a:schemeClr val="lt1"/>
                </a:solidFill>
                <a:latin typeface="Nunito"/>
                <a:ea typeface="Nunito"/>
                <a:cs typeface="Nunito"/>
                <a:sym typeface="Nunito"/>
              </a:rPr>
              <a:t>Bước        : Xem video</a:t>
            </a:r>
            <a:endParaRPr sz="2000" b="1" dirty="0">
              <a:solidFill>
                <a:schemeClr val="lt1"/>
              </a:solidFill>
              <a:latin typeface="Nunito"/>
              <a:ea typeface="Nunito"/>
              <a:cs typeface="Nunito"/>
              <a:sym typeface="Nunito"/>
            </a:endParaRPr>
          </a:p>
        </p:txBody>
      </p:sp>
      <p:sp>
        <p:nvSpPr>
          <p:cNvPr id="221" name="Google Shape;221;p27"/>
          <p:cNvSpPr txBox="1"/>
          <p:nvPr/>
        </p:nvSpPr>
        <p:spPr>
          <a:xfrm>
            <a:off x="4404200" y="1504589"/>
            <a:ext cx="3777609" cy="2410436"/>
          </a:xfrm>
          <a:prstGeom prst="rect">
            <a:avLst/>
          </a:prstGeom>
          <a:noFill/>
          <a:ln>
            <a:noFill/>
          </a:ln>
        </p:spPr>
        <p:txBody>
          <a:bodyPr spcFirstLastPara="1" wrap="square" lIns="91425" tIns="91425" rIns="91425" bIns="91425" anchor="t" anchorCtr="0">
            <a:noAutofit/>
          </a:bodyPr>
          <a:lstStyle/>
          <a:p>
            <a:pPr lvl="0">
              <a:spcAft>
                <a:spcPts val="1600"/>
              </a:spcAft>
            </a:pPr>
            <a:r>
              <a:rPr lang="vi-VN" sz="2000" dirty="0">
                <a:latin typeface="Times New Roman" panose="02020603050405020304" pitchFamily="18" charset="0"/>
                <a:cs typeface="Times New Roman" panose="02020603050405020304" pitchFamily="18" charset="0"/>
              </a:rPr>
              <a:t>– Thực hiện từng bước theo hướng dẫn trong video.</a:t>
            </a:r>
          </a:p>
          <a:p>
            <a:pPr lvl="0">
              <a:spcAft>
                <a:spcPts val="1600"/>
              </a:spcAft>
            </a:pPr>
            <a:r>
              <a:rPr lang="vi-VN" sz="2000" dirty="0">
                <a:latin typeface="Times New Roman" panose="02020603050405020304" pitchFamily="18" charset="0"/>
                <a:cs typeface="Times New Roman" panose="02020603050405020304" pitchFamily="18" charset="0"/>
              </a:rPr>
              <a:t> – Để xem kĩ hơn và có đủ thời gian thực hiện em hãy sử dụng các nút điều khiển để tạm dừng, xem lại,... </a:t>
            </a:r>
            <a:endParaRPr sz="2000" b="1" dirty="0">
              <a:solidFill>
                <a:schemeClr val="dk1"/>
              </a:solidFill>
              <a:latin typeface="Times New Roman" panose="02020603050405020304" pitchFamily="18" charset="0"/>
              <a:ea typeface="Nunito"/>
              <a:cs typeface="Times New Roman" panose="02020603050405020304" pitchFamily="18" charset="0"/>
              <a:sym typeface="Nunito"/>
            </a:endParaRPr>
          </a:p>
        </p:txBody>
      </p:sp>
      <p:sp>
        <p:nvSpPr>
          <p:cNvPr id="218" name="Google Shape;218;p27"/>
          <p:cNvSpPr/>
          <p:nvPr/>
        </p:nvSpPr>
        <p:spPr>
          <a:xfrm rot="5400000">
            <a:off x="6092241" y="-1416556"/>
            <a:ext cx="561726" cy="5312360"/>
          </a:xfrm>
          <a:prstGeom prst="roundRect">
            <a:avLst>
              <a:gd name="adj" fmla="val 50000"/>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Nunito"/>
              <a:ea typeface="Nunito"/>
              <a:cs typeface="Nunito"/>
              <a:sym typeface="Nunito"/>
            </a:endParaRPr>
          </a:p>
        </p:txBody>
      </p:sp>
      <p:sp>
        <p:nvSpPr>
          <p:cNvPr id="216" name="Google Shape;216;p27"/>
          <p:cNvSpPr txBox="1"/>
          <p:nvPr/>
        </p:nvSpPr>
        <p:spPr>
          <a:xfrm>
            <a:off x="3952907" y="1046710"/>
            <a:ext cx="4802027" cy="393293"/>
          </a:xfrm>
          <a:prstGeom prst="rect">
            <a:avLst/>
          </a:prstGeom>
          <a:noFill/>
          <a:ln>
            <a:noFill/>
          </a:ln>
        </p:spPr>
        <p:txBody>
          <a:bodyPr spcFirstLastPara="1" wrap="square" lIns="91425" tIns="91425" rIns="91425" bIns="91425" anchor="ctr" anchorCtr="0">
            <a:noAutofit/>
          </a:bodyPr>
          <a:lstStyle/>
          <a:p>
            <a:pPr lvl="0">
              <a:lnSpc>
                <a:spcPct val="115000"/>
              </a:lnSpc>
            </a:pPr>
            <a:r>
              <a:rPr lang="vi-VN" sz="2000" b="1" dirty="0">
                <a:solidFill>
                  <a:schemeClr val="lt1"/>
                </a:solidFill>
                <a:latin typeface="Nunito"/>
                <a:ea typeface="Nunito"/>
                <a:cs typeface="Nunito"/>
                <a:sym typeface="Nunito"/>
              </a:rPr>
              <a:t>Bước        : Xem từng bước và làm theo.</a:t>
            </a:r>
            <a:endParaRPr sz="2000" b="1" dirty="0">
              <a:solidFill>
                <a:schemeClr val="lt1"/>
              </a:solidFill>
              <a:latin typeface="Nunito"/>
              <a:ea typeface="Nunito"/>
              <a:cs typeface="Nunito"/>
              <a:sym typeface="Nunito"/>
            </a:endParaRPr>
          </a:p>
        </p:txBody>
      </p:sp>
      <p:sp>
        <p:nvSpPr>
          <p:cNvPr id="219" name="Google Shape;219;p27"/>
          <p:cNvSpPr/>
          <p:nvPr/>
        </p:nvSpPr>
        <p:spPr>
          <a:xfrm>
            <a:off x="4746665" y="1037419"/>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chemeClr val="accent2"/>
                </a:solidFill>
                <a:latin typeface="Fredoka One"/>
                <a:ea typeface="Fredoka One"/>
                <a:cs typeface="Fredoka One"/>
                <a:sym typeface="Fredoka One"/>
              </a:rPr>
              <a:t>3</a:t>
            </a:r>
            <a:endParaRPr sz="1200" dirty="0">
              <a:solidFill>
                <a:schemeClr val="accent2"/>
              </a:solidFill>
              <a:latin typeface="Fredoka One"/>
              <a:ea typeface="Fredoka One"/>
              <a:cs typeface="Fredoka One"/>
              <a:sym typeface="Fredoka One"/>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barn(inVertical)">
                                      <p:cBhvr>
                                        <p:cTn id="7" dur="500"/>
                                        <p:tgtEl>
                                          <p:spTgt spid="210"/>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1"/>
                                        </p:tgtEl>
                                        <p:attrNameLst>
                                          <p:attrName>style.visibility</p:attrName>
                                        </p:attrNameLst>
                                      </p:cBhvr>
                                      <p:to>
                                        <p:strVal val="visible"/>
                                      </p:to>
                                    </p:set>
                                    <p:animEffect transition="in" filter="wipe(down)">
                                      <p:cBhvr>
                                        <p:cTn id="10" dur="500"/>
                                        <p:tgtEl>
                                          <p:spTgt spid="211"/>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 calcmode="lin" valueType="num">
                                      <p:cBhvr additive="base">
                                        <p:cTn id="13" dur="500" fill="hold"/>
                                        <p:tgtEl>
                                          <p:spTgt spid="212"/>
                                        </p:tgtEl>
                                        <p:attrNameLst>
                                          <p:attrName>ppt_x</p:attrName>
                                        </p:attrNameLst>
                                      </p:cBhvr>
                                      <p:tavLst>
                                        <p:tav tm="0">
                                          <p:val>
                                            <p:strVal val="#ppt_x"/>
                                          </p:val>
                                        </p:tav>
                                        <p:tav tm="100000">
                                          <p:val>
                                            <p:strVal val="#ppt_x"/>
                                          </p:val>
                                        </p:tav>
                                      </p:tavLst>
                                    </p:anim>
                                    <p:anim calcmode="lin" valueType="num">
                                      <p:cBhvr additive="base">
                                        <p:cTn id="14" dur="500" fill="hold"/>
                                        <p:tgtEl>
                                          <p:spTgt spid="212"/>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213"/>
                                        </p:tgtEl>
                                        <p:attrNameLst>
                                          <p:attrName>style.visibility</p:attrName>
                                        </p:attrNameLst>
                                      </p:cBhvr>
                                      <p:to>
                                        <p:strVal val="visible"/>
                                      </p:to>
                                    </p:set>
                                    <p:animEffect transition="in" filter="fade">
                                      <p:cBhvr>
                                        <p:cTn id="17" dur="500"/>
                                        <p:tgtEl>
                                          <p:spTgt spid="2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4" fill="hold" grpId="1" nodeType="clickEffect">
                                  <p:stCondLst>
                                    <p:cond delay="0"/>
                                  </p:stCondLst>
                                  <p:childTnLst>
                                    <p:animEffect transition="out" filter="wipe(down)">
                                      <p:cBhvr>
                                        <p:cTn id="21" dur="500"/>
                                        <p:tgtEl>
                                          <p:spTgt spid="210"/>
                                        </p:tgtEl>
                                      </p:cBhvr>
                                    </p:animEffect>
                                    <p:set>
                                      <p:cBhvr>
                                        <p:cTn id="22" dur="1" fill="hold">
                                          <p:stCondLst>
                                            <p:cond delay="499"/>
                                          </p:stCondLst>
                                        </p:cTn>
                                        <p:tgtEl>
                                          <p:spTgt spid="210"/>
                                        </p:tgtEl>
                                        <p:attrNameLst>
                                          <p:attrName>style.visibility</p:attrName>
                                        </p:attrNameLst>
                                      </p:cBhvr>
                                      <p:to>
                                        <p:strVal val="hidden"/>
                                      </p:to>
                                    </p:set>
                                  </p:childTnLst>
                                </p:cTn>
                              </p:par>
                              <p:par>
                                <p:cTn id="23" presetID="22" presetClass="exit" presetSubtype="4" fill="hold" grpId="1" nodeType="withEffect">
                                  <p:stCondLst>
                                    <p:cond delay="0"/>
                                  </p:stCondLst>
                                  <p:childTnLst>
                                    <p:animEffect transition="out" filter="wipe(down)">
                                      <p:cBhvr>
                                        <p:cTn id="24" dur="500"/>
                                        <p:tgtEl>
                                          <p:spTgt spid="211"/>
                                        </p:tgtEl>
                                      </p:cBhvr>
                                    </p:animEffect>
                                    <p:set>
                                      <p:cBhvr>
                                        <p:cTn id="25" dur="1" fill="hold">
                                          <p:stCondLst>
                                            <p:cond delay="499"/>
                                          </p:stCondLst>
                                        </p:cTn>
                                        <p:tgtEl>
                                          <p:spTgt spid="211"/>
                                        </p:tgtEl>
                                        <p:attrNameLst>
                                          <p:attrName>style.visibility</p:attrName>
                                        </p:attrNameLst>
                                      </p:cBhvr>
                                      <p:to>
                                        <p:strVal val="hidden"/>
                                      </p:to>
                                    </p:set>
                                  </p:childTnLst>
                                </p:cTn>
                              </p:par>
                              <p:par>
                                <p:cTn id="26" presetID="22" presetClass="exit" presetSubtype="4" fill="hold" grpId="1" nodeType="withEffect">
                                  <p:stCondLst>
                                    <p:cond delay="0"/>
                                  </p:stCondLst>
                                  <p:childTnLst>
                                    <p:animEffect transition="out" filter="wipe(down)">
                                      <p:cBhvr>
                                        <p:cTn id="27" dur="500"/>
                                        <p:tgtEl>
                                          <p:spTgt spid="212"/>
                                        </p:tgtEl>
                                      </p:cBhvr>
                                    </p:animEffect>
                                    <p:set>
                                      <p:cBhvr>
                                        <p:cTn id="28" dur="1" fill="hold">
                                          <p:stCondLst>
                                            <p:cond delay="499"/>
                                          </p:stCondLst>
                                        </p:cTn>
                                        <p:tgtEl>
                                          <p:spTgt spid="212"/>
                                        </p:tgtEl>
                                        <p:attrNameLst>
                                          <p:attrName>style.visibility</p:attrName>
                                        </p:attrNameLst>
                                      </p:cBhvr>
                                      <p:to>
                                        <p:strVal val="hidden"/>
                                      </p:to>
                                    </p:set>
                                  </p:childTnLst>
                                </p:cTn>
                              </p:par>
                              <p:par>
                                <p:cTn id="29" presetID="22" presetClass="exit" presetSubtype="4" fill="hold" grpId="1" nodeType="withEffect">
                                  <p:stCondLst>
                                    <p:cond delay="0"/>
                                  </p:stCondLst>
                                  <p:childTnLst>
                                    <p:animEffect transition="out" filter="wipe(down)">
                                      <p:cBhvr>
                                        <p:cTn id="30" dur="500"/>
                                        <p:tgtEl>
                                          <p:spTgt spid="213"/>
                                        </p:tgtEl>
                                      </p:cBhvr>
                                    </p:animEffect>
                                    <p:set>
                                      <p:cBhvr>
                                        <p:cTn id="31" dur="1" fill="hold">
                                          <p:stCondLst>
                                            <p:cond delay="499"/>
                                          </p:stCondLst>
                                        </p:cTn>
                                        <p:tgtEl>
                                          <p:spTgt spid="213"/>
                                        </p:tgtEl>
                                        <p:attrNameLst>
                                          <p:attrName>style.visibility</p:attrName>
                                        </p:attrNameLst>
                                      </p:cBhvr>
                                      <p:to>
                                        <p:strVal val="hidden"/>
                                      </p:to>
                                    </p:set>
                                  </p:childTnLst>
                                </p:cTn>
                              </p:par>
                              <p:par>
                                <p:cTn id="32" presetID="16" presetClass="entr" presetSubtype="21" fill="hold" grpId="0" nodeType="withEffect">
                                  <p:stCondLst>
                                    <p:cond delay="0"/>
                                  </p:stCondLst>
                                  <p:childTnLst>
                                    <p:set>
                                      <p:cBhvr>
                                        <p:cTn id="33" dur="1" fill="hold">
                                          <p:stCondLst>
                                            <p:cond delay="0"/>
                                          </p:stCondLst>
                                        </p:cTn>
                                        <p:tgtEl>
                                          <p:spTgt spid="214"/>
                                        </p:tgtEl>
                                        <p:attrNameLst>
                                          <p:attrName>style.visibility</p:attrName>
                                        </p:attrNameLst>
                                      </p:cBhvr>
                                      <p:to>
                                        <p:strVal val="visible"/>
                                      </p:to>
                                    </p:set>
                                    <p:animEffect transition="in" filter="barn(inVertical)">
                                      <p:cBhvr>
                                        <p:cTn id="34" dur="500"/>
                                        <p:tgtEl>
                                          <p:spTgt spid="21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220"/>
                                        </p:tgtEl>
                                        <p:attrNameLst>
                                          <p:attrName>style.visibility</p:attrName>
                                        </p:attrNameLst>
                                      </p:cBhvr>
                                      <p:to>
                                        <p:strVal val="visible"/>
                                      </p:to>
                                    </p:set>
                                    <p:animEffect transition="in" filter="barn(inVertical)">
                                      <p:cBhvr>
                                        <p:cTn id="37" dur="500"/>
                                        <p:tgtEl>
                                          <p:spTgt spid="22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15"/>
                                        </p:tgtEl>
                                        <p:attrNameLst>
                                          <p:attrName>style.visibility</p:attrName>
                                        </p:attrNameLst>
                                      </p:cBhvr>
                                      <p:to>
                                        <p:strVal val="visible"/>
                                      </p:to>
                                    </p:set>
                                    <p:animEffect transition="in" filter="fade">
                                      <p:cBhvr>
                                        <p:cTn id="40" dur="500"/>
                                        <p:tgtEl>
                                          <p:spTgt spid="2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17"/>
                                        </p:tgtEl>
                                        <p:attrNameLst>
                                          <p:attrName>style.visibility</p:attrName>
                                        </p:attrNameLst>
                                      </p:cBhvr>
                                      <p:to>
                                        <p:strVal val="visible"/>
                                      </p:to>
                                    </p:set>
                                    <p:animEffect transition="in" filter="fade">
                                      <p:cBhvr>
                                        <p:cTn id="43" dur="500"/>
                                        <p:tgtEl>
                                          <p:spTgt spid="21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xit" presetSubtype="4" fill="hold" grpId="1" nodeType="clickEffect">
                                  <p:stCondLst>
                                    <p:cond delay="0"/>
                                  </p:stCondLst>
                                  <p:childTnLst>
                                    <p:animEffect transition="out" filter="wipe(down)">
                                      <p:cBhvr>
                                        <p:cTn id="47" dur="500"/>
                                        <p:tgtEl>
                                          <p:spTgt spid="214"/>
                                        </p:tgtEl>
                                      </p:cBhvr>
                                    </p:animEffect>
                                    <p:set>
                                      <p:cBhvr>
                                        <p:cTn id="48" dur="1" fill="hold">
                                          <p:stCondLst>
                                            <p:cond delay="499"/>
                                          </p:stCondLst>
                                        </p:cTn>
                                        <p:tgtEl>
                                          <p:spTgt spid="214"/>
                                        </p:tgtEl>
                                        <p:attrNameLst>
                                          <p:attrName>style.visibility</p:attrName>
                                        </p:attrNameLst>
                                      </p:cBhvr>
                                      <p:to>
                                        <p:strVal val="hidden"/>
                                      </p:to>
                                    </p:set>
                                  </p:childTnLst>
                                </p:cTn>
                              </p:par>
                              <p:par>
                                <p:cTn id="49" presetID="22" presetClass="exit" presetSubtype="4" fill="hold" grpId="1" nodeType="withEffect">
                                  <p:stCondLst>
                                    <p:cond delay="0"/>
                                  </p:stCondLst>
                                  <p:childTnLst>
                                    <p:animEffect transition="out" filter="wipe(down)">
                                      <p:cBhvr>
                                        <p:cTn id="50" dur="500"/>
                                        <p:tgtEl>
                                          <p:spTgt spid="220"/>
                                        </p:tgtEl>
                                      </p:cBhvr>
                                    </p:animEffect>
                                    <p:set>
                                      <p:cBhvr>
                                        <p:cTn id="51" dur="1" fill="hold">
                                          <p:stCondLst>
                                            <p:cond delay="499"/>
                                          </p:stCondLst>
                                        </p:cTn>
                                        <p:tgtEl>
                                          <p:spTgt spid="220"/>
                                        </p:tgtEl>
                                        <p:attrNameLst>
                                          <p:attrName>style.visibility</p:attrName>
                                        </p:attrNameLst>
                                      </p:cBhvr>
                                      <p:to>
                                        <p:strVal val="hidden"/>
                                      </p:to>
                                    </p:set>
                                  </p:childTnLst>
                                </p:cTn>
                              </p:par>
                              <p:par>
                                <p:cTn id="52" presetID="22" presetClass="exit" presetSubtype="4" fill="hold" grpId="1" nodeType="withEffect">
                                  <p:stCondLst>
                                    <p:cond delay="0"/>
                                  </p:stCondLst>
                                  <p:childTnLst>
                                    <p:animEffect transition="out" filter="wipe(down)">
                                      <p:cBhvr>
                                        <p:cTn id="53" dur="500"/>
                                        <p:tgtEl>
                                          <p:spTgt spid="215"/>
                                        </p:tgtEl>
                                      </p:cBhvr>
                                    </p:animEffect>
                                    <p:set>
                                      <p:cBhvr>
                                        <p:cTn id="54" dur="1" fill="hold">
                                          <p:stCondLst>
                                            <p:cond delay="499"/>
                                          </p:stCondLst>
                                        </p:cTn>
                                        <p:tgtEl>
                                          <p:spTgt spid="215"/>
                                        </p:tgtEl>
                                        <p:attrNameLst>
                                          <p:attrName>style.visibility</p:attrName>
                                        </p:attrNameLst>
                                      </p:cBhvr>
                                      <p:to>
                                        <p:strVal val="hidden"/>
                                      </p:to>
                                    </p:set>
                                  </p:childTnLst>
                                </p:cTn>
                              </p:par>
                              <p:par>
                                <p:cTn id="55" presetID="22" presetClass="exit" presetSubtype="4" fill="hold" grpId="1" nodeType="withEffect">
                                  <p:stCondLst>
                                    <p:cond delay="0"/>
                                  </p:stCondLst>
                                  <p:childTnLst>
                                    <p:animEffect transition="out" filter="wipe(down)">
                                      <p:cBhvr>
                                        <p:cTn id="56" dur="500"/>
                                        <p:tgtEl>
                                          <p:spTgt spid="217"/>
                                        </p:tgtEl>
                                      </p:cBhvr>
                                    </p:animEffect>
                                    <p:set>
                                      <p:cBhvr>
                                        <p:cTn id="57" dur="1" fill="hold">
                                          <p:stCondLst>
                                            <p:cond delay="499"/>
                                          </p:stCondLst>
                                        </p:cTn>
                                        <p:tgtEl>
                                          <p:spTgt spid="217"/>
                                        </p:tgtEl>
                                        <p:attrNameLst>
                                          <p:attrName>style.visibility</p:attrName>
                                        </p:attrNameLst>
                                      </p:cBhvr>
                                      <p:to>
                                        <p:strVal val="hidden"/>
                                      </p:to>
                                    </p:set>
                                  </p:childTnLst>
                                </p:cTn>
                              </p:par>
                              <p:par>
                                <p:cTn id="58" presetID="22" presetClass="entr" presetSubtype="4" fill="hold" grpId="0" nodeType="withEffect">
                                  <p:stCondLst>
                                    <p:cond delay="0"/>
                                  </p:stCondLst>
                                  <p:childTnLst>
                                    <p:set>
                                      <p:cBhvr>
                                        <p:cTn id="59" dur="1" fill="hold">
                                          <p:stCondLst>
                                            <p:cond delay="0"/>
                                          </p:stCondLst>
                                        </p:cTn>
                                        <p:tgtEl>
                                          <p:spTgt spid="218"/>
                                        </p:tgtEl>
                                        <p:attrNameLst>
                                          <p:attrName>style.visibility</p:attrName>
                                        </p:attrNameLst>
                                      </p:cBhvr>
                                      <p:to>
                                        <p:strVal val="visible"/>
                                      </p:to>
                                    </p:set>
                                    <p:animEffect transition="in" filter="wipe(down)">
                                      <p:cBhvr>
                                        <p:cTn id="60" dur="500"/>
                                        <p:tgtEl>
                                          <p:spTgt spid="218"/>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9"/>
                                        </p:tgtEl>
                                        <p:attrNameLst>
                                          <p:attrName>style.visibility</p:attrName>
                                        </p:attrNameLst>
                                      </p:cBhvr>
                                      <p:to>
                                        <p:strVal val="visible"/>
                                      </p:to>
                                    </p:set>
                                    <p:animEffect transition="in" filter="fade">
                                      <p:cBhvr>
                                        <p:cTn id="63" dur="500"/>
                                        <p:tgtEl>
                                          <p:spTgt spid="219"/>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16"/>
                                        </p:tgtEl>
                                        <p:attrNameLst>
                                          <p:attrName>style.visibility</p:attrName>
                                        </p:attrNameLst>
                                      </p:cBhvr>
                                      <p:to>
                                        <p:strVal val="visible"/>
                                      </p:to>
                                    </p:set>
                                    <p:animEffect transition="in" filter="fade">
                                      <p:cBhvr>
                                        <p:cTn id="66" dur="500"/>
                                        <p:tgtEl>
                                          <p:spTgt spid="21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21"/>
                                        </p:tgtEl>
                                        <p:attrNameLst>
                                          <p:attrName>style.visibility</p:attrName>
                                        </p:attrNameLst>
                                      </p:cBhvr>
                                      <p:to>
                                        <p:strVal val="visible"/>
                                      </p:to>
                                    </p:set>
                                    <p:animEffect transition="in" filter="fade">
                                      <p:cBhvr>
                                        <p:cTn id="69" dur="5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animBg="1"/>
      <p:bldP spid="210" grpId="1" animBg="1"/>
      <p:bldP spid="211" grpId="0" animBg="1"/>
      <p:bldP spid="211" grpId="1" animBg="1"/>
      <p:bldP spid="212" grpId="0"/>
      <p:bldP spid="212" grpId="1"/>
      <p:bldP spid="213" grpId="0"/>
      <p:bldP spid="213" grpId="1"/>
      <p:bldP spid="214" grpId="0" animBg="1"/>
      <p:bldP spid="214" grpId="1" animBg="1"/>
      <p:bldP spid="215" grpId="0" animBg="1"/>
      <p:bldP spid="215" grpId="1" animBg="1"/>
      <p:bldP spid="217" grpId="0"/>
      <p:bldP spid="217" grpId="1"/>
      <p:bldP spid="220" grpId="0"/>
      <p:bldP spid="220" grpId="1"/>
      <p:bldP spid="221" grpId="0"/>
      <p:bldP spid="218" grpId="0" animBg="1"/>
      <p:bldP spid="216" grpId="0"/>
      <p:bldP spid="2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D3D1E7"/>
            </a:gs>
            <a:gs pos="100000">
              <a:srgbClr val="9D93B1"/>
            </a:gs>
          </a:gsLst>
          <a:path path="circle">
            <a:fillToRect l="100000" t="100000"/>
          </a:path>
          <a:tileRect r="-100000" b="-100000"/>
        </a:gradFill>
        <a:effectLst/>
      </p:bgPr>
    </p:bg>
    <p:spTree>
      <p:nvGrpSpPr>
        <p:cNvPr id="1" name="Shape 58"/>
        <p:cNvGrpSpPr/>
        <p:nvPr/>
      </p:nvGrpSpPr>
      <p:grpSpPr>
        <a:xfrm>
          <a:off x="0" y="0"/>
          <a:ext cx="0" cy="0"/>
          <a:chOff x="0" y="0"/>
          <a:chExt cx="0" cy="0"/>
        </a:xfrm>
      </p:grpSpPr>
      <p:sp>
        <p:nvSpPr>
          <p:cNvPr id="63" name="Google Shape;63;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0" name="Flowchart: Multidocument 9">
            <a:extLst>
              <a:ext uri="{FF2B5EF4-FFF2-40B4-BE49-F238E27FC236}">
                <a16:creationId xmlns:a16="http://schemas.microsoft.com/office/drawing/2014/main" id="{DCC67256-80E4-2166-19D2-BAACF8F194C0}"/>
              </a:ext>
            </a:extLst>
          </p:cNvPr>
          <p:cNvSpPr/>
          <p:nvPr/>
        </p:nvSpPr>
        <p:spPr>
          <a:xfrm>
            <a:off x="3544512" y="752122"/>
            <a:ext cx="3815844" cy="2946400"/>
          </a:xfrm>
          <a:prstGeom prst="flowChartMultidocumen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vi-VN" dirty="0">
                <a:solidFill>
                  <a:sysClr val="windowText" lastClr="000000"/>
                </a:solidFill>
              </a:rPr>
              <a:t>Sử dụng từ khóa “</a:t>
            </a:r>
            <a:r>
              <a:rPr lang="en-US" dirty="0" err="1">
                <a:solidFill>
                  <a:sysClr val="windowText" lastClr="000000"/>
                </a:solidFill>
              </a:rPr>
              <a:t>đồ</a:t>
            </a:r>
            <a:r>
              <a:rPr lang="en-US" dirty="0">
                <a:solidFill>
                  <a:sysClr val="windowText" lastClr="000000"/>
                </a:solidFill>
              </a:rPr>
              <a:t> </a:t>
            </a:r>
            <a:r>
              <a:rPr lang="en-US" dirty="0" err="1">
                <a:solidFill>
                  <a:sysClr val="windowText" lastClr="000000"/>
                </a:solidFill>
              </a:rPr>
              <a:t>dùng</a:t>
            </a:r>
            <a:r>
              <a:rPr lang="en-US" dirty="0">
                <a:solidFill>
                  <a:sysClr val="windowText" lastClr="000000"/>
                </a:solidFill>
              </a:rPr>
              <a:t> </a:t>
            </a:r>
            <a:r>
              <a:rPr lang="en-US" dirty="0" err="1">
                <a:solidFill>
                  <a:sysClr val="windowText" lastClr="000000"/>
                </a:solidFill>
              </a:rPr>
              <a:t>thủ</a:t>
            </a:r>
            <a:r>
              <a:rPr lang="en-US" dirty="0">
                <a:solidFill>
                  <a:sysClr val="windowText" lastClr="000000"/>
                </a:solidFill>
              </a:rPr>
              <a:t> </a:t>
            </a:r>
            <a:r>
              <a:rPr lang="en-US" dirty="0" err="1">
                <a:solidFill>
                  <a:sysClr val="windowText" lastClr="000000"/>
                </a:solidFill>
              </a:rPr>
              <a:t>công</a:t>
            </a:r>
            <a:r>
              <a:rPr lang="en-US" dirty="0">
                <a:solidFill>
                  <a:sysClr val="windowText" lastClr="000000"/>
                </a:solidFill>
              </a:rPr>
              <a:t> </a:t>
            </a:r>
            <a:r>
              <a:rPr lang="en-US" dirty="0" err="1">
                <a:solidFill>
                  <a:sysClr val="windowText" lastClr="000000"/>
                </a:solidFill>
              </a:rPr>
              <a:t>từ</a:t>
            </a:r>
            <a:r>
              <a:rPr lang="en-US" dirty="0">
                <a:solidFill>
                  <a:sysClr val="windowText" lastClr="000000"/>
                </a:solidFill>
              </a:rPr>
              <a:t> </a:t>
            </a:r>
            <a:r>
              <a:rPr lang="en-US" dirty="0" err="1">
                <a:solidFill>
                  <a:sysClr val="windowText" lastClr="000000"/>
                </a:solidFill>
              </a:rPr>
              <a:t>vật</a:t>
            </a:r>
            <a:r>
              <a:rPr lang="en-US" dirty="0">
                <a:solidFill>
                  <a:sysClr val="windowText" lastClr="000000"/>
                </a:solidFill>
              </a:rPr>
              <a:t> </a:t>
            </a:r>
            <a:r>
              <a:rPr lang="en-US" dirty="0" err="1">
                <a:solidFill>
                  <a:sysClr val="windowText" lastClr="000000"/>
                </a:solidFill>
              </a:rPr>
              <a:t>liệu</a:t>
            </a:r>
            <a:r>
              <a:rPr lang="en-US" dirty="0">
                <a:solidFill>
                  <a:sysClr val="windowText" lastClr="000000"/>
                </a:solidFill>
              </a:rPr>
              <a:t> </a:t>
            </a:r>
            <a:r>
              <a:rPr lang="en-US" dirty="0" err="1">
                <a:solidFill>
                  <a:sysClr val="windowText" lastClr="000000"/>
                </a:solidFill>
              </a:rPr>
              <a:t>tái</a:t>
            </a:r>
            <a:r>
              <a:rPr lang="en-US" dirty="0">
                <a:solidFill>
                  <a:sysClr val="windowText" lastClr="000000"/>
                </a:solidFill>
              </a:rPr>
              <a:t> </a:t>
            </a:r>
            <a:r>
              <a:rPr lang="en-US" dirty="0" err="1">
                <a:solidFill>
                  <a:sysClr val="windowText" lastClr="000000"/>
                </a:solidFill>
              </a:rPr>
              <a:t>chế</a:t>
            </a:r>
            <a:r>
              <a:rPr lang="en-US" dirty="0">
                <a:solidFill>
                  <a:sysClr val="windowText" lastClr="000000"/>
                </a:solidFill>
              </a:rPr>
              <a:t>“</a:t>
            </a:r>
            <a:r>
              <a:rPr lang="vi-VN" dirty="0">
                <a:solidFill>
                  <a:sysClr val="windowText" lastClr="000000"/>
                </a:solidFill>
              </a:rPr>
              <a:t> trên Youtube  và cho biết </a:t>
            </a:r>
            <a:r>
              <a:rPr lang="en-US" dirty="0" err="1">
                <a:solidFill>
                  <a:sysClr val="windowText" lastClr="000000"/>
                </a:solidFill>
              </a:rPr>
              <a:t>có</a:t>
            </a:r>
            <a:r>
              <a:rPr lang="en-US" dirty="0">
                <a:solidFill>
                  <a:sysClr val="windowText" lastClr="000000"/>
                </a:solidFill>
              </a:rPr>
              <a:t> </a:t>
            </a:r>
            <a:r>
              <a:rPr lang="en-US" dirty="0" err="1">
                <a:solidFill>
                  <a:sysClr val="windowText" lastClr="000000"/>
                </a:solidFill>
              </a:rPr>
              <a:t>thể</a:t>
            </a:r>
            <a:r>
              <a:rPr lang="en-US" dirty="0">
                <a:solidFill>
                  <a:sysClr val="windowText" lastClr="000000"/>
                </a:solidFill>
              </a:rPr>
              <a:t> </a:t>
            </a:r>
            <a:r>
              <a:rPr lang="en-US" dirty="0" err="1">
                <a:solidFill>
                  <a:sysClr val="windowText" lastClr="000000"/>
                </a:solidFill>
              </a:rPr>
              <a:t>sử</a:t>
            </a:r>
            <a:r>
              <a:rPr lang="en-US" dirty="0">
                <a:solidFill>
                  <a:sysClr val="windowText" lastClr="000000"/>
                </a:solidFill>
              </a:rPr>
              <a:t> </a:t>
            </a:r>
            <a:r>
              <a:rPr lang="en-US" dirty="0" err="1">
                <a:solidFill>
                  <a:sysClr val="windowText" lastClr="000000"/>
                </a:solidFill>
              </a:rPr>
              <a:t>dụng</a:t>
            </a:r>
            <a:r>
              <a:rPr lang="en-US" dirty="0">
                <a:solidFill>
                  <a:sysClr val="windowText" lastClr="000000"/>
                </a:solidFill>
              </a:rPr>
              <a:t> </a:t>
            </a:r>
            <a:r>
              <a:rPr lang="en-US" dirty="0" err="1">
                <a:solidFill>
                  <a:sysClr val="windowText" lastClr="000000"/>
                </a:solidFill>
              </a:rPr>
              <a:t>vật</a:t>
            </a:r>
            <a:r>
              <a:rPr lang="en-US" dirty="0">
                <a:solidFill>
                  <a:sysClr val="windowText" lastClr="000000"/>
                </a:solidFill>
              </a:rPr>
              <a:t> </a:t>
            </a:r>
            <a:r>
              <a:rPr lang="en-US" dirty="0" err="1">
                <a:solidFill>
                  <a:sysClr val="windowText" lastClr="000000"/>
                </a:solidFill>
              </a:rPr>
              <a:t>liệu</a:t>
            </a:r>
            <a:r>
              <a:rPr lang="en-US" dirty="0">
                <a:solidFill>
                  <a:sysClr val="windowText" lastClr="000000"/>
                </a:solidFill>
              </a:rPr>
              <a:t> </a:t>
            </a:r>
            <a:r>
              <a:rPr lang="en-US" dirty="0" err="1">
                <a:solidFill>
                  <a:sysClr val="windowText" lastClr="000000"/>
                </a:solidFill>
              </a:rPr>
              <a:t>tái</a:t>
            </a:r>
            <a:r>
              <a:rPr lang="en-US" dirty="0">
                <a:solidFill>
                  <a:sysClr val="windowText" lastClr="000000"/>
                </a:solidFill>
              </a:rPr>
              <a:t> </a:t>
            </a:r>
            <a:r>
              <a:rPr lang="en-US" dirty="0" err="1">
                <a:solidFill>
                  <a:sysClr val="windowText" lastClr="000000"/>
                </a:solidFill>
              </a:rPr>
              <a:t>chế</a:t>
            </a:r>
            <a:r>
              <a:rPr lang="en-US" dirty="0">
                <a:solidFill>
                  <a:sysClr val="windowText" lastClr="000000"/>
                </a:solidFill>
              </a:rPr>
              <a:t> </a:t>
            </a:r>
            <a:r>
              <a:rPr lang="en-US" dirty="0" err="1">
                <a:solidFill>
                  <a:sysClr val="windowText" lastClr="000000"/>
                </a:solidFill>
              </a:rPr>
              <a:t>để</a:t>
            </a:r>
            <a:r>
              <a:rPr lang="en-US" dirty="0">
                <a:solidFill>
                  <a:sysClr val="windowText" lastClr="000000"/>
                </a:solidFill>
              </a:rPr>
              <a:t> </a:t>
            </a:r>
            <a:r>
              <a:rPr lang="en-US" dirty="0" err="1">
                <a:solidFill>
                  <a:sysClr val="windowText" lastClr="000000"/>
                </a:solidFill>
              </a:rPr>
              <a:t>làm</a:t>
            </a:r>
            <a:r>
              <a:rPr lang="en-US" dirty="0">
                <a:solidFill>
                  <a:sysClr val="windowText" lastClr="000000"/>
                </a:solidFill>
              </a:rPr>
              <a:t> </a:t>
            </a:r>
            <a:r>
              <a:rPr lang="en-US" dirty="0" err="1">
                <a:solidFill>
                  <a:sysClr val="windowText" lastClr="000000"/>
                </a:solidFill>
              </a:rPr>
              <a:t>ra</a:t>
            </a:r>
            <a:r>
              <a:rPr lang="en-US" dirty="0">
                <a:solidFill>
                  <a:sysClr val="windowText" lastClr="000000"/>
                </a:solidFill>
              </a:rPr>
              <a:t> </a:t>
            </a:r>
            <a:r>
              <a:rPr lang="en-US" dirty="0" err="1">
                <a:solidFill>
                  <a:sysClr val="windowText" lastClr="000000"/>
                </a:solidFill>
              </a:rPr>
              <a:t>những</a:t>
            </a:r>
            <a:r>
              <a:rPr lang="en-US" dirty="0">
                <a:solidFill>
                  <a:sysClr val="windowText" lastClr="000000"/>
                </a:solidFill>
              </a:rPr>
              <a:t> </a:t>
            </a:r>
            <a:r>
              <a:rPr lang="en-US" dirty="0" err="1">
                <a:solidFill>
                  <a:sysClr val="windowText" lastClr="000000"/>
                </a:solidFill>
              </a:rPr>
              <a:t>đồ</a:t>
            </a:r>
            <a:r>
              <a:rPr lang="en-US" dirty="0">
                <a:solidFill>
                  <a:sysClr val="windowText" lastClr="000000"/>
                </a:solidFill>
              </a:rPr>
              <a:t> </a:t>
            </a:r>
            <a:r>
              <a:rPr lang="en-US" dirty="0" err="1">
                <a:solidFill>
                  <a:sysClr val="windowText" lastClr="000000"/>
                </a:solidFill>
              </a:rPr>
              <a:t>dùng</a:t>
            </a:r>
            <a:r>
              <a:rPr lang="en-US" dirty="0">
                <a:solidFill>
                  <a:sysClr val="windowText" lastClr="000000"/>
                </a:solidFill>
              </a:rPr>
              <a:t> </a:t>
            </a:r>
            <a:r>
              <a:rPr lang="en-US" dirty="0" err="1">
                <a:solidFill>
                  <a:sysClr val="windowText" lastClr="000000"/>
                </a:solidFill>
              </a:rPr>
              <a:t>nào</a:t>
            </a:r>
            <a:r>
              <a:rPr lang="en-US" dirty="0">
                <a:solidFill>
                  <a:sysClr val="windowText" lastClr="000000"/>
                </a:solidFill>
              </a:rPr>
              <a:t> </a:t>
            </a:r>
            <a:r>
              <a:rPr lang="en-US" dirty="0" err="1">
                <a:solidFill>
                  <a:sysClr val="windowText" lastClr="000000"/>
                </a:solidFill>
              </a:rPr>
              <a:t>phục</a:t>
            </a:r>
            <a:r>
              <a:rPr lang="en-US" dirty="0">
                <a:solidFill>
                  <a:sysClr val="windowText" lastClr="000000"/>
                </a:solidFill>
              </a:rPr>
              <a:t> </a:t>
            </a:r>
            <a:r>
              <a:rPr lang="en-US" dirty="0" err="1">
                <a:solidFill>
                  <a:sysClr val="windowText" lastClr="000000"/>
                </a:solidFill>
              </a:rPr>
              <a:t>vụ</a:t>
            </a:r>
            <a:r>
              <a:rPr lang="en-US" dirty="0">
                <a:solidFill>
                  <a:sysClr val="windowText" lastClr="000000"/>
                </a:solidFill>
              </a:rPr>
              <a:t> </a:t>
            </a:r>
            <a:r>
              <a:rPr lang="en-US" dirty="0" err="1">
                <a:solidFill>
                  <a:sysClr val="windowText" lastClr="000000"/>
                </a:solidFill>
              </a:rPr>
              <a:t>các</a:t>
            </a:r>
            <a:r>
              <a:rPr lang="en-US" dirty="0">
                <a:solidFill>
                  <a:sysClr val="windowText" lastClr="000000"/>
                </a:solidFill>
              </a:rPr>
              <a:t> </a:t>
            </a:r>
            <a:r>
              <a:rPr lang="en-US" dirty="0" err="1">
                <a:solidFill>
                  <a:sysClr val="windowText" lastClr="000000"/>
                </a:solidFill>
              </a:rPr>
              <a:t>hoạt</a:t>
            </a:r>
            <a:r>
              <a:rPr lang="en-US" dirty="0">
                <a:solidFill>
                  <a:sysClr val="windowText" lastClr="000000"/>
                </a:solidFill>
              </a:rPr>
              <a:t> </a:t>
            </a:r>
            <a:r>
              <a:rPr lang="en-US" dirty="0" err="1">
                <a:solidFill>
                  <a:sysClr val="windowText" lastClr="000000"/>
                </a:solidFill>
              </a:rPr>
              <a:t>động</a:t>
            </a:r>
            <a:r>
              <a:rPr lang="en-US" dirty="0">
                <a:solidFill>
                  <a:sysClr val="windowText" lastClr="000000"/>
                </a:solidFill>
              </a:rPr>
              <a:t> </a:t>
            </a:r>
            <a:r>
              <a:rPr lang="en-US" dirty="0" err="1">
                <a:solidFill>
                  <a:sysClr val="windowText" lastClr="000000"/>
                </a:solidFill>
              </a:rPr>
              <a:t>trong</a:t>
            </a:r>
            <a:r>
              <a:rPr lang="en-US" dirty="0">
                <a:solidFill>
                  <a:sysClr val="windowText" lastClr="000000"/>
                </a:solidFill>
              </a:rPr>
              <a:t> </a:t>
            </a:r>
            <a:r>
              <a:rPr lang="en-US" dirty="0" err="1">
                <a:solidFill>
                  <a:sysClr val="windowText" lastClr="000000"/>
                </a:solidFill>
              </a:rPr>
              <a:t>gia</a:t>
            </a:r>
            <a:r>
              <a:rPr lang="en-US" dirty="0">
                <a:solidFill>
                  <a:sysClr val="windowText" lastClr="000000"/>
                </a:solidFill>
              </a:rPr>
              <a:t> </a:t>
            </a:r>
            <a:r>
              <a:rPr lang="en-US" dirty="0" err="1">
                <a:solidFill>
                  <a:sysClr val="windowText" lastClr="000000"/>
                </a:solidFill>
              </a:rPr>
              <a:t>đình</a:t>
            </a:r>
            <a:r>
              <a:rPr lang="en-US" dirty="0">
                <a:solidFill>
                  <a:sysClr val="windowText" lastClr="000000"/>
                </a:solidFill>
              </a:rPr>
              <a:t>. </a:t>
            </a:r>
          </a:p>
        </p:txBody>
      </p:sp>
      <p:sp>
        <p:nvSpPr>
          <p:cNvPr id="59" name="Google Shape;59;p12"/>
          <p:cNvSpPr txBox="1">
            <a:spLocks noGrp="1"/>
          </p:cNvSpPr>
          <p:nvPr>
            <p:ph type="title"/>
          </p:nvPr>
        </p:nvSpPr>
        <p:spPr>
          <a:xfrm>
            <a:off x="3544512" y="261904"/>
            <a:ext cx="5334600" cy="6927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vi-VN" sz="7000" dirty="0">
                <a:latin typeface="Constantia" panose="02030602050306030303" pitchFamily="18" charset="0"/>
              </a:rPr>
              <a:t>Luyện tập</a:t>
            </a:r>
          </a:p>
        </p:txBody>
      </p:sp>
      <p:pic>
        <p:nvPicPr>
          <p:cNvPr id="12" name="Picture 11">
            <a:extLst>
              <a:ext uri="{FF2B5EF4-FFF2-40B4-BE49-F238E27FC236}">
                <a16:creationId xmlns:a16="http://schemas.microsoft.com/office/drawing/2014/main" id="{C6C15870-0E53-8160-6C8C-1A821B51C3C7}"/>
              </a:ext>
            </a:extLst>
          </p:cNvPr>
          <p:cNvPicPr>
            <a:picLocks noChangeAspect="1"/>
          </p:cNvPicPr>
          <p:nvPr/>
        </p:nvPicPr>
        <p:blipFill>
          <a:blip r:embed="rId3"/>
          <a:stretch>
            <a:fillRect/>
          </a:stretch>
        </p:blipFill>
        <p:spPr>
          <a:xfrm>
            <a:off x="5637732" y="3148149"/>
            <a:ext cx="3241380" cy="199530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gs>
            <a:gs pos="100000">
              <a:schemeClr val="accent4"/>
            </a:gs>
          </a:gsLst>
          <a:path path="circle">
            <a:fillToRect l="100000" t="100000"/>
          </a:path>
          <a:tileRect r="-100000" b="-100000"/>
        </a:gradFill>
        <a:effectLst/>
      </p:bgPr>
    </p:bg>
    <p:spTree>
      <p:nvGrpSpPr>
        <p:cNvPr id="1" name="Shape 132"/>
        <p:cNvGrpSpPr/>
        <p:nvPr/>
      </p:nvGrpSpPr>
      <p:grpSpPr>
        <a:xfrm>
          <a:off x="0" y="0"/>
          <a:ext cx="0" cy="0"/>
          <a:chOff x="0" y="0"/>
          <a:chExt cx="0" cy="0"/>
        </a:xfrm>
      </p:grpSpPr>
      <p:sp>
        <p:nvSpPr>
          <p:cNvPr id="133" name="Google Shape;133;p20"/>
          <p:cNvSpPr txBox="1">
            <a:spLocks noGrp="1"/>
          </p:cNvSpPr>
          <p:nvPr>
            <p:ph type="title"/>
          </p:nvPr>
        </p:nvSpPr>
        <p:spPr>
          <a:xfrm>
            <a:off x="3579283" y="0"/>
            <a:ext cx="4784400" cy="1222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vi-VN" sz="7000" dirty="0">
                <a:latin typeface="Constantia" panose="02030602050306030303" pitchFamily="18" charset="0"/>
              </a:rPr>
              <a:t>VẬN DỤNG</a:t>
            </a:r>
            <a:endParaRPr sz="7000" dirty="0">
              <a:latin typeface="Constantia" panose="02030602050306030303" pitchFamily="18" charset="0"/>
            </a:endParaRPr>
          </a:p>
        </p:txBody>
      </p:sp>
      <p:sp>
        <p:nvSpPr>
          <p:cNvPr id="134" name="Google Shape;134;p20"/>
          <p:cNvSpPr txBox="1">
            <a:spLocks noGrp="1"/>
          </p:cNvSpPr>
          <p:nvPr>
            <p:ph type="body" idx="1"/>
          </p:nvPr>
        </p:nvSpPr>
        <p:spPr>
          <a:xfrm>
            <a:off x="3579283" y="1314910"/>
            <a:ext cx="5056717" cy="1383134"/>
          </a:xfrm>
          <a:prstGeom prst="rect">
            <a:avLst/>
          </a:prstGeom>
        </p:spPr>
        <p:txBody>
          <a:bodyPr spcFirstLastPara="1" wrap="square" lIns="0" tIns="0" rIns="0" bIns="0" anchor="t" anchorCtr="0">
            <a:noAutofit/>
          </a:bodyPr>
          <a:lstStyle/>
          <a:p>
            <a:pPr marL="0" lvl="0" indent="0" algn="l" rtl="0">
              <a:spcBef>
                <a:spcPts val="0"/>
              </a:spcBef>
              <a:spcAft>
                <a:spcPts val="800"/>
              </a:spcAft>
              <a:buNone/>
            </a:pPr>
            <a:r>
              <a:rPr lang="vi-VN" dirty="0">
                <a:solidFill>
                  <a:schemeClr val="lt1"/>
                </a:solidFill>
              </a:rPr>
              <a:t>Em hãy tìm trên YouTube một video hướng dẫn làm khung ảnh với vật liệu sẵn có trong điều kiện thực tế của em như giấy, bìa, ống hút nhựa,...</a:t>
            </a:r>
            <a:endParaRPr lang="en-US" dirty="0">
              <a:solidFill>
                <a:schemeClr val="lt1"/>
              </a:solidFill>
            </a:endParaRPr>
          </a:p>
        </p:txBody>
      </p:sp>
      <p:sp>
        <p:nvSpPr>
          <p:cNvPr id="136" name="Google Shape;136;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7</a:t>
            </a:fld>
            <a:endParaRPr/>
          </a:p>
        </p:txBody>
      </p:sp>
      <p:pic>
        <p:nvPicPr>
          <p:cNvPr id="5" name="Picture 4">
            <a:extLst>
              <a:ext uri="{FF2B5EF4-FFF2-40B4-BE49-F238E27FC236}">
                <a16:creationId xmlns:a16="http://schemas.microsoft.com/office/drawing/2014/main" id="{6E8106FC-BE09-C9C9-3972-23F1DD1104B6}"/>
              </a:ext>
            </a:extLst>
          </p:cNvPr>
          <p:cNvPicPr>
            <a:picLocks noChangeAspect="1"/>
          </p:cNvPicPr>
          <p:nvPr/>
        </p:nvPicPr>
        <p:blipFill>
          <a:blip r:embed="rId3"/>
          <a:stretch>
            <a:fillRect/>
          </a:stretch>
        </p:blipFill>
        <p:spPr>
          <a:xfrm>
            <a:off x="3879933" y="2404911"/>
            <a:ext cx="3867690" cy="216247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1"/>
          <p:cNvSpPr txBox="1">
            <a:spLocks noGrp="1"/>
          </p:cNvSpPr>
          <p:nvPr>
            <p:ph type="ctrTitle"/>
          </p:nvPr>
        </p:nvSpPr>
        <p:spPr>
          <a:xfrm>
            <a:off x="3386002" y="1411950"/>
            <a:ext cx="53346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vi-VN" dirty="0"/>
              <a:t>THANK YOU!!!</a:t>
            </a:r>
            <a:br>
              <a:rPr lang="vi-VN" dirty="0"/>
            </a:br>
            <a:r>
              <a:rPr lang="vi-VN" sz="4000" dirty="0"/>
              <a:t>ANY QUESTION ??</a:t>
            </a:r>
            <a:endParaRPr sz="4000"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theme/theme1.xml><?xml version="1.0" encoding="utf-8"?>
<a:theme xmlns:a="http://schemas.openxmlformats.org/drawingml/2006/main" name="Sandys template">
  <a:themeElements>
    <a:clrScheme name="Custom 347">
      <a:dk1>
        <a:srgbClr val="353149"/>
      </a:dk1>
      <a:lt1>
        <a:srgbClr val="FFFFFF"/>
      </a:lt1>
      <a:dk2>
        <a:srgbClr val="9B8D99"/>
      </a:dk2>
      <a:lt2>
        <a:srgbClr val="E6E5EF"/>
      </a:lt2>
      <a:accent1>
        <a:srgbClr val="FC8172"/>
      </a:accent1>
      <a:accent2>
        <a:srgbClr val="DF4584"/>
      </a:accent2>
      <a:accent3>
        <a:srgbClr val="8579E1"/>
      </a:accent3>
      <a:accent4>
        <a:srgbClr val="432581"/>
      </a:accent4>
      <a:accent5>
        <a:srgbClr val="E5C771"/>
      </a:accent5>
      <a:accent6>
        <a:srgbClr val="DB951D"/>
      </a:accent6>
      <a:hlink>
        <a:srgbClr val="43258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414</Words>
  <Application>Microsoft Office PowerPoint</Application>
  <PresentationFormat>On-screen Show (16:9)</PresentationFormat>
  <Paragraphs>47</Paragraphs>
  <Slides>8</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Constantia</vt:lpstr>
      <vt:lpstr>Nunito</vt:lpstr>
      <vt:lpstr>Fredoka One</vt:lpstr>
      <vt:lpstr>Times New Roman</vt:lpstr>
      <vt:lpstr>Sandys template</vt:lpstr>
      <vt:lpstr>PowerPoint Presentation</vt:lpstr>
      <vt:lpstr>Làm theo video hướng dẫn tạo ra một đồ dùng hữu ích từ vật liệu đã qua sử dụng dẫn</vt:lpstr>
      <vt:lpstr>Thực hành</vt:lpstr>
      <vt:lpstr>Nhiệm vụ</vt:lpstr>
      <vt:lpstr>Hướng dẫn</vt:lpstr>
      <vt:lpstr>Luyện tập</vt:lpstr>
      <vt:lpstr>VẬN DỤNG</vt:lpstr>
      <vt:lpstr>THANK YOU!!! ANY QUESTION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 CHAU</dc:creator>
  <cp:lastModifiedBy>Administrator</cp:lastModifiedBy>
  <cp:revision>2</cp:revision>
  <dcterms:modified xsi:type="dcterms:W3CDTF">2023-12-24T13:18:12Z</dcterms:modified>
</cp:coreProperties>
</file>