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451" y="5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lớp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1502" y="6762564"/>
            <a:ext cx="395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7119" y="3276600"/>
            <a:ext cx="11125199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</a:rPr>
              <a:t>Kết luận: Đồ 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275</Words>
  <Application>Microsoft Office PowerPoint</Application>
  <PresentationFormat>Custom</PresentationFormat>
  <Paragraphs>39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248</cp:revision>
  <dcterms:created xsi:type="dcterms:W3CDTF">2022-07-10T01:37:20Z</dcterms:created>
  <dcterms:modified xsi:type="dcterms:W3CDTF">2023-03-03T07:16:32Z</dcterms:modified>
</cp:coreProperties>
</file>