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97253" y="1497210"/>
            <a:ext cx="10815627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253" y="3184122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8" y="2233082"/>
            <a:ext cx="8471927" cy="709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5" y="235905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Ha Dang Cao Tung</cp:lastModifiedBy>
  <cp:revision>198</cp:revision>
  <dcterms:created xsi:type="dcterms:W3CDTF">2021-11-14T08:33:00Z</dcterms:created>
  <dcterms:modified xsi:type="dcterms:W3CDTF">2024-12-14T12:49:29Z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